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6"/>
  </p:notesMasterIdLst>
  <p:sldIdLst>
    <p:sldId id="361" r:id="rId2"/>
    <p:sldId id="256" r:id="rId3"/>
    <p:sldId id="257" r:id="rId4"/>
    <p:sldId id="258" r:id="rId5"/>
    <p:sldId id="259" r:id="rId6"/>
    <p:sldId id="342" r:id="rId7"/>
    <p:sldId id="266" r:id="rId8"/>
    <p:sldId id="261" r:id="rId9"/>
    <p:sldId id="343" r:id="rId10"/>
    <p:sldId id="263" r:id="rId11"/>
    <p:sldId id="344" r:id="rId12"/>
    <p:sldId id="350" r:id="rId13"/>
    <p:sldId id="346" r:id="rId14"/>
    <p:sldId id="267" r:id="rId15"/>
    <p:sldId id="362" r:id="rId16"/>
    <p:sldId id="269" r:id="rId17"/>
    <p:sldId id="347" r:id="rId18"/>
    <p:sldId id="270" r:id="rId19"/>
    <p:sldId id="349" r:id="rId20"/>
    <p:sldId id="271" r:id="rId21"/>
    <p:sldId id="272" r:id="rId22"/>
    <p:sldId id="348" r:id="rId23"/>
    <p:sldId id="351" r:id="rId24"/>
    <p:sldId id="265" r:id="rId25"/>
    <p:sldId id="352" r:id="rId26"/>
    <p:sldId id="353" r:id="rId27"/>
    <p:sldId id="355" r:id="rId28"/>
    <p:sldId id="356" r:id="rId29"/>
    <p:sldId id="357" r:id="rId30"/>
    <p:sldId id="358" r:id="rId31"/>
    <p:sldId id="359" r:id="rId32"/>
    <p:sldId id="360" r:id="rId33"/>
    <p:sldId id="363" r:id="rId34"/>
    <p:sldId id="354" r:id="rId35"/>
  </p:sldIdLst>
  <p:sldSz cx="12192000" cy="6858000"/>
  <p:notesSz cx="6858000" cy="9144000"/>
  <p:embeddedFontLst>
    <p:embeddedFont>
      <p:font typeface="KaiTi" panose="02010609060101010101" pitchFamily="49" charset="-122"/>
      <p:regular r:id="rId37"/>
    </p:embeddedFont>
    <p:embeddedFont>
      <p:font typeface="KaiTi" panose="02010609060101010101" pitchFamily="49" charset="-122"/>
      <p:regular r:id="rId37"/>
    </p:embeddedFont>
    <p:embeddedFont>
      <p:font typeface="Microsoft YaHei" panose="020B0503020204020204" pitchFamily="34" charset="-122"/>
      <p:regular r:id="rId38"/>
      <p:bold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1924"/>
    <a:srgbClr val="D49B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16" autoAdjust="0"/>
  </p:normalViewPr>
  <p:slideViewPr>
    <p:cSldViewPr snapToGrid="0" showGuides="1">
      <p:cViewPr varScale="1">
        <p:scale>
          <a:sx n="86" d="100"/>
          <a:sy n="86" d="100"/>
        </p:scale>
        <p:origin x="53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13562-6DD0-438B-9E6C-A21C2ADF63AB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B10EB-57C3-4D9D-8C80-58577B79E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9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A1AD8064-EAAC-B8E8-23BF-92A7D2F05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>
            <a:extLst>
              <a:ext uri="{FF2B5EF4-FFF2-40B4-BE49-F238E27FC236}">
                <a16:creationId xmlns:a16="http://schemas.microsoft.com/office/drawing/2014/main" id="{9CADBEAA-605E-62A1-E4C0-59756616A8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6" name="Google Shape;156;p7:notes">
            <a:extLst>
              <a:ext uri="{FF2B5EF4-FFF2-40B4-BE49-F238E27FC236}">
                <a16:creationId xmlns:a16="http://schemas.microsoft.com/office/drawing/2014/main" id="{487AA13E-09C7-0FD9-BBF0-D169743FFD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0015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6F541F7E-A814-A21C-263B-4CAC25D6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7:notes">
            <a:extLst>
              <a:ext uri="{FF2B5EF4-FFF2-40B4-BE49-F238E27FC236}">
                <a16:creationId xmlns:a16="http://schemas.microsoft.com/office/drawing/2014/main" id="{0FF2971B-CB3A-6963-7144-FA1C9E9FF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8" name="Google Shape;198;p67:notes">
            <a:extLst>
              <a:ext uri="{FF2B5EF4-FFF2-40B4-BE49-F238E27FC236}">
                <a16:creationId xmlns:a16="http://schemas.microsoft.com/office/drawing/2014/main" id="{696C1A8E-3121-9756-DA31-6F497F66E6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27369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0548627F-0DAC-047D-7812-30336CED3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7:notes">
            <a:extLst>
              <a:ext uri="{FF2B5EF4-FFF2-40B4-BE49-F238E27FC236}">
                <a16:creationId xmlns:a16="http://schemas.microsoft.com/office/drawing/2014/main" id="{4866D9A1-7BD9-24E3-6A26-A56226978C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98" name="Google Shape;198;p67:notes">
            <a:extLst>
              <a:ext uri="{FF2B5EF4-FFF2-40B4-BE49-F238E27FC236}">
                <a16:creationId xmlns:a16="http://schemas.microsoft.com/office/drawing/2014/main" id="{9D34F9B0-CC9D-8DA8-B2CE-9D0DF9700D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48818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27EC1519-8E6C-413E-2FB1-BDB398794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>
            <a:extLst>
              <a:ext uri="{FF2B5EF4-FFF2-40B4-BE49-F238E27FC236}">
                <a16:creationId xmlns:a16="http://schemas.microsoft.com/office/drawing/2014/main" id="{9F5538C5-5005-817B-0BF4-7870B501CB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8:notes">
            <a:extLst>
              <a:ext uri="{FF2B5EF4-FFF2-40B4-BE49-F238E27FC236}">
                <a16:creationId xmlns:a16="http://schemas.microsoft.com/office/drawing/2014/main" id="{C3B7E8FB-E7FB-05FE-7B4B-6BEA9A4ED6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17749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38D064C0-2422-211E-3491-E69CD4DD6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>
            <a:extLst>
              <a:ext uri="{FF2B5EF4-FFF2-40B4-BE49-F238E27FC236}">
                <a16:creationId xmlns:a16="http://schemas.microsoft.com/office/drawing/2014/main" id="{38780903-4809-BEDC-C8BB-CB8755AACE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8:notes">
            <a:extLst>
              <a:ext uri="{FF2B5EF4-FFF2-40B4-BE49-F238E27FC236}">
                <a16:creationId xmlns:a16="http://schemas.microsoft.com/office/drawing/2014/main" id="{904B69CD-8C8F-87EA-7A5C-95B4D4849E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90041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84" name="Google Shape;184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>
          <a:extLst>
            <a:ext uri="{FF2B5EF4-FFF2-40B4-BE49-F238E27FC236}">
              <a16:creationId xmlns:a16="http://schemas.microsoft.com/office/drawing/2014/main" id="{D56AD803-55D9-C006-2D83-642BEE7E4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6:notes">
            <a:extLst>
              <a:ext uri="{FF2B5EF4-FFF2-40B4-BE49-F238E27FC236}">
                <a16:creationId xmlns:a16="http://schemas.microsoft.com/office/drawing/2014/main" id="{DFC3C586-F8A4-853D-F20B-30538FE832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84" name="Google Shape;184;p66:notes">
            <a:extLst>
              <a:ext uri="{FF2B5EF4-FFF2-40B4-BE49-F238E27FC236}">
                <a16:creationId xmlns:a16="http://schemas.microsoft.com/office/drawing/2014/main" id="{89BAC36D-AF3F-00D5-9EE3-669D179D0B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71039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8" name="Google Shape;198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E13801-12D4-C41A-88DC-1FE02D581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71DC95A-F093-D38C-D90B-73F4C9764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E8F747-4034-194C-432E-6C731C73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F113B8-7422-8B95-C74F-5B26D27B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FDE47E-727F-E7A8-F22B-506D1301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6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905B6C-6E93-07BB-C3DB-73DD3FD23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8AB9D55-7D26-9737-519B-89EFF5797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DB1723-11CF-B8BA-12C5-5B67D6F59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CB8CAB-91D1-2CFA-F473-9ACD639C3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FB38A9-9642-2C12-CE12-A22DA80D2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1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C65D168-46BD-2BB1-497C-3DDEE935A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2085443-8CE6-28E9-7F8C-FF6FB1143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A7734B-4E6A-5DCB-7EDB-A682ECB4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38BF17-B79A-5D81-3B06-52199FA7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3F6952-E09F-C56D-D88C-1ABA818FB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6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A8C131-7D21-CAB9-130F-ED6D2971F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C5B067-D290-8812-0DFF-EA9118DC7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55718B-13E8-254A-4FB7-491980FE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A07485-7BE4-88A2-DE38-D52C01DAF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60DE38-78CA-E71D-E113-CCDFE358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1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324F72-DA4D-9825-44A9-C33A4D880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51F8DAA-AEF6-BBAF-FE8A-C4E39C47A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51C464-A3C2-30AD-47DD-F3CE12869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5BC74B-9D31-38E1-BA33-084136C98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7E2B61-15E8-2469-012A-FD14376EE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7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B6B85-ADFC-6D68-1C58-AFBD9A743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D78481-9B56-6841-1B07-DAB73B910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1FDA0C2-4B40-9CCB-31F3-DD3912B35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FB2F5F-2868-6104-6025-7CFEC94E2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72E4CFA-F17A-6271-1166-BD25BF2B9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0DA965E-FA29-4CCF-C03A-CF2ED8C4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1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88B717-664B-1807-2186-48789C3D1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32441B1-7CDD-40E8-4B0C-3FD1A35DB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9A9B37-D904-CF4D-CF57-8DC4CB77E1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3F99B17-D499-785D-2C56-A287EA002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4029131-4114-1F2B-4CB6-DFC544D80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A7E5721-97A5-5F89-2646-4BDB7D48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AF6C990-EA0F-B38C-5B80-447FD12C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E0672BD-570A-436A-2AD2-1A73ADDC7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6F2EDD-0C92-12FF-5AA3-2E936EC1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98D9ACA-5F8A-BCC0-F952-DD580B2C3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ED1CC75-F3EB-0CFD-E7D1-08B22070F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E23B9FE-CFC9-8F80-92CA-D8C10BFC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6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19FC2CF-AFBB-07A1-4531-1A7492E56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FE21DEB-DCAD-F8AE-E32A-CF1B4873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4B3E277-D997-40CF-B7A9-D3EACD33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7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ECAB54-1AD6-73EC-E982-241DC115C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36195F-6559-3E30-42F7-61CAD6ECC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5D1213-BF1B-D5CA-5418-1862A5250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FFA71E-DD25-34F7-BACA-2F998E4A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CC7C9E3-73BF-226A-2CB9-AFC5C3D69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07D4B52-3139-CAE4-FE02-1D67D0CB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75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70606-FC38-9590-0380-0F04D7161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2F1FF4D-F96E-5AA3-E695-3AAC371BF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DE64F5D-1EC9-AEA5-1698-555D440CA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82817CA-7247-9AC5-08FE-D7430C37B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EB0F85E-EB38-2FD6-D744-20380E283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5B2800-05C5-1205-A127-5208058E9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4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7D81F01-447B-DF77-4B99-51D39AA07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639CFA-7A12-682A-8962-EB9E791A3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A5846A-76E9-2002-AF91-835BCF9B2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768A7-0FB3-472A-87A3-D0B7B503B4F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0BE13E-B554-BBD2-3EB2-AB3A310DC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90E946-1853-5B73-EA1C-C3FEFD79D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7C71F-137D-4014-A9FA-97F4FC9C1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6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6973386-A142-1C07-E710-B505855EB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219" y="0"/>
            <a:ext cx="3087794" cy="6858000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C7A8F88-93DA-0956-3A93-83A8778666E1}"/>
              </a:ext>
            </a:extLst>
          </p:cNvPr>
          <p:cNvSpPr txBox="1"/>
          <p:nvPr/>
        </p:nvSpPr>
        <p:spPr>
          <a:xfrm>
            <a:off x="5911472" y="2124358"/>
            <a:ext cx="46529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200" b="1" dirty="0">
                <a:solidFill>
                  <a:srgbClr val="D4192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新春快乐！</a:t>
            </a:r>
            <a:endParaRPr lang="en-US" sz="7200" b="1" dirty="0">
              <a:solidFill>
                <a:srgbClr val="D41924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EDB9EFA-B1FF-2DD3-E790-4F0BE323EEC6}"/>
              </a:ext>
            </a:extLst>
          </p:cNvPr>
          <p:cNvSpPr txBox="1"/>
          <p:nvPr/>
        </p:nvSpPr>
        <p:spPr>
          <a:xfrm>
            <a:off x="5689790" y="3756552"/>
            <a:ext cx="4770060" cy="455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你以恩典为年岁的冠冕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你的路径都滴下脂油</a:t>
            </a:r>
            <a:endParaRPr lang="en-US" altLang="zh-CN" b="1" i="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DE33A7E0-93CE-F663-3276-25D2AE994092}"/>
              </a:ext>
            </a:extLst>
          </p:cNvPr>
          <p:cNvCxnSpPr/>
          <p:nvPr/>
        </p:nvCxnSpPr>
        <p:spPr>
          <a:xfrm>
            <a:off x="5779415" y="3533313"/>
            <a:ext cx="459081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114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AB06C3-E3AC-1B36-A204-2000DF76A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C53383E-E89D-CEEE-B907-3D6C03E9C8E1}"/>
              </a:ext>
            </a:extLst>
          </p:cNvPr>
          <p:cNvSpPr txBox="1"/>
          <p:nvPr/>
        </p:nvSpPr>
        <p:spPr>
          <a:xfrm>
            <a:off x="779586" y="328651"/>
            <a:ext cx="8708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故我乐意背负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荣耀十字宝架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甘愿受人轻视辱骂；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他日救主再临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迎接我升天庭，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将永远享受荣耀天家！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5948E64-941F-EBEB-1C62-BFA975EBB379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723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A453AC-BCA3-F984-3DD7-D79DD8B3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31A5E24-D926-068E-80DF-FED3EB9EAA5B}"/>
              </a:ext>
            </a:extLst>
          </p:cNvPr>
          <p:cNvSpPr txBox="1"/>
          <p:nvPr/>
        </p:nvSpPr>
        <p:spPr>
          <a:xfrm>
            <a:off x="673115" y="522805"/>
            <a:ext cx="6266304" cy="3361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故我爱高举十字宝架，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直到在主台前见主面；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我一生要背负十字架，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此十架可换公义冠冕！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E32C977-E024-142E-739C-CFC4DAFF19CF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190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98C6FE-E87B-982E-37AA-B85BDD56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B6512A5-6997-4C09-294F-EB06F1E89A65}"/>
              </a:ext>
            </a:extLst>
          </p:cNvPr>
          <p:cNvSpPr txBox="1"/>
          <p:nvPr/>
        </p:nvSpPr>
        <p:spPr>
          <a:xfrm>
            <a:off x="372489" y="278546"/>
            <a:ext cx="11239138" cy="3064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他本有神的形象，不以自己与神同等为强夺的， 反倒虚己，取了奴仆的形象，成为人的样式； 既有人的样子，就自己卑微，存心顺服以至于死，且死在十字架上。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				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74FF999-AE22-5897-A290-036A1793427C}"/>
              </a:ext>
            </a:extLst>
          </p:cNvPr>
          <p:cNvSpPr txBox="1"/>
          <p:nvPr/>
        </p:nvSpPr>
        <p:spPr>
          <a:xfrm>
            <a:off x="201040" y="4131891"/>
            <a:ext cx="60970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—— </a:t>
            </a:r>
            <a:r>
              <a:rPr lang="zh-CN" altLang="en-US" sz="40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腓立比书 </a:t>
            </a:r>
            <a:r>
              <a:rPr lang="en-US" altLang="zh-CN" sz="4000" b="1" dirty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:6-8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703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D4820DF9-B69C-EF3F-8EA8-B87B7099E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7">
            <a:extLst>
              <a:ext uri="{FF2B5EF4-FFF2-40B4-BE49-F238E27FC236}">
                <a16:creationId xmlns:a16="http://schemas.microsoft.com/office/drawing/2014/main" id="{DEB5B274-746B-54CF-D69B-C09A74CC13F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7">
            <a:extLst>
              <a:ext uri="{FF2B5EF4-FFF2-40B4-BE49-F238E27FC236}">
                <a16:creationId xmlns:a16="http://schemas.microsoft.com/office/drawing/2014/main" id="{F1193B11-6548-0E31-5E7D-5699DCA460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13</a:t>
            </a:fld>
            <a:endParaRPr/>
          </a:p>
        </p:txBody>
      </p:sp>
      <p:sp>
        <p:nvSpPr>
          <p:cNvPr id="4" name="Google Shape;166;p8">
            <a:extLst>
              <a:ext uri="{FF2B5EF4-FFF2-40B4-BE49-F238E27FC236}">
                <a16:creationId xmlns:a16="http://schemas.microsoft.com/office/drawing/2014/main" id="{E4CD3098-6977-5880-4FBE-3ED9618CA0A2}"/>
              </a:ext>
            </a:extLst>
          </p:cNvPr>
          <p:cNvSpPr txBox="1">
            <a:spLocks/>
          </p:cNvSpPr>
          <p:nvPr/>
        </p:nvSpPr>
        <p:spPr>
          <a:xfrm>
            <a:off x="838200" y="2651427"/>
            <a:ext cx="10515600" cy="105349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Clr>
                <a:srgbClr val="D9F0F7"/>
              </a:buClr>
              <a:buSzPts val="4400"/>
              <a:buFont typeface="Arial" panose="020B0604020202020204" pitchFamily="34" charset="0"/>
              <a:buNone/>
            </a:pPr>
            <a:r>
              <a:rPr lang="zh-CN" altLang="en-US" sz="80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唯有耶稣</a:t>
            </a:r>
            <a:endParaRPr lang="zh-TW" altLang="en-US" sz="8000" dirty="0">
              <a:solidFill>
                <a:srgbClr val="D9F0F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6083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/>
          <p:cNvSpPr txBox="1">
            <a:spLocks noGrp="1"/>
          </p:cNvSpPr>
          <p:nvPr>
            <p:ph type="body" idx="1"/>
          </p:nvPr>
        </p:nvSpPr>
        <p:spPr>
          <a:xfrm>
            <a:off x="838200" y="1591733"/>
            <a:ext cx="10515600" cy="4715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耶稣你能使瞎眼看见，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耶稣你能医治伤心人；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耶稣你有权柄释放，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叫不可能变为可能。</a:t>
            </a:r>
            <a:endParaRPr sz="4400" dirty="0">
              <a:solidFill>
                <a:srgbClr val="D9F0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B86DCB9F-7F29-47EB-F487-6F4044918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8">
            <a:extLst>
              <a:ext uri="{FF2B5EF4-FFF2-40B4-BE49-F238E27FC236}">
                <a16:creationId xmlns:a16="http://schemas.microsoft.com/office/drawing/2014/main" id="{65D7BBEE-6C9C-0F98-B349-1675D0F5C45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>
            <a:extLst>
              <a:ext uri="{FF2B5EF4-FFF2-40B4-BE49-F238E27FC236}">
                <a16:creationId xmlns:a16="http://schemas.microsoft.com/office/drawing/2014/main" id="{562C74BD-1EEE-1457-EDC6-EFDC501D51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91733"/>
            <a:ext cx="10515600" cy="4715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耶稣你能使瞎眼看见，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耶稣你能医治伤心人；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耶稣你有权柄释放，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叫不可能变为可能。</a:t>
            </a:r>
            <a:endParaRPr sz="4400" dirty="0">
              <a:solidFill>
                <a:srgbClr val="D9F0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8">
            <a:extLst>
              <a:ext uri="{FF2B5EF4-FFF2-40B4-BE49-F238E27FC236}">
                <a16:creationId xmlns:a16="http://schemas.microsoft.com/office/drawing/2014/main" id="{8890B07F-3345-5696-0076-A7F1074CCA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6378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0"/>
          <p:cNvSpPr txBox="1">
            <a:spLocks noGrp="1"/>
          </p:cNvSpPr>
          <p:nvPr>
            <p:ph type="body" idx="1"/>
          </p:nvPr>
        </p:nvSpPr>
        <p:spPr>
          <a:xfrm>
            <a:off x="838200" y="1320800"/>
            <a:ext cx="10515600" cy="485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唯有耶稣掌管天地万有，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唯有耶稣能使水变成酒。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叫狂风巨浪平息，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大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能赦罪行神迹，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耶稣无人与你相比。</a:t>
            </a:r>
            <a:endParaRPr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181" name="Google Shape;18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5E39E610-55CD-C3B1-CD69-BE226AAE8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8">
            <a:extLst>
              <a:ext uri="{FF2B5EF4-FFF2-40B4-BE49-F238E27FC236}">
                <a16:creationId xmlns:a16="http://schemas.microsoft.com/office/drawing/2014/main" id="{3A75D56D-7B72-6E1A-CB0F-F91C3182908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>
            <a:extLst>
              <a:ext uri="{FF2B5EF4-FFF2-40B4-BE49-F238E27FC236}">
                <a16:creationId xmlns:a16="http://schemas.microsoft.com/office/drawing/2014/main" id="{0C75E82A-ADA0-84CC-AE9C-FBD91C540D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91733"/>
            <a:ext cx="10515600" cy="4715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耶稣你能使瞎眼看见，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耶稣你能医治伤心人；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耶稣你有权柄释放，</a:t>
            </a:r>
            <a:endParaRPr dirty="0"/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Arial"/>
                <a:ea typeface="Arial"/>
                <a:cs typeface="Arial"/>
                <a:sym typeface="Arial"/>
              </a:rPr>
              <a:t>叫不可能变为可能。</a:t>
            </a:r>
            <a:endParaRPr sz="4400" dirty="0">
              <a:solidFill>
                <a:srgbClr val="D9F0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8">
            <a:extLst>
              <a:ext uri="{FF2B5EF4-FFF2-40B4-BE49-F238E27FC236}">
                <a16:creationId xmlns:a16="http://schemas.microsoft.com/office/drawing/2014/main" id="{262E98B7-BA7D-C22A-B6F0-B6DC9B6B48B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8640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66"/>
          <p:cNvSpPr txBox="1">
            <a:spLocks noGrp="1"/>
          </p:cNvSpPr>
          <p:nvPr>
            <p:ph type="body" idx="1"/>
          </p:nvPr>
        </p:nvSpPr>
        <p:spPr>
          <a:xfrm>
            <a:off x="838200" y="1320800"/>
            <a:ext cx="10515600" cy="485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唯有耶稣掌管天地万有，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唯有耶稣能使水变成酒。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叫狂风巨浪平息，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大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能赦罪行神迹，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耶稣无人与你相比。</a:t>
            </a:r>
            <a:endParaRPr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188" name="Google Shape;188;p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>
          <a:extLst>
            <a:ext uri="{FF2B5EF4-FFF2-40B4-BE49-F238E27FC236}">
              <a16:creationId xmlns:a16="http://schemas.microsoft.com/office/drawing/2014/main" id="{85A7EB22-2ACE-6EB5-AFB6-F44F3DF1E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66">
            <a:extLst>
              <a:ext uri="{FF2B5EF4-FFF2-40B4-BE49-F238E27FC236}">
                <a16:creationId xmlns:a16="http://schemas.microsoft.com/office/drawing/2014/main" id="{857AD319-0577-69E9-B4A6-9C9ACBF7E4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66">
            <a:extLst>
              <a:ext uri="{FF2B5EF4-FFF2-40B4-BE49-F238E27FC236}">
                <a16:creationId xmlns:a16="http://schemas.microsoft.com/office/drawing/2014/main" id="{08F61345-244F-FEF8-8AA4-30F0CC227E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320800"/>
            <a:ext cx="10515600" cy="485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唯有耶稣掌管天地万有，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唯有耶稣能使水变成酒。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叫狂风巨浪平息，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大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能赦罪行神迹，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耶稣无人与你相比。</a:t>
            </a:r>
            <a:endParaRPr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188" name="Google Shape;188;p66">
            <a:extLst>
              <a:ext uri="{FF2B5EF4-FFF2-40B4-BE49-F238E27FC236}">
                <a16:creationId xmlns:a16="http://schemas.microsoft.com/office/drawing/2014/main" id="{F713E70B-1C3E-C499-2E16-11528E994A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682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85115DC-8B94-5CA4-869B-A40266CD7D26}"/>
              </a:ext>
            </a:extLst>
          </p:cNvPr>
          <p:cNvSpPr txBox="1"/>
          <p:nvPr/>
        </p:nvSpPr>
        <p:spPr>
          <a:xfrm>
            <a:off x="1368310" y="2282712"/>
            <a:ext cx="4006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>
                <a:latin typeface="楷体" panose="02010609060101010101" pitchFamily="49" charset="-122"/>
                <a:ea typeface="楷体" panose="02010609060101010101" pitchFamily="49" charset="-122"/>
              </a:rPr>
              <a:t>古旧十架</a:t>
            </a:r>
            <a:endParaRPr lang="en-US" sz="7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2899F9A-B99B-FA12-1F88-976489307AC4}"/>
              </a:ext>
            </a:extLst>
          </p:cNvPr>
          <p:cNvSpPr txBox="1"/>
          <p:nvPr/>
        </p:nvSpPr>
        <p:spPr>
          <a:xfrm>
            <a:off x="2141822" y="3483041"/>
            <a:ext cx="2459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教会圣诗 </a:t>
            </a:r>
            <a:r>
              <a:rPr lang="en-US" altLang="zh-CN" sz="24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sz="2400" b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160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2"/>
          <p:cNvSpPr txBox="1">
            <a:spLocks noGrp="1"/>
          </p:cNvSpPr>
          <p:nvPr>
            <p:ph type="body" idx="1"/>
          </p:nvPr>
        </p:nvSpPr>
        <p:spPr>
          <a:xfrm>
            <a:off x="838200" y="1071023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25000"/>
              </a:lnSpc>
              <a:spcBef>
                <a:spcPts val="30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CN" altLang="en-US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赞美他 赞美他 耶稣！</a:t>
            </a:r>
            <a:endParaRPr lang="en-US" altLang="zh-TW"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  <a:p>
            <a:pPr marL="0" lvl="0" indent="0" algn="ctr" rtl="0">
              <a:lnSpc>
                <a:spcPct val="125000"/>
              </a:lnSpc>
              <a:spcBef>
                <a:spcPts val="30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 掌管天地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无人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与你相比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5" name="Google Shape;19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67"/>
          <p:cNvSpPr txBox="1">
            <a:spLocks noGrp="1"/>
          </p:cNvSpPr>
          <p:nvPr>
            <p:ph type="body" idx="1"/>
          </p:nvPr>
        </p:nvSpPr>
        <p:spPr>
          <a:xfrm>
            <a:off x="838200" y="1320800"/>
            <a:ext cx="10515600" cy="485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唯有耶稣掌管天地万有，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唯有耶稣能使水变成酒。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叫狂风巨浪平息，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大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能赦罪行神迹，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耶稣无人与你相比。</a:t>
            </a:r>
            <a:endParaRPr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202" name="Google Shape;202;p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E192ADD2-1181-0C5D-58C6-5B4E6B70E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67">
            <a:extLst>
              <a:ext uri="{FF2B5EF4-FFF2-40B4-BE49-F238E27FC236}">
                <a16:creationId xmlns:a16="http://schemas.microsoft.com/office/drawing/2014/main" id="{888FA297-F0D8-4AE3-711B-23367A098A6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67">
            <a:extLst>
              <a:ext uri="{FF2B5EF4-FFF2-40B4-BE49-F238E27FC236}">
                <a16:creationId xmlns:a16="http://schemas.microsoft.com/office/drawing/2014/main" id="{596A51FF-549A-D05C-878C-542CF0A12C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320800"/>
            <a:ext cx="10515600" cy="485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唯有耶稣掌管天地万有，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唯有耶稣能使水变成酒。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叫狂风巨浪平息，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大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能赦罪行神迹，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耶稣无人与你相比</a:t>
            </a:r>
            <a:r>
              <a:rPr lang="en-US" alt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!</a:t>
            </a:r>
            <a:endParaRPr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202" name="Google Shape;202;p67">
            <a:extLst>
              <a:ext uri="{FF2B5EF4-FFF2-40B4-BE49-F238E27FC236}">
                <a16:creationId xmlns:a16="http://schemas.microsoft.com/office/drawing/2014/main" id="{31D22993-590F-2EEC-C8C9-BED9711E1C8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15220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D7D58DAB-B547-80E7-A530-454F44495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67">
            <a:extLst>
              <a:ext uri="{FF2B5EF4-FFF2-40B4-BE49-F238E27FC236}">
                <a16:creationId xmlns:a16="http://schemas.microsoft.com/office/drawing/2014/main" id="{A4AD1984-CDF9-8C2E-27BF-F06F031430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67">
            <a:extLst>
              <a:ext uri="{FF2B5EF4-FFF2-40B4-BE49-F238E27FC236}">
                <a16:creationId xmlns:a16="http://schemas.microsoft.com/office/drawing/2014/main" id="{1EF10F45-A662-5325-A722-56E57A5DCF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320800"/>
            <a:ext cx="10515600" cy="485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叫狂风巨浪平息，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大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能赦罪行神迹，</a:t>
            </a:r>
            <a:endParaRPr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ctr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D9F0F7"/>
              </a:buClr>
              <a:buSzPts val="4400"/>
              <a:buNone/>
            </a:pP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耶稣</a:t>
            </a:r>
            <a:r>
              <a:rPr lang="en-US" alt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 </a:t>
            </a:r>
            <a:r>
              <a:rPr 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无人与你相比</a:t>
            </a:r>
            <a:r>
              <a:rPr lang="en-US" altLang="zh-TW" sz="4400" dirty="0">
                <a:solidFill>
                  <a:srgbClr val="D9F0F7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!</a:t>
            </a:r>
            <a:endParaRPr sz="4400" dirty="0">
              <a:solidFill>
                <a:srgbClr val="D9F0F7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202" name="Google Shape;202;p67">
            <a:extLst>
              <a:ext uri="{FF2B5EF4-FFF2-40B4-BE49-F238E27FC236}">
                <a16:creationId xmlns:a16="http://schemas.microsoft.com/office/drawing/2014/main" id="{FE4649B1-D4D1-804C-C892-D110837DCA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4543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563C3400-802D-3C84-F214-6A7E825F0AA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F638CF-A029-4ACD-A94B-9249139A1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0249" y="1978243"/>
            <a:ext cx="7744968" cy="145075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信靠顺服</a:t>
            </a:r>
            <a:endParaRPr lang="en-US" sz="6000" b="1" dirty="0">
              <a:solidFill>
                <a:srgbClr val="C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6000BFD-2932-1D4C-159B-383D7F39B696}"/>
              </a:ext>
            </a:extLst>
          </p:cNvPr>
          <p:cNvSpPr txBox="1"/>
          <p:nvPr/>
        </p:nvSpPr>
        <p:spPr>
          <a:xfrm>
            <a:off x="7022593" y="3898428"/>
            <a:ext cx="224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教会圣诗 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392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86D53-045C-8C9F-3390-8BB779439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DDD8B8ED-F5BD-73B6-5C10-A1FA80C72EB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8878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4CB776E-2832-D6C1-86BC-274DE4A0FF2A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当我与主同行，在祂话的光中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何等荣耀照亮我路程！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当我肯听主命，祂就充满我心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信靠顺服者主肯同行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23D0648-2D12-FF26-0EB4-AED3B6EF7056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595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DD200-8173-57D9-D6AA-4E78F8EA0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C3377D6A-B43C-92D2-94E9-97EF46745CC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62F976B-761B-6425-C1C6-DF04936C5DD2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信靠顺服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因为除此以外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不能得耶稣喜爱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惟有信靠顺服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D316E0E-78B7-F8A7-83E2-A56BBA8F446C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916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6EC4-0C32-B0EA-AFF5-31B596349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33566A9C-20E2-2922-48DB-556AEE638F6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B1E4AC4-97C7-4324-1D56-EB9160BDA694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没有一点黑影，没有一片乌云，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能迷漫，当祂笑容显露；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没有疑惑畏惧，没有流泪忧虑，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能存在若我信靠顺服。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65B237B-3BF6-3DED-622D-F560DE9ED128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535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7EA5B-E0EA-6EF8-15F9-49A0E3441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8B483F71-0A03-E193-0D88-A22FC5C0534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0157395-1ECB-F85E-1BFA-5AA7B19211BC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信靠顺服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因为除此以外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不能得耶稣喜爱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惟有信靠顺服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266A037-92C6-31B3-E840-168C84825B41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977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3CCC0-780D-11A6-6D98-EABAE79E1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CB799E7B-5EC1-84FD-E906-711033CE71C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43424DD-B54D-1200-28C5-2E6A8F689BD5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没有一个重担，没有一点为难，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祂是不顾，让我们痛苦；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所有伤心损失，所有厌弃羞耻，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都成祝福若信靠顺服。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0E9CBA4-97F1-9379-B8FC-D29023ADAB91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39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E4BB9D-EFD3-9CBA-47D2-8EFDDE4FA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2612638-D590-DD72-7F45-9AD1940D2886}"/>
              </a:ext>
            </a:extLst>
          </p:cNvPr>
          <p:cNvSpPr txBox="1"/>
          <p:nvPr/>
        </p:nvSpPr>
        <p:spPr>
          <a:xfrm>
            <a:off x="779586" y="328651"/>
            <a:ext cx="8708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各各他山岭上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孤立一十字架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这是羞辱痛苦记号；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神爱子主耶稣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为世人被钉死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这十架为我最爱珍宝</a:t>
            </a:r>
            <a:r>
              <a:rPr lang="zh-CN" altLang="en-US" sz="44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395D83B-45A2-A884-9497-4B3BCB4237DA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245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14A5E-3CBF-93A8-7C07-61188CB7B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19C1280E-C47C-775B-31A2-581B7236F7B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8DF9DDE-2BD7-6D7F-4E56-3A223625D941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信靠顺服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因为除此以外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不能得耶稣喜爱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惟有信靠顺服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0FA4457-5E71-47AA-5502-965075522A60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42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1EDA8-95C7-7ACD-E655-C53F9E725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E70155CE-28FF-5FC5-2E2B-C00040D7589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AAECB142-15CB-1333-44B9-CDFAE89DC5BE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然后我才会在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,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祂的脚前敬拜，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我就傍祂而同行前路；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祂要求，我就许；祂差遣，我就；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不要怕只要信靠顺服。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11A0D26-290E-474F-D57A-3CFE8AB7B58C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39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76E16-81EE-2A2A-2CEA-35305B9BB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23B50720-E1EE-00C4-3197-4021F36FF45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6B65364-416F-BE93-0F9B-C8A0B45C662F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信靠顺服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因为除此以外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不能得耶稣喜爱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惟有信靠顺服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9FB7E65-FE0B-4DC1-962A-8B672045BFA3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321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3F55D-398D-7DF9-6DE2-BA24849DF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674FF514-0970-CA3B-CDAF-23B5ADC20A3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805827E-B93F-AA12-2C55-F66980AB7E31}"/>
              </a:ext>
            </a:extLst>
          </p:cNvPr>
          <p:cNvSpPr txBox="1"/>
          <p:nvPr/>
        </p:nvSpPr>
        <p:spPr>
          <a:xfrm>
            <a:off x="3994951" y="808044"/>
            <a:ext cx="8126027" cy="399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信靠顺服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因为除此以外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不能得耶稣喜爱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——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惟有信靠顺服！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F73B133-EC1A-5E32-089C-F0B1BCD87A9C}"/>
              </a:ext>
            </a:extLst>
          </p:cNvPr>
          <p:cNvSpPr txBox="1"/>
          <p:nvPr/>
        </p:nvSpPr>
        <p:spPr>
          <a:xfrm>
            <a:off x="1474049" y="346379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329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5484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B937A-3236-02E2-3C44-B30E77787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309;p27">
            <a:extLst>
              <a:ext uri="{FF2B5EF4-FFF2-40B4-BE49-F238E27FC236}">
                <a16:creationId xmlns:a16="http://schemas.microsoft.com/office/drawing/2014/main" id="{4989BC3D-07CA-C1F2-90E4-E166C97DED4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3C35951-6C59-B1B0-5FDB-5B220BE76583}"/>
              </a:ext>
            </a:extLst>
          </p:cNvPr>
          <p:cNvSpPr txBox="1"/>
          <p:nvPr/>
        </p:nvSpPr>
        <p:spPr>
          <a:xfrm>
            <a:off x="3377909" y="778314"/>
            <a:ext cx="8513685" cy="1406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我要默想你的训词，看重你的道路</a:t>
            </a:r>
          </a:p>
          <a:p>
            <a:pPr>
              <a:lnSpc>
                <a:spcPct val="125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我要在你的律例中自乐，我不忘记你的话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2C503BB-7B06-2434-FC26-0EDFA3172DDC}"/>
              </a:ext>
            </a:extLst>
          </p:cNvPr>
          <p:cNvSpPr txBox="1"/>
          <p:nvPr/>
        </p:nvSpPr>
        <p:spPr>
          <a:xfrm>
            <a:off x="7759082" y="2326071"/>
            <a:ext cx="4132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—— </a:t>
            </a:r>
            <a:r>
              <a:rPr lang="zh-C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诗篇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119:15-16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D455AAE-D8A3-9277-BC18-E879B98259F6}"/>
              </a:ext>
            </a:extLst>
          </p:cNvPr>
          <p:cNvSpPr txBox="1"/>
          <p:nvPr/>
        </p:nvSpPr>
        <p:spPr>
          <a:xfrm>
            <a:off x="3377908" y="3493518"/>
            <a:ext cx="8513685" cy="1406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应当一无挂虑，只要凡事藉着祷告、祈求，和感谢，将你们所要的告诉神。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06A14C2-3F06-871C-EA2C-A85C1C613A01}"/>
              </a:ext>
            </a:extLst>
          </p:cNvPr>
          <p:cNvSpPr txBox="1"/>
          <p:nvPr/>
        </p:nvSpPr>
        <p:spPr>
          <a:xfrm>
            <a:off x="7759082" y="5076464"/>
            <a:ext cx="4132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—— </a:t>
            </a:r>
            <a:r>
              <a:rPr lang="zh-C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腓立比书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4:6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6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A453AC-BCA3-F984-3DD7-D79DD8B3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31A5E24-D926-068E-80DF-FED3EB9EAA5B}"/>
              </a:ext>
            </a:extLst>
          </p:cNvPr>
          <p:cNvSpPr txBox="1"/>
          <p:nvPr/>
        </p:nvSpPr>
        <p:spPr>
          <a:xfrm>
            <a:off x="673115" y="522805"/>
            <a:ext cx="6266304" cy="3361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故我爱高举十字宝架，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直到在主台前见主面；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我一生要背负十字架，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此十架可换公义冠冕</a:t>
            </a:r>
            <a:r>
              <a:rPr lang="zh-CN" altLang="en-US" sz="44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7437E4E-523C-C73C-ECDD-7426A1E8E6A1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257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F90522-F827-38F2-6C80-1379AFA6F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74F7F39-8B45-6B8B-6427-9E41D66FF8ED}"/>
              </a:ext>
            </a:extLst>
          </p:cNvPr>
          <p:cNvSpPr txBox="1"/>
          <p:nvPr/>
        </p:nvSpPr>
        <p:spPr>
          <a:xfrm>
            <a:off x="779586" y="328651"/>
            <a:ext cx="8708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主宝贵十字架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乃世人所轻视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於我却是真神仁慈；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神爱子主耶稣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离天堂众荣华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甘愿为世人背此十架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。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8ECC8AE-5BF2-9C1F-37ED-E22EB1A51200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A453AC-BCA3-F984-3DD7-D79DD8B3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31A5E24-D926-068E-80DF-FED3EB9EAA5B}"/>
              </a:ext>
            </a:extLst>
          </p:cNvPr>
          <p:cNvSpPr txBox="1"/>
          <p:nvPr/>
        </p:nvSpPr>
        <p:spPr>
          <a:xfrm>
            <a:off x="673115" y="522805"/>
            <a:ext cx="6266304" cy="3361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故我爱高举十字宝架，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直到在主台前见主面；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我一生要背负十字架，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此十架可换公义冠冕！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68E6678-47AE-A2E6-71C8-BEBA5692736A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65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661595-7852-3A2D-D607-FB4F96833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6C8E0DBF-D39D-9535-799A-58F691427420}"/>
              </a:ext>
            </a:extLst>
          </p:cNvPr>
          <p:cNvSpPr txBox="1"/>
          <p:nvPr/>
        </p:nvSpPr>
        <p:spPr>
          <a:xfrm>
            <a:off x="372489" y="278546"/>
            <a:ext cx="11239138" cy="2515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因为十字架的道理，在那灭亡的人为愚拙；在我们得救的人，却为　神的大能</a:t>
            </a:r>
            <a:endParaRPr lang="en-US" altLang="zh-CN" sz="4400" b="1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							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3C257AC-227E-5DA9-A8C8-2B93F8F1A4E4}"/>
              </a:ext>
            </a:extLst>
          </p:cNvPr>
          <p:cNvSpPr txBox="1"/>
          <p:nvPr/>
        </p:nvSpPr>
        <p:spPr>
          <a:xfrm>
            <a:off x="372489" y="2956235"/>
            <a:ext cx="60970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—— </a:t>
            </a:r>
            <a:r>
              <a:rPr lang="zh-CN" altLang="en-US" sz="44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哥林多前书 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4400" b="1" dirty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99C2C60-4028-35E9-4BF3-783E2C7DD6B3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44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323371-B4E0-7AFE-ECBA-426C4F634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2D2E873-6A1D-B80E-0159-9B515AC6357D}"/>
              </a:ext>
            </a:extLst>
          </p:cNvPr>
          <p:cNvSpPr txBox="1"/>
          <p:nvPr/>
        </p:nvSpPr>
        <p:spPr>
          <a:xfrm>
            <a:off x="779586" y="328651"/>
            <a:ext cx="8708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各各他的十架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虽然满是血迹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我仍看此十架为美；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因在此宝架上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救主为我舍命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洁净我赦免我的众罪！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ECA806B-EAE1-270C-E14A-98B668B3D4BE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44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A453AC-BCA3-F984-3DD7-D79DD8B3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31A5E24-D926-068E-80DF-FED3EB9EAA5B}"/>
              </a:ext>
            </a:extLst>
          </p:cNvPr>
          <p:cNvSpPr txBox="1"/>
          <p:nvPr/>
        </p:nvSpPr>
        <p:spPr>
          <a:xfrm>
            <a:off x="673115" y="522805"/>
            <a:ext cx="6266304" cy="3361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故我爱高举十字宝架，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直到在主台前见主面；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我一生要背负十字架，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此十架可换公义冠冕！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18D9F5-DE47-5739-A9FD-F32F4EC661EB}"/>
              </a:ext>
            </a:extLst>
          </p:cNvPr>
          <p:cNvSpPr txBox="1"/>
          <p:nvPr/>
        </p:nvSpPr>
        <p:spPr>
          <a:xfrm>
            <a:off x="9732768" y="6488668"/>
            <a:ext cx="245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</a:t>
            </a:r>
            <a:r>
              <a:rPr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187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39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965</Words>
  <Application>Microsoft Office PowerPoint</Application>
  <PresentationFormat>宽屏</PresentationFormat>
  <Paragraphs>165</Paragraphs>
  <Slides>34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2" baseType="lpstr">
      <vt:lpstr>Times New Roman</vt:lpstr>
      <vt:lpstr>Microsoft YaHei</vt:lpstr>
      <vt:lpstr>Calibri</vt:lpstr>
      <vt:lpstr>Arial</vt:lpstr>
      <vt:lpstr>Calibri Light</vt:lpstr>
      <vt:lpstr>KaiTi</vt:lpstr>
      <vt:lpstr>KaiTi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信靠顺服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Kaida Liu</dc:creator>
  <cp:lastModifiedBy>Kaida Liu</cp:lastModifiedBy>
  <cp:revision>18</cp:revision>
  <dcterms:created xsi:type="dcterms:W3CDTF">2024-12-31T18:19:24Z</dcterms:created>
  <dcterms:modified xsi:type="dcterms:W3CDTF">2026-02-20T06:29:45Z</dcterms:modified>
</cp:coreProperties>
</file>