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330" r:id="rId2"/>
    <p:sldId id="331" r:id="rId3"/>
    <p:sldId id="332" r:id="rId4"/>
    <p:sldId id="340" r:id="rId5"/>
    <p:sldId id="333" r:id="rId6"/>
    <p:sldId id="339" r:id="rId7"/>
    <p:sldId id="369" r:id="rId8"/>
    <p:sldId id="370" r:id="rId9"/>
    <p:sldId id="371" r:id="rId10"/>
    <p:sldId id="372" r:id="rId11"/>
    <p:sldId id="373" r:id="rId12"/>
    <p:sldId id="374" r:id="rId13"/>
    <p:sldId id="375" r:id="rId14"/>
    <p:sldId id="376" r:id="rId15"/>
    <p:sldId id="377" r:id="rId16"/>
    <p:sldId id="378" r:id="rId17"/>
    <p:sldId id="379" r:id="rId18"/>
    <p:sldId id="380" r:id="rId19"/>
    <p:sldId id="381" r:id="rId20"/>
    <p:sldId id="382" r:id="rId21"/>
    <p:sldId id="384" r:id="rId22"/>
    <p:sldId id="387" r:id="rId23"/>
    <p:sldId id="383" r:id="rId24"/>
    <p:sldId id="388" r:id="rId25"/>
    <p:sldId id="385" r:id="rId26"/>
    <p:sldId id="38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F1F12"/>
    <a:srgbClr val="000000"/>
    <a:srgbClr val="A584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637" autoAdjust="0"/>
  </p:normalViewPr>
  <p:slideViewPr>
    <p:cSldViewPr snapToGrid="0">
      <p:cViewPr varScale="1">
        <p:scale>
          <a:sx n="85" d="100"/>
          <a:sy n="85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30B71F-BE50-4F47-910D-AF0934AC647D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45DB4-1A79-4EB6-BFB7-F046E1ACD9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784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Isaac Watts </a:t>
            </a:r>
            <a:r>
              <a:rPr lang="zh-CN" altLang="en-US" dirty="0"/>
              <a:t>另一首耳熟能详的是每年圣诞时节都会唱的</a:t>
            </a:r>
            <a:r>
              <a:rPr lang="en-US" altLang="zh-CN" dirty="0"/>
              <a:t>《</a:t>
            </a:r>
            <a:r>
              <a:rPr lang="zh-CN" altLang="en-US" dirty="0"/>
              <a:t>普世欢腾</a:t>
            </a:r>
            <a:r>
              <a:rPr lang="en-US" altLang="zh-CN" dirty="0"/>
              <a:t>》</a:t>
            </a:r>
          </a:p>
          <a:p>
            <a:r>
              <a:rPr lang="zh-CN" altLang="en-US" dirty="0"/>
              <a:t>第一节反映出信徒“以认识我主基督耶稣为至宝，我为他已经丢弃万事，看作粪土，为要得着基督”</a:t>
            </a:r>
            <a:r>
              <a:rPr lang="en-US" altLang="zh-CN" dirty="0"/>
              <a:t>(</a:t>
            </a:r>
            <a:r>
              <a:rPr lang="zh-CN" altLang="en-US" dirty="0"/>
              <a:t>腓</a:t>
            </a:r>
            <a:r>
              <a:rPr lang="en-US" altLang="zh-CN" dirty="0"/>
              <a:t>3</a:t>
            </a:r>
            <a:r>
              <a:rPr lang="zh-CN" altLang="en-US" dirty="0"/>
              <a:t>：</a:t>
            </a:r>
            <a:r>
              <a:rPr lang="en-US" altLang="zh-CN" dirty="0"/>
              <a:t>7—8)</a:t>
            </a:r>
            <a:r>
              <a:rPr lang="zh-CN" altLang="en-US" dirty="0"/>
              <a:t>的经历；第二节叙述了耶稣基督并他钉十架 </a:t>
            </a:r>
            <a:r>
              <a:rPr lang="en-US" altLang="zh-CN" dirty="0"/>
              <a:t>(</a:t>
            </a:r>
            <a:r>
              <a:rPr lang="zh-CN" altLang="en-US" dirty="0"/>
              <a:t>林前</a:t>
            </a:r>
            <a:r>
              <a:rPr lang="en-US" altLang="zh-CN" dirty="0"/>
              <a:t>2</a:t>
            </a:r>
            <a:r>
              <a:rPr lang="zh-CN" altLang="en-US" dirty="0"/>
              <a:t>：</a:t>
            </a:r>
            <a:r>
              <a:rPr lang="en-US" altLang="zh-CN" dirty="0"/>
              <a:t>2)</a:t>
            </a:r>
            <a:r>
              <a:rPr lang="zh-CN" altLang="en-US" dirty="0"/>
              <a:t>乃是我们惟一的信息；那本为痛苦记号的荆棘却化作荣耀的冕旒</a:t>
            </a:r>
            <a:r>
              <a:rPr lang="en-US" altLang="zh-CN" dirty="0"/>
              <a:t>? </a:t>
            </a:r>
            <a:r>
              <a:rPr lang="zh-CN" altLang="en-US" dirty="0"/>
              <a:t>愿我们被这份深广的主恩所激励，将身体献上，颂赞他，服侍祂。祂乃是万福万善的源头</a:t>
            </a:r>
          </a:p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48720E-1541-4847-9B5C-78B30B86CC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838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45DB4-1A79-4EB6-BFB7-F046E1ACD92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789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"/>
          <p:cNvSpPr txBox="1">
            <a:spLocks noGrp="1"/>
          </p:cNvSpPr>
          <p:nvPr>
            <p:ph type="title"/>
          </p:nvPr>
        </p:nvSpPr>
        <p:spPr>
          <a:xfrm>
            <a:off x="960000" y="3091800"/>
            <a:ext cx="6756800" cy="12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4" name="Google Shape;244;p3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1715800"/>
            <a:ext cx="1342400" cy="147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5" name="Google Shape;245;p3"/>
          <p:cNvSpPr txBox="1">
            <a:spLocks noGrp="1"/>
          </p:cNvSpPr>
          <p:nvPr>
            <p:ph type="subTitle" idx="1"/>
          </p:nvPr>
        </p:nvSpPr>
        <p:spPr>
          <a:xfrm>
            <a:off x="960000" y="4567400"/>
            <a:ext cx="6756800" cy="5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6" name="Google Shape;246;p3"/>
          <p:cNvGrpSpPr/>
          <p:nvPr/>
        </p:nvGrpSpPr>
        <p:grpSpPr>
          <a:xfrm>
            <a:off x="-451992" y="-374945"/>
            <a:ext cx="14682231" cy="10299887"/>
            <a:chOff x="-338994" y="-281209"/>
            <a:chExt cx="11011673" cy="7724915"/>
          </a:xfrm>
        </p:grpSpPr>
        <p:grpSp>
          <p:nvGrpSpPr>
            <p:cNvPr id="247" name="Google Shape;247;p3"/>
            <p:cNvGrpSpPr/>
            <p:nvPr/>
          </p:nvGrpSpPr>
          <p:grpSpPr>
            <a:xfrm>
              <a:off x="4222825" y="1200149"/>
              <a:ext cx="5648149" cy="3940189"/>
              <a:chOff x="3918025" y="1200149"/>
              <a:chExt cx="5648149" cy="3940189"/>
            </a:xfrm>
          </p:grpSpPr>
          <p:sp>
            <p:nvSpPr>
              <p:cNvPr id="248" name="Google Shape;248;p3"/>
              <p:cNvSpPr/>
              <p:nvPr/>
            </p:nvSpPr>
            <p:spPr>
              <a:xfrm>
                <a:off x="5164254" y="1388645"/>
                <a:ext cx="3765407" cy="3262089"/>
              </a:xfrm>
              <a:custGeom>
                <a:avLst/>
                <a:gdLst/>
                <a:ahLst/>
                <a:cxnLst/>
                <a:rect l="l" t="t" r="r" b="b"/>
                <a:pathLst>
                  <a:path w="3430895" h="2972291" extrusionOk="0">
                    <a:moveTo>
                      <a:pt x="548031" y="2972291"/>
                    </a:moveTo>
                    <a:lnTo>
                      <a:pt x="2882865" y="2972291"/>
                    </a:lnTo>
                    <a:cubicBezTo>
                      <a:pt x="3219955" y="2659054"/>
                      <a:pt x="3430895" y="2211925"/>
                      <a:pt x="3430895" y="1715471"/>
                    </a:cubicBezTo>
                    <a:cubicBezTo>
                      <a:pt x="3430940" y="768062"/>
                      <a:pt x="2662879" y="0"/>
                      <a:pt x="1715470" y="0"/>
                    </a:cubicBezTo>
                    <a:cubicBezTo>
                      <a:pt x="768062" y="0"/>
                      <a:pt x="0" y="768062"/>
                      <a:pt x="0" y="1715471"/>
                    </a:cubicBezTo>
                    <a:cubicBezTo>
                      <a:pt x="0" y="2211925"/>
                      <a:pt x="210985" y="2659054"/>
                      <a:pt x="548031" y="297229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p3"/>
              <p:cNvSpPr/>
              <p:nvPr/>
            </p:nvSpPr>
            <p:spPr>
              <a:xfrm>
                <a:off x="3918025" y="1200149"/>
                <a:ext cx="5648149" cy="3940189"/>
              </a:xfrm>
              <a:custGeom>
                <a:avLst/>
                <a:gdLst/>
                <a:ahLst/>
                <a:cxnLst/>
                <a:rect l="l" t="t" r="r" b="b"/>
                <a:pathLst>
                  <a:path w="4311564" h="3007778" extrusionOk="0">
                    <a:moveTo>
                      <a:pt x="4311530" y="0"/>
                    </a:moveTo>
                    <a:cubicBezTo>
                      <a:pt x="4248413" y="28797"/>
                      <a:pt x="4190715" y="65514"/>
                      <a:pt x="4143681" y="105392"/>
                    </a:cubicBezTo>
                    <a:cubicBezTo>
                      <a:pt x="3999070" y="228014"/>
                      <a:pt x="3902328" y="382212"/>
                      <a:pt x="3728052" y="482220"/>
                    </a:cubicBezTo>
                    <a:cubicBezTo>
                      <a:pt x="3525291" y="598589"/>
                      <a:pt x="3251737" y="622419"/>
                      <a:pt x="3022090" y="708254"/>
                    </a:cubicBezTo>
                    <a:cubicBezTo>
                      <a:pt x="2788240" y="795653"/>
                      <a:pt x="2603161" y="950163"/>
                      <a:pt x="2515832" y="1130900"/>
                    </a:cubicBezTo>
                    <a:cubicBezTo>
                      <a:pt x="2428503" y="1311637"/>
                      <a:pt x="2439828" y="1516620"/>
                      <a:pt x="2546887" y="1691626"/>
                    </a:cubicBezTo>
                    <a:cubicBezTo>
                      <a:pt x="2600834" y="1779823"/>
                      <a:pt x="2674129" y="1891503"/>
                      <a:pt x="2583500" y="1961950"/>
                    </a:cubicBezTo>
                    <a:cubicBezTo>
                      <a:pt x="2516735" y="2013812"/>
                      <a:pt x="2400575" y="2005093"/>
                      <a:pt x="2313767" y="2037503"/>
                    </a:cubicBezTo>
                    <a:cubicBezTo>
                      <a:pt x="2152587" y="2097633"/>
                      <a:pt x="2151475" y="2264266"/>
                      <a:pt x="2054420" y="2375703"/>
                    </a:cubicBezTo>
                    <a:cubicBezTo>
                      <a:pt x="1936105" y="2511560"/>
                      <a:pt x="1685234" y="2549874"/>
                      <a:pt x="1465175" y="2537543"/>
                    </a:cubicBezTo>
                    <a:cubicBezTo>
                      <a:pt x="1245116" y="2525211"/>
                      <a:pt x="1028426" y="2475155"/>
                      <a:pt x="808193" y="2485437"/>
                    </a:cubicBezTo>
                    <a:cubicBezTo>
                      <a:pt x="566318" y="2496727"/>
                      <a:pt x="332990" y="2584612"/>
                      <a:pt x="180355" y="2721927"/>
                    </a:cubicBezTo>
                    <a:cubicBezTo>
                      <a:pt x="88823" y="2804289"/>
                      <a:pt x="27164" y="2903672"/>
                      <a:pt x="0" y="3007779"/>
                    </a:cubicBezTo>
                    <a:lnTo>
                      <a:pt x="4311565" y="3007779"/>
                    </a:lnTo>
                    <a:lnTo>
                      <a:pt x="431156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0" name="Google Shape;250;p3"/>
            <p:cNvGrpSpPr/>
            <p:nvPr/>
          </p:nvGrpSpPr>
          <p:grpSpPr>
            <a:xfrm>
              <a:off x="7272528" y="2076508"/>
              <a:ext cx="3400150" cy="5367198"/>
              <a:chOff x="10842976" y="1847908"/>
              <a:chExt cx="3400150" cy="5367198"/>
            </a:xfrm>
          </p:grpSpPr>
          <p:sp>
            <p:nvSpPr>
              <p:cNvPr id="251" name="Google Shape;251;p3"/>
              <p:cNvSpPr/>
              <p:nvPr/>
            </p:nvSpPr>
            <p:spPr>
              <a:xfrm rot="-2700000">
                <a:off x="11124014" y="3702462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52;p3"/>
              <p:cNvSpPr/>
              <p:nvPr/>
            </p:nvSpPr>
            <p:spPr>
              <a:xfrm>
                <a:off x="11250152" y="3829874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1"/>
                      <a:pt x="917243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53;p3"/>
              <p:cNvSpPr/>
              <p:nvPr/>
            </p:nvSpPr>
            <p:spPr>
              <a:xfrm>
                <a:off x="11340019" y="3919741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9" y="221941"/>
                      <a:pt x="989599" y="494799"/>
                    </a:cubicBezTo>
                    <a:cubicBezTo>
                      <a:pt x="989599" y="767658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3"/>
              <p:cNvSpPr/>
              <p:nvPr/>
            </p:nvSpPr>
            <p:spPr>
              <a:xfrm>
                <a:off x="11416433" y="399615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55;p3"/>
              <p:cNvSpPr/>
              <p:nvPr/>
            </p:nvSpPr>
            <p:spPr>
              <a:xfrm rot="-2700000">
                <a:off x="11124045" y="4952179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56;p3"/>
              <p:cNvSpPr/>
              <p:nvPr/>
            </p:nvSpPr>
            <p:spPr>
              <a:xfrm>
                <a:off x="11250152" y="5079560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2"/>
                      <a:pt x="917243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57;p3"/>
              <p:cNvSpPr/>
              <p:nvPr/>
            </p:nvSpPr>
            <p:spPr>
              <a:xfrm>
                <a:off x="11340019" y="5169427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9" y="221941"/>
                      <a:pt x="989599" y="494799"/>
                    </a:cubicBezTo>
                    <a:cubicBezTo>
                      <a:pt x="989599" y="767658"/>
                      <a:pt x="767658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58;p3"/>
              <p:cNvSpPr/>
              <p:nvPr/>
            </p:nvSpPr>
            <p:spPr>
              <a:xfrm>
                <a:off x="11416433" y="5245840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59;p3"/>
              <p:cNvSpPr/>
              <p:nvPr/>
            </p:nvSpPr>
            <p:spPr>
              <a:xfrm rot="-2700000">
                <a:off x="11525114" y="3077640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" name="Google Shape;260;p3"/>
              <p:cNvSpPr/>
              <p:nvPr/>
            </p:nvSpPr>
            <p:spPr>
              <a:xfrm>
                <a:off x="11651234" y="3205059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261;p3"/>
              <p:cNvSpPr/>
              <p:nvPr/>
            </p:nvSpPr>
            <p:spPr>
              <a:xfrm>
                <a:off x="11741102" y="3294927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8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" name="Google Shape;262;p3"/>
              <p:cNvSpPr/>
              <p:nvPr/>
            </p:nvSpPr>
            <p:spPr>
              <a:xfrm>
                <a:off x="11817514" y="3371340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" name="Google Shape;263;p3"/>
              <p:cNvSpPr/>
              <p:nvPr/>
            </p:nvSpPr>
            <p:spPr>
              <a:xfrm rot="-2700000">
                <a:off x="12102644" y="2262038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" name="Google Shape;264;p3"/>
              <p:cNvSpPr/>
              <p:nvPr/>
            </p:nvSpPr>
            <p:spPr>
              <a:xfrm>
                <a:off x="12228759" y="2389497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" name="Google Shape;265;p3"/>
              <p:cNvSpPr/>
              <p:nvPr/>
            </p:nvSpPr>
            <p:spPr>
              <a:xfrm>
                <a:off x="12318626" y="2479307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9" y="221941"/>
                      <a:pt x="989599" y="494799"/>
                    </a:cubicBezTo>
                    <a:cubicBezTo>
                      <a:pt x="989599" y="767658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6" y="763150"/>
                      <a:pt x="981316" y="494860"/>
                    </a:cubicBezTo>
                    <a:cubicBezTo>
                      <a:pt x="981316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" name="Google Shape;266;p3"/>
              <p:cNvSpPr/>
              <p:nvPr/>
            </p:nvSpPr>
            <p:spPr>
              <a:xfrm>
                <a:off x="12395040" y="2555777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843"/>
                      <a:pt x="8283" y="412881"/>
                    </a:cubicBezTo>
                    <a:cubicBezTo>
                      <a:pt x="8283" y="635918"/>
                      <a:pt x="189722" y="817418"/>
                      <a:pt x="412820" y="817418"/>
                    </a:cubicBezTo>
                    <a:cubicBezTo>
                      <a:pt x="635918" y="817418"/>
                      <a:pt x="817357" y="635918"/>
                      <a:pt x="817357" y="412881"/>
                    </a:cubicBezTo>
                    <a:cubicBezTo>
                      <a:pt x="817357" y="18984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" name="Google Shape;267;p3"/>
              <p:cNvSpPr/>
              <p:nvPr/>
            </p:nvSpPr>
            <p:spPr>
              <a:xfrm>
                <a:off x="12728509" y="1847908"/>
                <a:ext cx="1355689" cy="1355689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3" y="1453823"/>
                      <a:pt x="726911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49"/>
                      <a:pt x="325449" y="0"/>
                      <a:pt x="726911" y="0"/>
                    </a:cubicBezTo>
                    <a:cubicBezTo>
                      <a:pt x="1128373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" name="Google Shape;268;p3"/>
              <p:cNvSpPr/>
              <p:nvPr/>
            </p:nvSpPr>
            <p:spPr>
              <a:xfrm>
                <a:off x="12854993" y="1974392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" name="Google Shape;269;p3"/>
              <p:cNvSpPr/>
              <p:nvPr/>
            </p:nvSpPr>
            <p:spPr>
              <a:xfrm>
                <a:off x="12944861" y="2064259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8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1"/>
                      <a:pt x="226509" y="981376"/>
                      <a:pt x="494799" y="981376"/>
                    </a:cubicBezTo>
                    <a:cubicBezTo>
                      <a:pt x="763090" y="981376"/>
                      <a:pt x="981315" y="763151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" name="Google Shape;270;p3"/>
              <p:cNvSpPr/>
              <p:nvPr/>
            </p:nvSpPr>
            <p:spPr>
              <a:xfrm>
                <a:off x="13021273" y="2140672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843"/>
                      <a:pt x="8283" y="412881"/>
                    </a:cubicBezTo>
                    <a:cubicBezTo>
                      <a:pt x="8283" y="635918"/>
                      <a:pt x="189722" y="817418"/>
                      <a:pt x="412820" y="817418"/>
                    </a:cubicBezTo>
                    <a:cubicBezTo>
                      <a:pt x="635918" y="817418"/>
                      <a:pt x="817357" y="635918"/>
                      <a:pt x="817357" y="412881"/>
                    </a:cubicBezTo>
                    <a:cubicBezTo>
                      <a:pt x="817357" y="18984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" name="Google Shape;271;p3"/>
              <p:cNvSpPr/>
              <p:nvPr/>
            </p:nvSpPr>
            <p:spPr>
              <a:xfrm rot="-2700000">
                <a:off x="11525087" y="4327300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" name="Google Shape;272;p3"/>
              <p:cNvSpPr/>
              <p:nvPr/>
            </p:nvSpPr>
            <p:spPr>
              <a:xfrm>
                <a:off x="11651234" y="4454802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18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" name="Google Shape;273;p3"/>
              <p:cNvSpPr/>
              <p:nvPr/>
            </p:nvSpPr>
            <p:spPr>
              <a:xfrm>
                <a:off x="11741102" y="4544613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274;p3"/>
              <p:cNvSpPr/>
              <p:nvPr/>
            </p:nvSpPr>
            <p:spPr>
              <a:xfrm>
                <a:off x="11817514" y="462102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" name="Google Shape;275;p3"/>
              <p:cNvSpPr/>
              <p:nvPr/>
            </p:nvSpPr>
            <p:spPr>
              <a:xfrm rot="-2700000">
                <a:off x="11525158" y="5577057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4"/>
                      <a:pt x="726912" y="1453824"/>
                    </a:cubicBezTo>
                    <a:cubicBezTo>
                      <a:pt x="325450" y="1453824"/>
                      <a:pt x="0" y="1128374"/>
                      <a:pt x="0" y="726912"/>
                    </a:cubicBezTo>
                    <a:cubicBezTo>
                      <a:pt x="0" y="325450"/>
                      <a:pt x="325450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" name="Google Shape;276;p3"/>
              <p:cNvSpPr/>
              <p:nvPr/>
            </p:nvSpPr>
            <p:spPr>
              <a:xfrm>
                <a:off x="11651234" y="5704488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11741102" y="5794299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11817514" y="5870711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6"/>
                      <a:pt x="412820" y="817356"/>
                    </a:cubicBezTo>
                    <a:cubicBezTo>
                      <a:pt x="635918" y="817356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" name="Google Shape;279;p3"/>
              <p:cNvSpPr/>
              <p:nvPr/>
            </p:nvSpPr>
            <p:spPr>
              <a:xfrm rot="-2700000">
                <a:off x="12084405" y="3702455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1" y="1128374"/>
                      <a:pt x="1" y="726912"/>
                    </a:cubicBezTo>
                    <a:cubicBezTo>
                      <a:pt x="1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" name="Google Shape;280;p3"/>
              <p:cNvSpPr/>
              <p:nvPr/>
            </p:nvSpPr>
            <p:spPr>
              <a:xfrm>
                <a:off x="12210536" y="3829874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242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12300404" y="3919741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8"/>
                      <a:pt x="767658" y="989599"/>
                      <a:pt x="494800" y="989599"/>
                    </a:cubicBezTo>
                    <a:close/>
                    <a:moveTo>
                      <a:pt x="494800" y="8344"/>
                    </a:moveTo>
                    <a:cubicBezTo>
                      <a:pt x="226509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" name="Google Shape;282;p3"/>
              <p:cNvSpPr/>
              <p:nvPr/>
            </p:nvSpPr>
            <p:spPr>
              <a:xfrm>
                <a:off x="12376816" y="399615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" name="Google Shape;283;p3"/>
              <p:cNvSpPr/>
              <p:nvPr/>
            </p:nvSpPr>
            <p:spPr>
              <a:xfrm>
                <a:off x="12083907" y="4953076"/>
                <a:ext cx="1355834" cy="1355690"/>
              </a:xfrm>
              <a:custGeom>
                <a:avLst/>
                <a:gdLst/>
                <a:ahLst/>
                <a:cxnLst/>
                <a:rect l="l" t="t" r="r" b="b"/>
                <a:pathLst>
                  <a:path w="1453978" h="1453823" extrusionOk="0">
                    <a:moveTo>
                      <a:pt x="1453979" y="726911"/>
                    </a:moveTo>
                    <a:cubicBezTo>
                      <a:pt x="1453979" y="1128403"/>
                      <a:pt x="1128497" y="1453275"/>
                      <a:pt x="727067" y="1453823"/>
                    </a:cubicBezTo>
                    <a:cubicBezTo>
                      <a:pt x="329169" y="1454371"/>
                      <a:pt x="8621" y="1129743"/>
                      <a:pt x="155" y="726911"/>
                    </a:cubicBezTo>
                    <a:cubicBezTo>
                      <a:pt x="-8250" y="325542"/>
                      <a:pt x="325636" y="0"/>
                      <a:pt x="727067" y="0"/>
                    </a:cubicBezTo>
                    <a:cubicBezTo>
                      <a:pt x="1128497" y="0"/>
                      <a:pt x="1453979" y="325481"/>
                      <a:pt x="1453979" y="72691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12210536" y="5079560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24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12300404" y="5169427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8"/>
                    </a:moveTo>
                    <a:cubicBezTo>
                      <a:pt x="222002" y="989598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8"/>
                      <a:pt x="767658" y="989598"/>
                      <a:pt x="494800" y="989598"/>
                    </a:cubicBezTo>
                    <a:close/>
                    <a:moveTo>
                      <a:pt x="494800" y="8344"/>
                    </a:moveTo>
                    <a:cubicBezTo>
                      <a:pt x="226509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" name="Google Shape;286;p3"/>
              <p:cNvSpPr/>
              <p:nvPr/>
            </p:nvSpPr>
            <p:spPr>
              <a:xfrm>
                <a:off x="12376816" y="5245840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" name="Google Shape;287;p3"/>
              <p:cNvSpPr/>
              <p:nvPr/>
            </p:nvSpPr>
            <p:spPr>
              <a:xfrm rot="-2700000">
                <a:off x="12605073" y="3077680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88;p3"/>
              <p:cNvSpPr/>
              <p:nvPr/>
            </p:nvSpPr>
            <p:spPr>
              <a:xfrm>
                <a:off x="12731177" y="3205059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4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4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1" y="1182426"/>
                      <a:pt x="591214" y="1182426"/>
                    </a:cubicBezTo>
                    <a:close/>
                    <a:moveTo>
                      <a:pt x="591214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4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4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12821044" y="3294927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7" y="0"/>
                      <a:pt x="989599" y="221941"/>
                      <a:pt x="989599" y="494799"/>
                    </a:cubicBezTo>
                    <a:cubicBezTo>
                      <a:pt x="989599" y="767658"/>
                      <a:pt x="767657" y="989599"/>
                      <a:pt x="494800" y="989599"/>
                    </a:cubicBezTo>
                    <a:close/>
                    <a:moveTo>
                      <a:pt x="494800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89" y="981376"/>
                      <a:pt x="981316" y="763150"/>
                      <a:pt x="981316" y="494860"/>
                    </a:cubicBezTo>
                    <a:cubicBezTo>
                      <a:pt x="981316" y="226570"/>
                      <a:pt x="763089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12897458" y="3371340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6" y="635857"/>
                      <a:pt x="817356" y="412820"/>
                    </a:cubicBezTo>
                    <a:cubicBezTo>
                      <a:pt x="817356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3"/>
              <p:cNvSpPr/>
              <p:nvPr/>
            </p:nvSpPr>
            <p:spPr>
              <a:xfrm rot="-2700000">
                <a:off x="12605046" y="4327340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50"/>
                      <a:pt x="325450" y="0"/>
                      <a:pt x="726912" y="0"/>
                    </a:cubicBezTo>
                    <a:cubicBezTo>
                      <a:pt x="1128374" y="0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92;p3"/>
              <p:cNvSpPr/>
              <p:nvPr/>
            </p:nvSpPr>
            <p:spPr>
              <a:xfrm>
                <a:off x="12731177" y="4454802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4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4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181" y="1182427"/>
                      <a:pt x="591214" y="1182427"/>
                    </a:cubicBezTo>
                    <a:close/>
                    <a:moveTo>
                      <a:pt x="591214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4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4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12821044" y="4544613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7" y="0"/>
                      <a:pt x="989599" y="221941"/>
                      <a:pt x="989599" y="494799"/>
                    </a:cubicBezTo>
                    <a:cubicBezTo>
                      <a:pt x="989599" y="767657"/>
                      <a:pt x="767657" y="989598"/>
                      <a:pt x="494800" y="989598"/>
                    </a:cubicBezTo>
                    <a:close/>
                    <a:moveTo>
                      <a:pt x="494800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89" y="981376"/>
                      <a:pt x="981316" y="763150"/>
                      <a:pt x="981316" y="494860"/>
                    </a:cubicBezTo>
                    <a:cubicBezTo>
                      <a:pt x="981316" y="226570"/>
                      <a:pt x="763089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12897458" y="462102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6" y="635857"/>
                      <a:pt x="817356" y="412820"/>
                    </a:cubicBezTo>
                    <a:cubicBezTo>
                      <a:pt x="817356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" name="Google Shape;295;p3"/>
              <p:cNvSpPr/>
              <p:nvPr/>
            </p:nvSpPr>
            <p:spPr>
              <a:xfrm rot="-2700000">
                <a:off x="12605118" y="5577097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4"/>
                      <a:pt x="726912" y="1453824"/>
                    </a:cubicBezTo>
                    <a:cubicBezTo>
                      <a:pt x="325450" y="1453824"/>
                      <a:pt x="0" y="1128374"/>
                      <a:pt x="0" y="726912"/>
                    </a:cubicBezTo>
                    <a:cubicBezTo>
                      <a:pt x="0" y="325450"/>
                      <a:pt x="325450" y="1"/>
                      <a:pt x="726912" y="1"/>
                    </a:cubicBezTo>
                    <a:cubicBezTo>
                      <a:pt x="1128374" y="1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Google Shape;296;p3"/>
              <p:cNvSpPr/>
              <p:nvPr/>
            </p:nvSpPr>
            <p:spPr>
              <a:xfrm>
                <a:off x="12731177" y="5704488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4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4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1" y="1182427"/>
                      <a:pt x="591214" y="1182427"/>
                    </a:cubicBezTo>
                    <a:close/>
                    <a:moveTo>
                      <a:pt x="591214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4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4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" name="Google Shape;297;p3"/>
              <p:cNvSpPr/>
              <p:nvPr/>
            </p:nvSpPr>
            <p:spPr>
              <a:xfrm>
                <a:off x="12821044" y="5794299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7" y="0"/>
                      <a:pt x="989599" y="221941"/>
                      <a:pt x="989599" y="494799"/>
                    </a:cubicBezTo>
                    <a:cubicBezTo>
                      <a:pt x="989599" y="767657"/>
                      <a:pt x="767657" y="989599"/>
                      <a:pt x="494800" y="989599"/>
                    </a:cubicBezTo>
                    <a:close/>
                    <a:moveTo>
                      <a:pt x="494800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89" y="981376"/>
                      <a:pt x="981316" y="763150"/>
                      <a:pt x="981316" y="494860"/>
                    </a:cubicBezTo>
                    <a:cubicBezTo>
                      <a:pt x="981316" y="226570"/>
                      <a:pt x="763089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12897458" y="5870711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6"/>
                      <a:pt x="412820" y="817356"/>
                    </a:cubicBezTo>
                    <a:cubicBezTo>
                      <a:pt x="635918" y="817356"/>
                      <a:pt x="817356" y="635857"/>
                      <a:pt x="817356" y="412820"/>
                    </a:cubicBezTo>
                    <a:cubicBezTo>
                      <a:pt x="817356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9" name="Google Shape;299;p3"/>
            <p:cNvGrpSpPr/>
            <p:nvPr/>
          </p:nvGrpSpPr>
          <p:grpSpPr>
            <a:xfrm>
              <a:off x="-338994" y="4133465"/>
              <a:ext cx="3395851" cy="2036877"/>
              <a:chOff x="10061381" y="5124065"/>
              <a:chExt cx="3395851" cy="2036877"/>
            </a:xfrm>
          </p:grpSpPr>
          <p:sp>
            <p:nvSpPr>
              <p:cNvPr id="300" name="Google Shape;300;p3"/>
              <p:cNvSpPr/>
              <p:nvPr/>
            </p:nvSpPr>
            <p:spPr>
              <a:xfrm rot="-2700000">
                <a:off x="11893678" y="5392328"/>
                <a:ext cx="1295290" cy="1295290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50"/>
                      <a:pt x="325450" y="0"/>
                      <a:pt x="726912" y="0"/>
                    </a:cubicBezTo>
                    <a:cubicBezTo>
                      <a:pt x="1128374" y="0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" name="Google Shape;301;p3"/>
              <p:cNvSpPr/>
              <p:nvPr/>
            </p:nvSpPr>
            <p:spPr>
              <a:xfrm>
                <a:off x="12014903" y="5512781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6" y="265245"/>
                      <a:pt x="1182426" y="591213"/>
                    </a:cubicBezTo>
                    <a:cubicBezTo>
                      <a:pt x="1182426" y="917182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12100874" y="5598754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Google Shape;303;p3"/>
              <p:cNvSpPr/>
              <p:nvPr/>
            </p:nvSpPr>
            <p:spPr>
              <a:xfrm>
                <a:off x="12173976" y="5671855"/>
                <a:ext cx="736884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40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22"/>
                      <a:pt x="8283" y="412820"/>
                    </a:cubicBezTo>
                    <a:cubicBezTo>
                      <a:pt x="8283" y="635918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" name="Google Shape;304;p3"/>
              <p:cNvSpPr/>
              <p:nvPr/>
            </p:nvSpPr>
            <p:spPr>
              <a:xfrm>
                <a:off x="11125852" y="5689614"/>
                <a:ext cx="1297536" cy="1297536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50"/>
                      <a:pt x="325449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11246854" y="5810616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11332826" y="5896534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" name="Google Shape;307;p3"/>
              <p:cNvSpPr/>
              <p:nvPr/>
            </p:nvSpPr>
            <p:spPr>
              <a:xfrm>
                <a:off x="11405927" y="5969636"/>
                <a:ext cx="736883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783"/>
                      <a:pt x="8283" y="412881"/>
                    </a:cubicBezTo>
                    <a:cubicBezTo>
                      <a:pt x="8283" y="635979"/>
                      <a:pt x="189722" y="817418"/>
                      <a:pt x="412820" y="817418"/>
                    </a:cubicBezTo>
                    <a:cubicBezTo>
                      <a:pt x="635918" y="817418"/>
                      <a:pt x="817357" y="635979"/>
                      <a:pt x="817357" y="412881"/>
                    </a:cubicBezTo>
                    <a:cubicBezTo>
                      <a:pt x="817357" y="18978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Google Shape;308;p3"/>
              <p:cNvSpPr/>
              <p:nvPr/>
            </p:nvSpPr>
            <p:spPr>
              <a:xfrm>
                <a:off x="10061381" y="5863406"/>
                <a:ext cx="1297536" cy="1297536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50"/>
                      <a:pt x="325449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10182383" y="5984407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6" y="265245"/>
                      <a:pt x="1182426" y="591213"/>
                    </a:cubicBezTo>
                    <a:cubicBezTo>
                      <a:pt x="1182426" y="917181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10268355" y="6070325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7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" name="Google Shape;311;p3"/>
              <p:cNvSpPr/>
              <p:nvPr/>
            </p:nvSpPr>
            <p:spPr>
              <a:xfrm>
                <a:off x="10341456" y="6143426"/>
                <a:ext cx="736883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783"/>
                      <a:pt x="8283" y="412881"/>
                    </a:cubicBezTo>
                    <a:cubicBezTo>
                      <a:pt x="8283" y="635979"/>
                      <a:pt x="189722" y="817418"/>
                      <a:pt x="412820" y="817418"/>
                    </a:cubicBezTo>
                    <a:cubicBezTo>
                      <a:pt x="635918" y="817418"/>
                      <a:pt x="817357" y="635979"/>
                      <a:pt x="817357" y="412881"/>
                    </a:cubicBezTo>
                    <a:cubicBezTo>
                      <a:pt x="817357" y="18978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2" name="Google Shape;312;p3"/>
            <p:cNvGrpSpPr/>
            <p:nvPr/>
          </p:nvGrpSpPr>
          <p:grpSpPr>
            <a:xfrm>
              <a:off x="5305891" y="1269402"/>
              <a:ext cx="3210044" cy="1859467"/>
              <a:chOff x="-61445" y="3075158"/>
              <a:chExt cx="3386480" cy="1961670"/>
            </a:xfrm>
          </p:grpSpPr>
          <p:sp>
            <p:nvSpPr>
              <p:cNvPr id="313" name="Google Shape;313;p3"/>
              <p:cNvSpPr/>
              <p:nvPr/>
            </p:nvSpPr>
            <p:spPr>
              <a:xfrm>
                <a:off x="-61445" y="3075158"/>
                <a:ext cx="1794049" cy="596545"/>
              </a:xfrm>
              <a:custGeom>
                <a:avLst/>
                <a:gdLst/>
                <a:ahLst/>
                <a:cxnLst/>
                <a:rect l="l" t="t" r="r" b="b"/>
                <a:pathLst>
                  <a:path w="1794049" h="596545" extrusionOk="0">
                    <a:moveTo>
                      <a:pt x="1589995" y="222090"/>
                    </a:moveTo>
                    <a:cubicBezTo>
                      <a:pt x="1526043" y="189867"/>
                      <a:pt x="1448363" y="159398"/>
                      <a:pt x="1385896" y="194457"/>
                    </a:cubicBezTo>
                    <a:cubicBezTo>
                      <a:pt x="1363078" y="207239"/>
                      <a:pt x="1338550" y="228706"/>
                      <a:pt x="1314832" y="221415"/>
                    </a:cubicBezTo>
                    <a:cubicBezTo>
                      <a:pt x="1312762" y="226411"/>
                      <a:pt x="1310422" y="231316"/>
                      <a:pt x="1307496" y="235907"/>
                    </a:cubicBezTo>
                    <a:cubicBezTo>
                      <a:pt x="1289809" y="263630"/>
                      <a:pt x="1257405" y="281317"/>
                      <a:pt x="1224507" y="281182"/>
                    </a:cubicBezTo>
                    <a:cubicBezTo>
                      <a:pt x="1204614" y="281092"/>
                      <a:pt x="1183372" y="273757"/>
                      <a:pt x="1172480" y="257060"/>
                    </a:cubicBezTo>
                    <a:cubicBezTo>
                      <a:pt x="1161589" y="240408"/>
                      <a:pt x="1165954" y="213809"/>
                      <a:pt x="1184272" y="205978"/>
                    </a:cubicBezTo>
                    <a:cubicBezTo>
                      <a:pt x="1178061" y="220245"/>
                      <a:pt x="1188277" y="238202"/>
                      <a:pt x="1203129" y="242703"/>
                    </a:cubicBezTo>
                    <a:cubicBezTo>
                      <a:pt x="1218026" y="247248"/>
                      <a:pt x="1234813" y="240048"/>
                      <a:pt x="1244444" y="227851"/>
                    </a:cubicBezTo>
                    <a:cubicBezTo>
                      <a:pt x="1254075" y="215655"/>
                      <a:pt x="1257451" y="199453"/>
                      <a:pt x="1256955" y="183926"/>
                    </a:cubicBezTo>
                    <a:cubicBezTo>
                      <a:pt x="1256100" y="158093"/>
                      <a:pt x="1244489" y="133070"/>
                      <a:pt x="1226307" y="114842"/>
                    </a:cubicBezTo>
                    <a:cubicBezTo>
                      <a:pt x="1185217" y="94815"/>
                      <a:pt x="1132020" y="96975"/>
                      <a:pt x="1097951" y="128389"/>
                    </a:cubicBezTo>
                    <a:cubicBezTo>
                      <a:pt x="1087060" y="93015"/>
                      <a:pt x="1037149" y="77128"/>
                      <a:pt x="1007806" y="99631"/>
                    </a:cubicBezTo>
                    <a:cubicBezTo>
                      <a:pt x="1004610" y="53410"/>
                      <a:pt x="964825" y="14931"/>
                      <a:pt x="919820" y="3994"/>
                    </a:cubicBezTo>
                    <a:cubicBezTo>
                      <a:pt x="874770" y="-6942"/>
                      <a:pt x="826614" y="5659"/>
                      <a:pt x="786379" y="28657"/>
                    </a:cubicBezTo>
                    <a:cubicBezTo>
                      <a:pt x="746144" y="51655"/>
                      <a:pt x="712480" y="84329"/>
                      <a:pt x="679266" y="116688"/>
                    </a:cubicBezTo>
                    <a:cubicBezTo>
                      <a:pt x="653928" y="95355"/>
                      <a:pt x="615719" y="90720"/>
                      <a:pt x="586015" y="105346"/>
                    </a:cubicBezTo>
                    <a:cubicBezTo>
                      <a:pt x="556312" y="120018"/>
                      <a:pt x="536734" y="153142"/>
                      <a:pt x="538264" y="186266"/>
                    </a:cubicBezTo>
                    <a:cubicBezTo>
                      <a:pt x="511351" y="228616"/>
                      <a:pt x="453924" y="239282"/>
                      <a:pt x="403833" y="235727"/>
                    </a:cubicBezTo>
                    <a:cubicBezTo>
                      <a:pt x="353787" y="232217"/>
                      <a:pt x="303291" y="218670"/>
                      <a:pt x="254100" y="228661"/>
                    </a:cubicBezTo>
                    <a:cubicBezTo>
                      <a:pt x="209455" y="237752"/>
                      <a:pt x="171065" y="265251"/>
                      <a:pt x="128940" y="282668"/>
                    </a:cubicBezTo>
                    <a:cubicBezTo>
                      <a:pt x="86815" y="300040"/>
                      <a:pt x="33304" y="305215"/>
                      <a:pt x="0" y="274162"/>
                    </a:cubicBezTo>
                    <a:cubicBezTo>
                      <a:pt x="42170" y="316422"/>
                      <a:pt x="106393" y="335324"/>
                      <a:pt x="164720" y="322632"/>
                    </a:cubicBezTo>
                    <a:cubicBezTo>
                      <a:pt x="212965" y="312146"/>
                      <a:pt x="266027" y="282623"/>
                      <a:pt x="307387" y="309626"/>
                    </a:cubicBezTo>
                    <a:cubicBezTo>
                      <a:pt x="343121" y="332984"/>
                      <a:pt x="345101" y="384245"/>
                      <a:pt x="368009" y="420294"/>
                    </a:cubicBezTo>
                    <a:cubicBezTo>
                      <a:pt x="386281" y="449053"/>
                      <a:pt x="419540" y="467640"/>
                      <a:pt x="453609" y="468270"/>
                    </a:cubicBezTo>
                    <a:cubicBezTo>
                      <a:pt x="487678" y="468855"/>
                      <a:pt x="521522" y="451393"/>
                      <a:pt x="540830" y="423310"/>
                    </a:cubicBezTo>
                    <a:cubicBezTo>
                      <a:pt x="592901" y="466245"/>
                      <a:pt x="679401" y="457694"/>
                      <a:pt x="722021" y="405397"/>
                    </a:cubicBezTo>
                    <a:cubicBezTo>
                      <a:pt x="732148" y="415524"/>
                      <a:pt x="742274" y="425650"/>
                      <a:pt x="752355" y="435776"/>
                    </a:cubicBezTo>
                    <a:cubicBezTo>
                      <a:pt x="724182" y="477406"/>
                      <a:pt x="735703" y="540729"/>
                      <a:pt x="776793" y="569712"/>
                    </a:cubicBezTo>
                    <a:cubicBezTo>
                      <a:pt x="807262" y="591225"/>
                      <a:pt x="850107" y="591045"/>
                      <a:pt x="882376" y="572997"/>
                    </a:cubicBezTo>
                    <a:cubicBezTo>
                      <a:pt x="872159" y="555130"/>
                      <a:pt x="866534" y="534743"/>
                      <a:pt x="867344" y="514220"/>
                    </a:cubicBezTo>
                    <a:cubicBezTo>
                      <a:pt x="868829" y="477586"/>
                      <a:pt x="891017" y="442122"/>
                      <a:pt x="924096" y="426325"/>
                    </a:cubicBezTo>
                    <a:cubicBezTo>
                      <a:pt x="957175" y="410528"/>
                      <a:pt x="999705" y="415974"/>
                      <a:pt x="1026663" y="440817"/>
                    </a:cubicBezTo>
                    <a:cubicBezTo>
                      <a:pt x="1039309" y="452518"/>
                      <a:pt x="1048625" y="468450"/>
                      <a:pt x="1049841" y="485642"/>
                    </a:cubicBezTo>
                    <a:cubicBezTo>
                      <a:pt x="1051056" y="502834"/>
                      <a:pt x="1043315" y="520971"/>
                      <a:pt x="1028598" y="529972"/>
                    </a:cubicBezTo>
                    <a:cubicBezTo>
                      <a:pt x="1013881" y="538973"/>
                      <a:pt x="992594" y="536768"/>
                      <a:pt x="981657" y="523447"/>
                    </a:cubicBezTo>
                    <a:cubicBezTo>
                      <a:pt x="970721" y="510125"/>
                      <a:pt x="973962" y="486947"/>
                      <a:pt x="989218" y="478891"/>
                    </a:cubicBezTo>
                    <a:cubicBezTo>
                      <a:pt x="977967" y="486542"/>
                      <a:pt x="978417" y="505489"/>
                      <a:pt x="989038" y="513950"/>
                    </a:cubicBezTo>
                    <a:cubicBezTo>
                      <a:pt x="999660" y="522411"/>
                      <a:pt x="1016672" y="519936"/>
                      <a:pt x="1025853" y="509945"/>
                    </a:cubicBezTo>
                    <a:cubicBezTo>
                      <a:pt x="1035079" y="499954"/>
                      <a:pt x="1036699" y="484337"/>
                      <a:pt x="1031613" y="471735"/>
                    </a:cubicBezTo>
                    <a:cubicBezTo>
                      <a:pt x="1026528" y="459134"/>
                      <a:pt x="1015636" y="449458"/>
                      <a:pt x="1003305" y="443787"/>
                    </a:cubicBezTo>
                    <a:cubicBezTo>
                      <a:pt x="983683" y="434741"/>
                      <a:pt x="959875" y="435236"/>
                      <a:pt x="940658" y="445092"/>
                    </a:cubicBezTo>
                    <a:cubicBezTo>
                      <a:pt x="921440" y="454948"/>
                      <a:pt x="907129" y="474031"/>
                      <a:pt x="903078" y="495228"/>
                    </a:cubicBezTo>
                    <a:cubicBezTo>
                      <a:pt x="899523" y="513680"/>
                      <a:pt x="903708" y="532448"/>
                      <a:pt x="912439" y="549280"/>
                    </a:cubicBezTo>
                    <a:cubicBezTo>
                      <a:pt x="952494" y="598200"/>
                      <a:pt x="1030083" y="611432"/>
                      <a:pt x="1083955" y="578173"/>
                    </a:cubicBezTo>
                    <a:cubicBezTo>
                      <a:pt x="1138366" y="544554"/>
                      <a:pt x="1161184" y="468045"/>
                      <a:pt x="1134091" y="410123"/>
                    </a:cubicBezTo>
                    <a:cubicBezTo>
                      <a:pt x="1159339" y="438206"/>
                      <a:pt x="1201329" y="450043"/>
                      <a:pt x="1237513" y="439196"/>
                    </a:cubicBezTo>
                    <a:cubicBezTo>
                      <a:pt x="1273697" y="428350"/>
                      <a:pt x="1302321" y="395451"/>
                      <a:pt x="1307947" y="358097"/>
                    </a:cubicBezTo>
                    <a:cubicBezTo>
                      <a:pt x="1338010" y="373129"/>
                      <a:pt x="1374329" y="353911"/>
                      <a:pt x="1397642" y="329698"/>
                    </a:cubicBezTo>
                    <a:cubicBezTo>
                      <a:pt x="1420955" y="305485"/>
                      <a:pt x="1439452" y="275062"/>
                      <a:pt x="1469291" y="259580"/>
                    </a:cubicBezTo>
                    <a:cubicBezTo>
                      <a:pt x="1503360" y="241848"/>
                      <a:pt x="1544945" y="247653"/>
                      <a:pt x="1581444" y="259715"/>
                    </a:cubicBezTo>
                    <a:cubicBezTo>
                      <a:pt x="1617899" y="271776"/>
                      <a:pt x="1652778" y="289688"/>
                      <a:pt x="1690717" y="295629"/>
                    </a:cubicBezTo>
                    <a:cubicBezTo>
                      <a:pt x="1728657" y="301570"/>
                      <a:pt x="1772492" y="292299"/>
                      <a:pt x="1794050" y="260525"/>
                    </a:cubicBezTo>
                    <a:cubicBezTo>
                      <a:pt x="1728252" y="288878"/>
                      <a:pt x="1653948" y="254314"/>
                      <a:pt x="1589995" y="22209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3"/>
              <p:cNvSpPr/>
              <p:nvPr/>
            </p:nvSpPr>
            <p:spPr>
              <a:xfrm>
                <a:off x="2094678" y="4632369"/>
                <a:ext cx="1230357" cy="404459"/>
              </a:xfrm>
              <a:custGeom>
                <a:avLst/>
                <a:gdLst/>
                <a:ahLst/>
                <a:cxnLst/>
                <a:rect l="l" t="t" r="r" b="b"/>
                <a:pathLst>
                  <a:path w="1230357" h="404459" extrusionOk="0">
                    <a:moveTo>
                      <a:pt x="1117394" y="183172"/>
                    </a:moveTo>
                    <a:cubicBezTo>
                      <a:pt x="1084315" y="190373"/>
                      <a:pt x="1047906" y="210580"/>
                      <a:pt x="1019552" y="192083"/>
                    </a:cubicBezTo>
                    <a:cubicBezTo>
                      <a:pt x="995024" y="176061"/>
                      <a:pt x="993674" y="140912"/>
                      <a:pt x="977967" y="116204"/>
                    </a:cubicBezTo>
                    <a:cubicBezTo>
                      <a:pt x="965411" y="96492"/>
                      <a:pt x="942638" y="83710"/>
                      <a:pt x="919280" y="83305"/>
                    </a:cubicBezTo>
                    <a:cubicBezTo>
                      <a:pt x="895922" y="82900"/>
                      <a:pt x="872700" y="94871"/>
                      <a:pt x="859468" y="114134"/>
                    </a:cubicBezTo>
                    <a:cubicBezTo>
                      <a:pt x="823779" y="84700"/>
                      <a:pt x="764461" y="90551"/>
                      <a:pt x="735208" y="126420"/>
                    </a:cubicBezTo>
                    <a:cubicBezTo>
                      <a:pt x="728277" y="119489"/>
                      <a:pt x="721346" y="112513"/>
                      <a:pt x="714415" y="105583"/>
                    </a:cubicBezTo>
                    <a:cubicBezTo>
                      <a:pt x="733768" y="77049"/>
                      <a:pt x="725847" y="33619"/>
                      <a:pt x="697674" y="13727"/>
                    </a:cubicBezTo>
                    <a:cubicBezTo>
                      <a:pt x="672651" y="-3960"/>
                      <a:pt x="635476" y="-270"/>
                      <a:pt x="613153" y="20252"/>
                    </a:cubicBezTo>
                    <a:cubicBezTo>
                      <a:pt x="620084" y="30244"/>
                      <a:pt x="625170" y="41855"/>
                      <a:pt x="627960" y="53556"/>
                    </a:cubicBezTo>
                    <a:cubicBezTo>
                      <a:pt x="632461" y="72324"/>
                      <a:pt x="632596" y="92576"/>
                      <a:pt x="625125" y="110353"/>
                    </a:cubicBezTo>
                    <a:cubicBezTo>
                      <a:pt x="617654" y="128130"/>
                      <a:pt x="601677" y="142892"/>
                      <a:pt x="582640" y="145863"/>
                    </a:cubicBezTo>
                    <a:cubicBezTo>
                      <a:pt x="563603" y="148833"/>
                      <a:pt x="542405" y="138122"/>
                      <a:pt x="536149" y="119894"/>
                    </a:cubicBezTo>
                    <a:cubicBezTo>
                      <a:pt x="533179" y="111253"/>
                      <a:pt x="533989" y="100722"/>
                      <a:pt x="540425" y="94241"/>
                    </a:cubicBezTo>
                    <a:cubicBezTo>
                      <a:pt x="546860" y="87761"/>
                      <a:pt x="559507" y="87851"/>
                      <a:pt x="564098" y="95771"/>
                    </a:cubicBezTo>
                    <a:cubicBezTo>
                      <a:pt x="556852" y="95907"/>
                      <a:pt x="552261" y="105313"/>
                      <a:pt x="555412" y="111838"/>
                    </a:cubicBezTo>
                    <a:cubicBezTo>
                      <a:pt x="558562" y="118364"/>
                      <a:pt x="566978" y="121110"/>
                      <a:pt x="573999" y="119309"/>
                    </a:cubicBezTo>
                    <a:cubicBezTo>
                      <a:pt x="581020" y="117509"/>
                      <a:pt x="586555" y="112063"/>
                      <a:pt x="590471" y="105988"/>
                    </a:cubicBezTo>
                    <a:cubicBezTo>
                      <a:pt x="605277" y="82675"/>
                      <a:pt x="597357" y="49911"/>
                      <a:pt x="577869" y="30379"/>
                    </a:cubicBezTo>
                    <a:cubicBezTo>
                      <a:pt x="558787" y="11251"/>
                      <a:pt x="531334" y="2835"/>
                      <a:pt x="504420" y="0"/>
                    </a:cubicBezTo>
                    <a:cubicBezTo>
                      <a:pt x="498345" y="2025"/>
                      <a:pt x="492494" y="4591"/>
                      <a:pt x="487003" y="8011"/>
                    </a:cubicBezTo>
                    <a:cubicBezTo>
                      <a:pt x="449694" y="31054"/>
                      <a:pt x="434032" y="83530"/>
                      <a:pt x="452619" y="123270"/>
                    </a:cubicBezTo>
                    <a:cubicBezTo>
                      <a:pt x="435292" y="104007"/>
                      <a:pt x="406534" y="95907"/>
                      <a:pt x="381691" y="103332"/>
                    </a:cubicBezTo>
                    <a:cubicBezTo>
                      <a:pt x="356848" y="110758"/>
                      <a:pt x="337270" y="133351"/>
                      <a:pt x="333400" y="158959"/>
                    </a:cubicBezTo>
                    <a:cubicBezTo>
                      <a:pt x="312787" y="148653"/>
                      <a:pt x="287900" y="161839"/>
                      <a:pt x="271878" y="178446"/>
                    </a:cubicBezTo>
                    <a:cubicBezTo>
                      <a:pt x="255856" y="195053"/>
                      <a:pt x="243209" y="215891"/>
                      <a:pt x="222732" y="226512"/>
                    </a:cubicBezTo>
                    <a:cubicBezTo>
                      <a:pt x="199374" y="238664"/>
                      <a:pt x="170841" y="234703"/>
                      <a:pt x="145818" y="226422"/>
                    </a:cubicBezTo>
                    <a:cubicBezTo>
                      <a:pt x="120795" y="218141"/>
                      <a:pt x="96897" y="205855"/>
                      <a:pt x="70883" y="201804"/>
                    </a:cubicBezTo>
                    <a:cubicBezTo>
                      <a:pt x="44870" y="197754"/>
                      <a:pt x="14807" y="204099"/>
                      <a:pt x="0" y="225882"/>
                    </a:cubicBezTo>
                    <a:cubicBezTo>
                      <a:pt x="45095" y="206440"/>
                      <a:pt x="96042" y="230113"/>
                      <a:pt x="139922" y="252210"/>
                    </a:cubicBezTo>
                    <a:cubicBezTo>
                      <a:pt x="183802" y="274308"/>
                      <a:pt x="237043" y="295190"/>
                      <a:pt x="279889" y="271158"/>
                    </a:cubicBezTo>
                    <a:cubicBezTo>
                      <a:pt x="296541" y="261796"/>
                      <a:pt x="314543" y="245729"/>
                      <a:pt x="331780" y="253875"/>
                    </a:cubicBezTo>
                    <a:cubicBezTo>
                      <a:pt x="344876" y="260086"/>
                      <a:pt x="348207" y="276648"/>
                      <a:pt x="353922" y="290015"/>
                    </a:cubicBezTo>
                    <a:cubicBezTo>
                      <a:pt x="373275" y="335290"/>
                      <a:pt x="441143" y="349827"/>
                      <a:pt x="477327" y="316433"/>
                    </a:cubicBezTo>
                    <a:cubicBezTo>
                      <a:pt x="484798" y="340691"/>
                      <a:pt x="519047" y="351582"/>
                      <a:pt x="539164" y="336145"/>
                    </a:cubicBezTo>
                    <a:cubicBezTo>
                      <a:pt x="541370" y="367874"/>
                      <a:pt x="568643" y="394202"/>
                      <a:pt x="599517" y="401718"/>
                    </a:cubicBezTo>
                    <a:cubicBezTo>
                      <a:pt x="630390" y="409234"/>
                      <a:pt x="663425" y="400548"/>
                      <a:pt x="691058" y="384796"/>
                    </a:cubicBezTo>
                    <a:cubicBezTo>
                      <a:pt x="718646" y="369044"/>
                      <a:pt x="741734" y="346587"/>
                      <a:pt x="764506" y="324444"/>
                    </a:cubicBezTo>
                    <a:cubicBezTo>
                      <a:pt x="775578" y="333760"/>
                      <a:pt x="790160" y="338396"/>
                      <a:pt x="804606" y="337946"/>
                    </a:cubicBezTo>
                    <a:cubicBezTo>
                      <a:pt x="821393" y="326019"/>
                      <a:pt x="832465" y="305947"/>
                      <a:pt x="832285" y="285289"/>
                    </a:cubicBezTo>
                    <a:cubicBezTo>
                      <a:pt x="832105" y="259681"/>
                      <a:pt x="814913" y="235018"/>
                      <a:pt x="790970" y="226017"/>
                    </a:cubicBezTo>
                    <a:cubicBezTo>
                      <a:pt x="781294" y="222372"/>
                      <a:pt x="770312" y="221157"/>
                      <a:pt x="760591" y="224757"/>
                    </a:cubicBezTo>
                    <a:cubicBezTo>
                      <a:pt x="750870" y="228312"/>
                      <a:pt x="742814" y="237313"/>
                      <a:pt x="742229" y="247665"/>
                    </a:cubicBezTo>
                    <a:cubicBezTo>
                      <a:pt x="741644" y="258016"/>
                      <a:pt x="750015" y="268592"/>
                      <a:pt x="760366" y="268727"/>
                    </a:cubicBezTo>
                    <a:cubicBezTo>
                      <a:pt x="770717" y="268862"/>
                      <a:pt x="779583" y="256531"/>
                      <a:pt x="774858" y="247305"/>
                    </a:cubicBezTo>
                    <a:cubicBezTo>
                      <a:pt x="783679" y="260446"/>
                      <a:pt x="775263" y="280654"/>
                      <a:pt x="760276" y="285649"/>
                    </a:cubicBezTo>
                    <a:cubicBezTo>
                      <a:pt x="745289" y="290645"/>
                      <a:pt x="727737" y="281599"/>
                      <a:pt x="720941" y="267332"/>
                    </a:cubicBezTo>
                    <a:cubicBezTo>
                      <a:pt x="714145" y="253065"/>
                      <a:pt x="717116" y="235333"/>
                      <a:pt x="726207" y="222372"/>
                    </a:cubicBezTo>
                    <a:cubicBezTo>
                      <a:pt x="735298" y="209410"/>
                      <a:pt x="749655" y="200904"/>
                      <a:pt x="764776" y="196314"/>
                    </a:cubicBezTo>
                    <a:cubicBezTo>
                      <a:pt x="784849" y="190238"/>
                      <a:pt x="807082" y="190643"/>
                      <a:pt x="826344" y="198924"/>
                    </a:cubicBezTo>
                    <a:cubicBezTo>
                      <a:pt x="845606" y="207205"/>
                      <a:pt x="861538" y="223542"/>
                      <a:pt x="867929" y="243524"/>
                    </a:cubicBezTo>
                    <a:cubicBezTo>
                      <a:pt x="870179" y="250590"/>
                      <a:pt x="871124" y="257746"/>
                      <a:pt x="871259" y="264947"/>
                    </a:cubicBezTo>
                    <a:cubicBezTo>
                      <a:pt x="891827" y="245774"/>
                      <a:pt x="924321" y="240734"/>
                      <a:pt x="953394" y="242759"/>
                    </a:cubicBezTo>
                    <a:cubicBezTo>
                      <a:pt x="987733" y="245189"/>
                      <a:pt x="1022342" y="254461"/>
                      <a:pt x="1056097" y="247620"/>
                    </a:cubicBezTo>
                    <a:cubicBezTo>
                      <a:pt x="1086700" y="241409"/>
                      <a:pt x="1113028" y="222507"/>
                      <a:pt x="1141922" y="210580"/>
                    </a:cubicBezTo>
                    <a:cubicBezTo>
                      <a:pt x="1170815" y="198654"/>
                      <a:pt x="1207494" y="195098"/>
                      <a:pt x="1230357" y="216431"/>
                    </a:cubicBezTo>
                    <a:cubicBezTo>
                      <a:pt x="1201419" y="187447"/>
                      <a:pt x="1157403" y="174486"/>
                      <a:pt x="1117394" y="18321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5" name="Google Shape;315;p3"/>
            <p:cNvGrpSpPr/>
            <p:nvPr/>
          </p:nvGrpSpPr>
          <p:grpSpPr>
            <a:xfrm flipH="1">
              <a:off x="8391447" y="-281209"/>
              <a:ext cx="590308" cy="2414517"/>
              <a:chOff x="8391447" y="-128809"/>
              <a:chExt cx="590308" cy="2414517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8742859" y="1587219"/>
                <a:ext cx="4816" cy="354716"/>
              </a:xfrm>
              <a:custGeom>
                <a:avLst/>
                <a:gdLst/>
                <a:ahLst/>
                <a:cxnLst/>
                <a:rect l="l" t="t" r="r" b="b"/>
                <a:pathLst>
                  <a:path w="12192" h="898016" extrusionOk="0">
                    <a:moveTo>
                      <a:pt x="0" y="0"/>
                    </a:moveTo>
                    <a:lnTo>
                      <a:pt x="12192" y="0"/>
                    </a:lnTo>
                    <a:lnTo>
                      <a:pt x="12192" y="898017"/>
                    </a:lnTo>
                    <a:lnTo>
                      <a:pt x="0" y="89801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8542720" y="1911502"/>
                <a:ext cx="349299" cy="374206"/>
              </a:xfrm>
              <a:custGeom>
                <a:avLst/>
                <a:gdLst/>
                <a:ahLst/>
                <a:cxnLst/>
                <a:rect l="l" t="t" r="r" b="b"/>
                <a:pathLst>
                  <a:path w="884301" h="947356" extrusionOk="0">
                    <a:moveTo>
                      <a:pt x="884301" y="473678"/>
                    </a:moveTo>
                    <a:cubicBezTo>
                      <a:pt x="884301" y="735284"/>
                      <a:pt x="686343" y="947357"/>
                      <a:pt x="442151" y="947357"/>
                    </a:cubicBezTo>
                    <a:cubicBezTo>
                      <a:pt x="197958" y="947357"/>
                      <a:pt x="0" y="735283"/>
                      <a:pt x="0" y="473678"/>
                    </a:cubicBezTo>
                    <a:cubicBezTo>
                      <a:pt x="0" y="212073"/>
                      <a:pt x="197958" y="0"/>
                      <a:pt x="442151" y="0"/>
                    </a:cubicBezTo>
                    <a:cubicBezTo>
                      <a:pt x="686343" y="0"/>
                      <a:pt x="884301" y="212074"/>
                      <a:pt x="884301" y="47367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8542720" y="2086235"/>
                <a:ext cx="349186" cy="199067"/>
              </a:xfrm>
              <a:custGeom>
                <a:avLst/>
                <a:gdLst/>
                <a:ahLst/>
                <a:cxnLst/>
                <a:rect l="l" t="t" r="r" b="b"/>
                <a:pathLst>
                  <a:path w="884015" h="503968" extrusionOk="0">
                    <a:moveTo>
                      <a:pt x="953" y="0"/>
                    </a:moveTo>
                    <a:cubicBezTo>
                      <a:pt x="381" y="10002"/>
                      <a:pt x="0" y="20098"/>
                      <a:pt x="0" y="30289"/>
                    </a:cubicBezTo>
                    <a:cubicBezTo>
                      <a:pt x="0" y="291846"/>
                      <a:pt x="197930" y="503968"/>
                      <a:pt x="442151" y="503968"/>
                    </a:cubicBezTo>
                    <a:cubicBezTo>
                      <a:pt x="686372" y="503968"/>
                      <a:pt x="876872" y="299561"/>
                      <a:pt x="884015" y="44672"/>
                    </a:cubicBezTo>
                    <a:cubicBezTo>
                      <a:pt x="589407" y="34576"/>
                      <a:pt x="294894" y="21622"/>
                      <a:pt x="953" y="9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319;p3"/>
              <p:cNvSpPr/>
              <p:nvPr/>
            </p:nvSpPr>
            <p:spPr>
              <a:xfrm>
                <a:off x="8567488" y="1911502"/>
                <a:ext cx="349299" cy="374206"/>
              </a:xfrm>
              <a:custGeom>
                <a:avLst/>
                <a:gdLst/>
                <a:ahLst/>
                <a:cxnLst/>
                <a:rect l="l" t="t" r="r" b="b"/>
                <a:pathLst>
                  <a:path w="884301" h="947356" extrusionOk="0">
                    <a:moveTo>
                      <a:pt x="884301" y="473678"/>
                    </a:moveTo>
                    <a:cubicBezTo>
                      <a:pt x="884301" y="735284"/>
                      <a:pt x="686344" y="947357"/>
                      <a:pt x="442151" y="947357"/>
                    </a:cubicBezTo>
                    <a:cubicBezTo>
                      <a:pt x="197958" y="947357"/>
                      <a:pt x="0" y="735283"/>
                      <a:pt x="0" y="473678"/>
                    </a:cubicBezTo>
                    <a:cubicBezTo>
                      <a:pt x="0" y="212073"/>
                      <a:pt x="197958" y="0"/>
                      <a:pt x="442151" y="0"/>
                    </a:cubicBezTo>
                    <a:cubicBezTo>
                      <a:pt x="686344" y="0"/>
                      <a:pt x="884301" y="212074"/>
                      <a:pt x="884301" y="47367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3"/>
              <p:cNvSpPr/>
              <p:nvPr/>
            </p:nvSpPr>
            <p:spPr>
              <a:xfrm>
                <a:off x="8596536" y="1934845"/>
                <a:ext cx="298356" cy="327402"/>
              </a:xfrm>
              <a:custGeom>
                <a:avLst/>
                <a:gdLst/>
                <a:ahLst/>
                <a:cxnLst/>
                <a:rect l="l" t="t" r="r" b="b"/>
                <a:pathLst>
                  <a:path w="755332" h="828865" extrusionOk="0">
                    <a:moveTo>
                      <a:pt x="755333" y="414433"/>
                    </a:moveTo>
                    <a:cubicBezTo>
                      <a:pt x="755333" y="643318"/>
                      <a:pt x="586246" y="828866"/>
                      <a:pt x="377666" y="828866"/>
                    </a:cubicBezTo>
                    <a:cubicBezTo>
                      <a:pt x="169087" y="828866"/>
                      <a:pt x="0" y="643318"/>
                      <a:pt x="0" y="414433"/>
                    </a:cubicBezTo>
                    <a:cubicBezTo>
                      <a:pt x="0" y="185548"/>
                      <a:pt x="169087" y="0"/>
                      <a:pt x="377666" y="0"/>
                    </a:cubicBezTo>
                    <a:cubicBezTo>
                      <a:pt x="586246" y="0"/>
                      <a:pt x="755333" y="185548"/>
                      <a:pt x="755333" y="41443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8602840" y="1948731"/>
                <a:ext cx="285715" cy="313481"/>
              </a:xfrm>
              <a:custGeom>
                <a:avLst/>
                <a:gdLst/>
                <a:ahLst/>
                <a:cxnLst/>
                <a:rect l="l" t="t" r="r" b="b"/>
                <a:pathLst>
                  <a:path w="723328" h="793622" extrusionOk="0">
                    <a:moveTo>
                      <a:pt x="723329" y="396812"/>
                    </a:moveTo>
                    <a:cubicBezTo>
                      <a:pt x="723329" y="615964"/>
                      <a:pt x="561406" y="793623"/>
                      <a:pt x="361664" y="793623"/>
                    </a:cubicBezTo>
                    <a:cubicBezTo>
                      <a:pt x="161923" y="793623"/>
                      <a:pt x="0" y="615964"/>
                      <a:pt x="0" y="396812"/>
                    </a:cubicBezTo>
                    <a:cubicBezTo>
                      <a:pt x="0" y="177659"/>
                      <a:pt x="161923" y="0"/>
                      <a:pt x="361664" y="0"/>
                    </a:cubicBezTo>
                    <a:cubicBezTo>
                      <a:pt x="561406" y="0"/>
                      <a:pt x="723329" y="177659"/>
                      <a:pt x="723329" y="39681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p3"/>
              <p:cNvSpPr/>
              <p:nvPr/>
            </p:nvSpPr>
            <p:spPr>
              <a:xfrm>
                <a:off x="8604304" y="1955674"/>
                <a:ext cx="282780" cy="282780"/>
              </a:xfrm>
              <a:custGeom>
                <a:avLst/>
                <a:gdLst/>
                <a:ahLst/>
                <a:cxnLst/>
                <a:rect l="l" t="t" r="r" b="b"/>
                <a:pathLst>
                  <a:path w="715899" h="715898" extrusionOk="0">
                    <a:moveTo>
                      <a:pt x="357950" y="715899"/>
                    </a:moveTo>
                    <a:lnTo>
                      <a:pt x="0" y="357950"/>
                    </a:lnTo>
                    <a:lnTo>
                      <a:pt x="357950" y="0"/>
                    </a:lnTo>
                    <a:lnTo>
                      <a:pt x="715899" y="357950"/>
                    </a:lnTo>
                    <a:lnTo>
                      <a:pt x="357950" y="715899"/>
                    </a:lnTo>
                    <a:close/>
                    <a:moveTo>
                      <a:pt x="10382" y="357950"/>
                    </a:moveTo>
                    <a:lnTo>
                      <a:pt x="357950" y="705517"/>
                    </a:lnTo>
                    <a:lnTo>
                      <a:pt x="705517" y="357950"/>
                    </a:lnTo>
                    <a:lnTo>
                      <a:pt x="357950" y="10383"/>
                    </a:lnTo>
                    <a:lnTo>
                      <a:pt x="10382" y="35795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323;p3"/>
              <p:cNvSpPr/>
              <p:nvPr/>
            </p:nvSpPr>
            <p:spPr>
              <a:xfrm>
                <a:off x="8724958" y="2046155"/>
                <a:ext cx="67233" cy="90636"/>
              </a:xfrm>
              <a:custGeom>
                <a:avLst/>
                <a:gdLst/>
                <a:ahLst/>
                <a:cxnLst/>
                <a:rect l="l" t="t" r="r" b="b"/>
                <a:pathLst>
                  <a:path w="170211" h="229457" extrusionOk="0">
                    <a:moveTo>
                      <a:pt x="0" y="0"/>
                    </a:moveTo>
                    <a:lnTo>
                      <a:pt x="170212" y="0"/>
                    </a:lnTo>
                    <a:lnTo>
                      <a:pt x="170212" y="229457"/>
                    </a:lnTo>
                    <a:lnTo>
                      <a:pt x="0" y="22945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8739519" y="2065782"/>
                <a:ext cx="29234" cy="51206"/>
              </a:xfrm>
              <a:custGeom>
                <a:avLst/>
                <a:gdLst/>
                <a:ahLst/>
                <a:cxnLst/>
                <a:rect l="l" t="t" r="r" b="b"/>
                <a:pathLst>
                  <a:path w="74009" h="129635" extrusionOk="0">
                    <a:moveTo>
                      <a:pt x="0" y="0"/>
                    </a:moveTo>
                    <a:lnTo>
                      <a:pt x="74009" y="0"/>
                    </a:lnTo>
                    <a:lnTo>
                      <a:pt x="74009" y="129635"/>
                    </a:lnTo>
                    <a:lnTo>
                      <a:pt x="0" y="1296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25" name="Google Shape;325;p3"/>
              <p:cNvGrpSpPr/>
              <p:nvPr/>
            </p:nvGrpSpPr>
            <p:grpSpPr>
              <a:xfrm>
                <a:off x="8735166" y="1999507"/>
                <a:ext cx="40418" cy="38617"/>
                <a:chOff x="6218205" y="5720905"/>
                <a:chExt cx="102584" cy="98012"/>
              </a:xfrm>
            </p:grpSpPr>
            <p:sp>
              <p:nvSpPr>
                <p:cNvPr id="326" name="Google Shape;326;p3"/>
                <p:cNvSpPr/>
                <p:nvPr/>
              </p:nvSpPr>
              <p:spPr>
                <a:xfrm>
                  <a:off x="6218205" y="5720905"/>
                  <a:ext cx="34480" cy="9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0" h="98012" extrusionOk="0">
                      <a:moveTo>
                        <a:pt x="0" y="0"/>
                      </a:moveTo>
                      <a:lnTo>
                        <a:pt x="34481" y="0"/>
                      </a:lnTo>
                      <a:lnTo>
                        <a:pt x="34481" y="98012"/>
                      </a:lnTo>
                      <a:lnTo>
                        <a:pt x="0" y="980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7" name="Google Shape;327;p3"/>
                <p:cNvSpPr/>
                <p:nvPr/>
              </p:nvSpPr>
              <p:spPr>
                <a:xfrm>
                  <a:off x="6286309" y="5720905"/>
                  <a:ext cx="34480" cy="9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0" h="98012" extrusionOk="0">
                      <a:moveTo>
                        <a:pt x="0" y="0"/>
                      </a:moveTo>
                      <a:lnTo>
                        <a:pt x="34481" y="0"/>
                      </a:lnTo>
                      <a:lnTo>
                        <a:pt x="34481" y="98012"/>
                      </a:lnTo>
                      <a:lnTo>
                        <a:pt x="0" y="980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28" name="Google Shape;328;p3"/>
              <p:cNvGrpSpPr/>
              <p:nvPr/>
            </p:nvGrpSpPr>
            <p:grpSpPr>
              <a:xfrm>
                <a:off x="8735916" y="2151835"/>
                <a:ext cx="40381" cy="38617"/>
                <a:chOff x="6220110" y="6107524"/>
                <a:chExt cx="102489" cy="98012"/>
              </a:xfrm>
            </p:grpSpPr>
            <p:sp>
              <p:nvSpPr>
                <p:cNvPr id="329" name="Google Shape;329;p3"/>
                <p:cNvSpPr/>
                <p:nvPr/>
              </p:nvSpPr>
              <p:spPr>
                <a:xfrm>
                  <a:off x="6220110" y="6107524"/>
                  <a:ext cx="34480" cy="9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0" h="98012" extrusionOk="0">
                      <a:moveTo>
                        <a:pt x="0" y="0"/>
                      </a:moveTo>
                      <a:lnTo>
                        <a:pt x="34481" y="0"/>
                      </a:lnTo>
                      <a:lnTo>
                        <a:pt x="34481" y="98012"/>
                      </a:lnTo>
                      <a:lnTo>
                        <a:pt x="0" y="980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" name="Google Shape;330;p3"/>
                <p:cNvSpPr/>
                <p:nvPr/>
              </p:nvSpPr>
              <p:spPr>
                <a:xfrm>
                  <a:off x="6288119" y="6107524"/>
                  <a:ext cx="34480" cy="9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0" h="98012" extrusionOk="0">
                      <a:moveTo>
                        <a:pt x="0" y="0"/>
                      </a:moveTo>
                      <a:lnTo>
                        <a:pt x="34481" y="0"/>
                      </a:lnTo>
                      <a:lnTo>
                        <a:pt x="34481" y="98012"/>
                      </a:lnTo>
                      <a:lnTo>
                        <a:pt x="0" y="980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31" name="Google Shape;331;p3"/>
              <p:cNvGrpSpPr/>
              <p:nvPr/>
            </p:nvGrpSpPr>
            <p:grpSpPr>
              <a:xfrm>
                <a:off x="8653692" y="2062742"/>
                <a:ext cx="55392" cy="57944"/>
                <a:chOff x="6011418" y="5881401"/>
                <a:chExt cx="140589" cy="147065"/>
              </a:xfrm>
            </p:grpSpPr>
            <p:sp>
              <p:nvSpPr>
                <p:cNvPr id="332" name="Google Shape;332;p3"/>
                <p:cNvSpPr/>
                <p:nvPr/>
              </p:nvSpPr>
              <p:spPr>
                <a:xfrm>
                  <a:off x="6011418" y="5979032"/>
                  <a:ext cx="140589" cy="49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589" h="49434" extrusionOk="0">
                      <a:moveTo>
                        <a:pt x="0" y="0"/>
                      </a:moveTo>
                      <a:lnTo>
                        <a:pt x="140589" y="0"/>
                      </a:lnTo>
                      <a:lnTo>
                        <a:pt x="140589" y="49434"/>
                      </a:lnTo>
                      <a:lnTo>
                        <a:pt x="0" y="4943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3" name="Google Shape;333;p3"/>
                <p:cNvSpPr/>
                <p:nvPr/>
              </p:nvSpPr>
              <p:spPr>
                <a:xfrm>
                  <a:off x="6011418" y="5881401"/>
                  <a:ext cx="140589" cy="49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589" h="49434" extrusionOk="0">
                      <a:moveTo>
                        <a:pt x="0" y="0"/>
                      </a:moveTo>
                      <a:lnTo>
                        <a:pt x="140589" y="0"/>
                      </a:lnTo>
                      <a:lnTo>
                        <a:pt x="140589" y="49434"/>
                      </a:lnTo>
                      <a:lnTo>
                        <a:pt x="0" y="4943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34" name="Google Shape;334;p3"/>
              <p:cNvGrpSpPr/>
              <p:nvPr/>
            </p:nvGrpSpPr>
            <p:grpSpPr>
              <a:xfrm>
                <a:off x="8813788" y="2066383"/>
                <a:ext cx="43495" cy="45522"/>
                <a:chOff x="6417754" y="5890640"/>
                <a:chExt cx="110394" cy="115538"/>
              </a:xfrm>
            </p:grpSpPr>
            <p:sp>
              <p:nvSpPr>
                <p:cNvPr id="335" name="Google Shape;335;p3"/>
                <p:cNvSpPr/>
                <p:nvPr/>
              </p:nvSpPr>
              <p:spPr>
                <a:xfrm>
                  <a:off x="6417754" y="5967316"/>
                  <a:ext cx="110394" cy="38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94" h="38862" extrusionOk="0">
                      <a:moveTo>
                        <a:pt x="0" y="0"/>
                      </a:moveTo>
                      <a:lnTo>
                        <a:pt x="110395" y="0"/>
                      </a:lnTo>
                      <a:lnTo>
                        <a:pt x="110395" y="38862"/>
                      </a:lnTo>
                      <a:lnTo>
                        <a:pt x="0" y="3886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6" name="Google Shape;336;p3"/>
                <p:cNvSpPr/>
                <p:nvPr/>
              </p:nvSpPr>
              <p:spPr>
                <a:xfrm>
                  <a:off x="6417754" y="5890640"/>
                  <a:ext cx="110394" cy="38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94" h="38862" extrusionOk="0">
                      <a:moveTo>
                        <a:pt x="0" y="0"/>
                      </a:moveTo>
                      <a:lnTo>
                        <a:pt x="110395" y="0"/>
                      </a:lnTo>
                      <a:lnTo>
                        <a:pt x="110395" y="38862"/>
                      </a:lnTo>
                      <a:lnTo>
                        <a:pt x="0" y="3886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37" name="Google Shape;337;p3"/>
              <p:cNvSpPr/>
              <p:nvPr/>
            </p:nvSpPr>
            <p:spPr>
              <a:xfrm>
                <a:off x="8664425" y="-128809"/>
                <a:ext cx="4816" cy="1517855"/>
              </a:xfrm>
              <a:custGeom>
                <a:avLst/>
                <a:gdLst/>
                <a:ahLst/>
                <a:cxnLst/>
                <a:rect l="l" t="t" r="r" b="b"/>
                <a:pathLst>
                  <a:path w="12192" h="3842670" extrusionOk="0">
                    <a:moveTo>
                      <a:pt x="0" y="0"/>
                    </a:moveTo>
                    <a:lnTo>
                      <a:pt x="12192" y="0"/>
                    </a:lnTo>
                    <a:lnTo>
                      <a:pt x="12192" y="3842671"/>
                    </a:lnTo>
                    <a:lnTo>
                      <a:pt x="0" y="384267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Google Shape;338;p3"/>
              <p:cNvSpPr/>
              <p:nvPr/>
            </p:nvSpPr>
            <p:spPr>
              <a:xfrm rot="-1016557">
                <a:off x="8448556" y="1174055"/>
                <a:ext cx="460532" cy="460532"/>
              </a:xfrm>
              <a:custGeom>
                <a:avLst/>
                <a:gdLst/>
                <a:ahLst/>
                <a:cxnLst/>
                <a:rect l="l" t="t" r="r" b="b"/>
                <a:pathLst>
                  <a:path w="1167003" h="1167003" extrusionOk="0">
                    <a:moveTo>
                      <a:pt x="1167003" y="583502"/>
                    </a:moveTo>
                    <a:cubicBezTo>
                      <a:pt x="1167003" y="905761"/>
                      <a:pt x="905761" y="1167003"/>
                      <a:pt x="583502" y="1167003"/>
                    </a:cubicBezTo>
                    <a:cubicBezTo>
                      <a:pt x="261243" y="1167003"/>
                      <a:pt x="0" y="905761"/>
                      <a:pt x="0" y="583502"/>
                    </a:cubicBezTo>
                    <a:cubicBezTo>
                      <a:pt x="0" y="261242"/>
                      <a:pt x="261243" y="0"/>
                      <a:pt x="583502" y="0"/>
                    </a:cubicBezTo>
                    <a:cubicBezTo>
                      <a:pt x="905761" y="0"/>
                      <a:pt x="1167003" y="261242"/>
                      <a:pt x="1167003" y="58350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339;p3"/>
              <p:cNvSpPr/>
              <p:nvPr/>
            </p:nvSpPr>
            <p:spPr>
              <a:xfrm>
                <a:off x="8448110" y="1228033"/>
                <a:ext cx="408857" cy="407503"/>
              </a:xfrm>
              <a:custGeom>
                <a:avLst/>
                <a:gdLst/>
                <a:ahLst/>
                <a:cxnLst/>
                <a:rect l="l" t="t" r="r" b="b"/>
                <a:pathLst>
                  <a:path w="1035081" h="1031652" extrusionOk="0">
                    <a:moveTo>
                      <a:pt x="209836" y="0"/>
                    </a:moveTo>
                    <a:cubicBezTo>
                      <a:pt x="81629" y="107061"/>
                      <a:pt x="0" y="268034"/>
                      <a:pt x="0" y="448151"/>
                    </a:cubicBezTo>
                    <a:cubicBezTo>
                      <a:pt x="0" y="770382"/>
                      <a:pt x="261271" y="1031653"/>
                      <a:pt x="583502" y="1031653"/>
                    </a:cubicBezTo>
                    <a:cubicBezTo>
                      <a:pt x="765524" y="1031653"/>
                      <a:pt x="928116" y="948214"/>
                      <a:pt x="1035082" y="817626"/>
                    </a:cubicBezTo>
                    <a:cubicBezTo>
                      <a:pt x="1028891" y="816007"/>
                      <a:pt x="1022699" y="814578"/>
                      <a:pt x="1016603" y="812864"/>
                    </a:cubicBezTo>
                    <a:cubicBezTo>
                      <a:pt x="617887" y="715233"/>
                      <a:pt x="320993" y="392335"/>
                      <a:pt x="2098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 rot="-546276">
                <a:off x="8460452" y="1203823"/>
                <a:ext cx="460938" cy="460938"/>
              </a:xfrm>
              <a:custGeom>
                <a:avLst/>
                <a:gdLst/>
                <a:ahLst/>
                <a:cxnLst/>
                <a:rect l="l" t="t" r="r" b="b"/>
                <a:pathLst>
                  <a:path w="1167002" h="1167002" extrusionOk="0">
                    <a:moveTo>
                      <a:pt x="1167003" y="583501"/>
                    </a:moveTo>
                    <a:cubicBezTo>
                      <a:pt x="1167003" y="905760"/>
                      <a:pt x="905760" y="1167003"/>
                      <a:pt x="583501" y="1167003"/>
                    </a:cubicBezTo>
                    <a:cubicBezTo>
                      <a:pt x="261243" y="1167003"/>
                      <a:pt x="0" y="905760"/>
                      <a:pt x="0" y="583501"/>
                    </a:cubicBezTo>
                    <a:cubicBezTo>
                      <a:pt x="0" y="261242"/>
                      <a:pt x="261242" y="0"/>
                      <a:pt x="583501" y="0"/>
                    </a:cubicBezTo>
                    <a:cubicBezTo>
                      <a:pt x="905760" y="0"/>
                      <a:pt x="1167003" y="261242"/>
                      <a:pt x="1167003" y="58350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" name="Google Shape;341;p3"/>
              <p:cNvSpPr/>
              <p:nvPr/>
            </p:nvSpPr>
            <p:spPr>
              <a:xfrm rot="-4983352">
                <a:off x="8487921" y="1231800"/>
                <a:ext cx="403559" cy="403559"/>
              </a:xfrm>
              <a:custGeom>
                <a:avLst/>
                <a:gdLst/>
                <a:ahLst/>
                <a:cxnLst/>
                <a:rect l="l" t="t" r="r" b="b"/>
                <a:pathLst>
                  <a:path w="1027176" h="1027176" extrusionOk="0">
                    <a:moveTo>
                      <a:pt x="1027177" y="513588"/>
                    </a:moveTo>
                    <a:cubicBezTo>
                      <a:pt x="1027177" y="797235"/>
                      <a:pt x="797235" y="1027177"/>
                      <a:pt x="513588" y="1027177"/>
                    </a:cubicBezTo>
                    <a:cubicBezTo>
                      <a:pt x="229941" y="1027177"/>
                      <a:pt x="0" y="797235"/>
                      <a:pt x="0" y="513588"/>
                    </a:cubicBezTo>
                    <a:cubicBezTo>
                      <a:pt x="0" y="229941"/>
                      <a:pt x="229941" y="0"/>
                      <a:pt x="513588" y="0"/>
                    </a:cubicBezTo>
                    <a:cubicBezTo>
                      <a:pt x="797235" y="0"/>
                      <a:pt x="1027177" y="229941"/>
                      <a:pt x="1027177" y="51358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>
                <a:off x="8488228" y="1230961"/>
                <a:ext cx="405735" cy="392265"/>
              </a:xfrm>
              <a:custGeom>
                <a:avLst/>
                <a:gdLst/>
                <a:ahLst/>
                <a:cxnLst/>
                <a:rect l="l" t="t" r="r" b="b"/>
                <a:pathLst>
                  <a:path w="1027176" h="993076" extrusionOk="0">
                    <a:moveTo>
                      <a:pt x="1027176" y="496538"/>
                    </a:moveTo>
                    <a:cubicBezTo>
                      <a:pt x="1027176" y="770769"/>
                      <a:pt x="797235" y="993076"/>
                      <a:pt x="513588" y="993076"/>
                    </a:cubicBezTo>
                    <a:cubicBezTo>
                      <a:pt x="229941" y="993076"/>
                      <a:pt x="0" y="770769"/>
                      <a:pt x="0" y="496538"/>
                    </a:cubicBezTo>
                    <a:cubicBezTo>
                      <a:pt x="0" y="222308"/>
                      <a:pt x="229941" y="0"/>
                      <a:pt x="513588" y="0"/>
                    </a:cubicBezTo>
                    <a:cubicBezTo>
                      <a:pt x="797235" y="0"/>
                      <a:pt x="1027176" y="222308"/>
                      <a:pt x="1027176" y="4965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8634289" y="1384227"/>
                <a:ext cx="105647" cy="105647"/>
              </a:xfrm>
              <a:custGeom>
                <a:avLst/>
                <a:gdLst/>
                <a:ahLst/>
                <a:cxnLst/>
                <a:rect l="l" t="t" r="r" b="b"/>
                <a:pathLst>
                  <a:path w="267462" h="267461" extrusionOk="0">
                    <a:moveTo>
                      <a:pt x="0" y="0"/>
                    </a:moveTo>
                    <a:lnTo>
                      <a:pt x="267462" y="0"/>
                    </a:lnTo>
                    <a:lnTo>
                      <a:pt x="267462" y="267462"/>
                    </a:lnTo>
                    <a:lnTo>
                      <a:pt x="0" y="26746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8658270" y="1408170"/>
                <a:ext cx="57639" cy="57639"/>
              </a:xfrm>
              <a:custGeom>
                <a:avLst/>
                <a:gdLst/>
                <a:ahLst/>
                <a:cxnLst/>
                <a:rect l="l" t="t" r="r" b="b"/>
                <a:pathLst>
                  <a:path w="145922" h="145922" extrusionOk="0">
                    <a:moveTo>
                      <a:pt x="0" y="0"/>
                    </a:moveTo>
                    <a:lnTo>
                      <a:pt x="145923" y="0"/>
                    </a:lnTo>
                    <a:lnTo>
                      <a:pt x="145923" y="145923"/>
                    </a:lnTo>
                    <a:lnTo>
                      <a:pt x="0" y="14592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>
                <a:off x="8502414" y="1252352"/>
                <a:ext cx="370067" cy="370067"/>
              </a:xfrm>
              <a:custGeom>
                <a:avLst/>
                <a:gdLst/>
                <a:ahLst/>
                <a:cxnLst/>
                <a:rect l="l" t="t" r="r" b="b"/>
                <a:pathLst>
                  <a:path w="936878" h="936879" extrusionOk="0">
                    <a:moveTo>
                      <a:pt x="468440" y="936879"/>
                    </a:moveTo>
                    <a:lnTo>
                      <a:pt x="0" y="468439"/>
                    </a:lnTo>
                    <a:lnTo>
                      <a:pt x="468440" y="0"/>
                    </a:lnTo>
                    <a:lnTo>
                      <a:pt x="936879" y="468439"/>
                    </a:lnTo>
                    <a:lnTo>
                      <a:pt x="468440" y="936879"/>
                    </a:lnTo>
                    <a:close/>
                    <a:moveTo>
                      <a:pt x="12954" y="468439"/>
                    </a:moveTo>
                    <a:lnTo>
                      <a:pt x="468440" y="923925"/>
                    </a:lnTo>
                    <a:lnTo>
                      <a:pt x="923925" y="468439"/>
                    </a:lnTo>
                    <a:lnTo>
                      <a:pt x="468440" y="12954"/>
                    </a:lnTo>
                    <a:lnTo>
                      <a:pt x="12954" y="46843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46" name="Google Shape;346;p3"/>
              <p:cNvGrpSpPr/>
              <p:nvPr/>
            </p:nvGrpSpPr>
            <p:grpSpPr>
              <a:xfrm>
                <a:off x="8655868" y="1317764"/>
                <a:ext cx="63460" cy="231739"/>
                <a:chOff x="6016942" y="3990593"/>
                <a:chExt cx="161067" cy="588169"/>
              </a:xfrm>
            </p:grpSpPr>
            <p:grpSp>
              <p:nvGrpSpPr>
                <p:cNvPr id="347" name="Google Shape;347;p3"/>
                <p:cNvGrpSpPr/>
                <p:nvPr/>
              </p:nvGrpSpPr>
              <p:grpSpPr>
                <a:xfrm>
                  <a:off x="6016942" y="3990593"/>
                  <a:ext cx="161067" cy="112490"/>
                  <a:chOff x="6016942" y="3990593"/>
                  <a:chExt cx="161067" cy="112490"/>
                </a:xfrm>
              </p:grpSpPr>
              <p:sp>
                <p:nvSpPr>
                  <p:cNvPr id="348" name="Google Shape;348;p3"/>
                  <p:cNvSpPr/>
                  <p:nvPr/>
                </p:nvSpPr>
                <p:spPr>
                  <a:xfrm>
                    <a:off x="6016942" y="3990593"/>
                    <a:ext cx="49434" cy="112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34" h="112490" extrusionOk="0">
                        <a:moveTo>
                          <a:pt x="0" y="0"/>
                        </a:moveTo>
                        <a:lnTo>
                          <a:pt x="49435" y="0"/>
                        </a:lnTo>
                        <a:lnTo>
                          <a:pt x="49435" y="112490"/>
                        </a:lnTo>
                        <a:lnTo>
                          <a:pt x="0" y="11249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9" name="Google Shape;349;p3"/>
                  <p:cNvSpPr/>
                  <p:nvPr/>
                </p:nvSpPr>
                <p:spPr>
                  <a:xfrm>
                    <a:off x="6128575" y="3990593"/>
                    <a:ext cx="49434" cy="112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34" h="112490" extrusionOk="0">
                        <a:moveTo>
                          <a:pt x="0" y="0"/>
                        </a:moveTo>
                        <a:lnTo>
                          <a:pt x="49435" y="0"/>
                        </a:lnTo>
                        <a:lnTo>
                          <a:pt x="49435" y="112490"/>
                        </a:lnTo>
                        <a:lnTo>
                          <a:pt x="0" y="11249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0" name="Google Shape;350;p3"/>
                <p:cNvGrpSpPr/>
                <p:nvPr/>
              </p:nvGrpSpPr>
              <p:grpSpPr>
                <a:xfrm>
                  <a:off x="6016942" y="4466272"/>
                  <a:ext cx="161067" cy="112490"/>
                  <a:chOff x="6016942" y="4466272"/>
                  <a:chExt cx="161067" cy="112490"/>
                </a:xfrm>
              </p:grpSpPr>
              <p:sp>
                <p:nvSpPr>
                  <p:cNvPr id="351" name="Google Shape;351;p3"/>
                  <p:cNvSpPr/>
                  <p:nvPr/>
                </p:nvSpPr>
                <p:spPr>
                  <a:xfrm>
                    <a:off x="6016942" y="4466272"/>
                    <a:ext cx="49434" cy="112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34" h="112490" extrusionOk="0">
                        <a:moveTo>
                          <a:pt x="0" y="0"/>
                        </a:moveTo>
                        <a:lnTo>
                          <a:pt x="49435" y="0"/>
                        </a:lnTo>
                        <a:lnTo>
                          <a:pt x="49435" y="112490"/>
                        </a:lnTo>
                        <a:lnTo>
                          <a:pt x="0" y="11249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2" name="Google Shape;352;p3"/>
                  <p:cNvSpPr/>
                  <p:nvPr/>
                </p:nvSpPr>
                <p:spPr>
                  <a:xfrm>
                    <a:off x="6128575" y="4466272"/>
                    <a:ext cx="49434" cy="112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34" h="112490" extrusionOk="0">
                        <a:moveTo>
                          <a:pt x="0" y="0"/>
                        </a:moveTo>
                        <a:lnTo>
                          <a:pt x="49435" y="0"/>
                        </a:lnTo>
                        <a:lnTo>
                          <a:pt x="49435" y="112490"/>
                        </a:lnTo>
                        <a:lnTo>
                          <a:pt x="0" y="11249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53" name="Google Shape;353;p3"/>
              <p:cNvGrpSpPr/>
              <p:nvPr/>
            </p:nvGrpSpPr>
            <p:grpSpPr>
              <a:xfrm>
                <a:off x="8571729" y="1401903"/>
                <a:ext cx="231738" cy="63460"/>
                <a:chOff x="5803392" y="4204144"/>
                <a:chExt cx="588168" cy="161067"/>
              </a:xfrm>
            </p:grpSpPr>
            <p:grpSp>
              <p:nvGrpSpPr>
                <p:cNvPr id="354" name="Google Shape;354;p3"/>
                <p:cNvGrpSpPr/>
                <p:nvPr/>
              </p:nvGrpSpPr>
              <p:grpSpPr>
                <a:xfrm>
                  <a:off x="5803392" y="4204144"/>
                  <a:ext cx="112490" cy="161067"/>
                  <a:chOff x="5803392" y="4204144"/>
                  <a:chExt cx="112490" cy="161067"/>
                </a:xfrm>
              </p:grpSpPr>
              <p:sp>
                <p:nvSpPr>
                  <p:cNvPr id="355" name="Google Shape;355;p3"/>
                  <p:cNvSpPr/>
                  <p:nvPr/>
                </p:nvSpPr>
                <p:spPr>
                  <a:xfrm>
                    <a:off x="5803392" y="4315777"/>
                    <a:ext cx="112490" cy="494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490" h="49434" extrusionOk="0">
                        <a:moveTo>
                          <a:pt x="0" y="0"/>
                        </a:moveTo>
                        <a:lnTo>
                          <a:pt x="112490" y="0"/>
                        </a:lnTo>
                        <a:lnTo>
                          <a:pt x="112490" y="49435"/>
                        </a:lnTo>
                        <a:lnTo>
                          <a:pt x="0" y="49435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6" name="Google Shape;356;p3"/>
                  <p:cNvSpPr/>
                  <p:nvPr/>
                </p:nvSpPr>
                <p:spPr>
                  <a:xfrm>
                    <a:off x="5803392" y="4204144"/>
                    <a:ext cx="112490" cy="494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490" h="49434" extrusionOk="0">
                        <a:moveTo>
                          <a:pt x="0" y="0"/>
                        </a:moveTo>
                        <a:lnTo>
                          <a:pt x="112490" y="0"/>
                        </a:lnTo>
                        <a:lnTo>
                          <a:pt x="112490" y="49435"/>
                        </a:lnTo>
                        <a:lnTo>
                          <a:pt x="0" y="49435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7" name="Google Shape;357;p3"/>
                <p:cNvGrpSpPr/>
                <p:nvPr/>
              </p:nvGrpSpPr>
              <p:grpSpPr>
                <a:xfrm>
                  <a:off x="6279070" y="4204144"/>
                  <a:ext cx="112490" cy="161067"/>
                  <a:chOff x="6279070" y="4204144"/>
                  <a:chExt cx="112490" cy="161067"/>
                </a:xfrm>
              </p:grpSpPr>
              <p:sp>
                <p:nvSpPr>
                  <p:cNvPr id="358" name="Google Shape;358;p3"/>
                  <p:cNvSpPr/>
                  <p:nvPr/>
                </p:nvSpPr>
                <p:spPr>
                  <a:xfrm>
                    <a:off x="6279070" y="4315777"/>
                    <a:ext cx="112490" cy="494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490" h="49434" extrusionOk="0">
                        <a:moveTo>
                          <a:pt x="0" y="0"/>
                        </a:moveTo>
                        <a:lnTo>
                          <a:pt x="112490" y="0"/>
                        </a:lnTo>
                        <a:lnTo>
                          <a:pt x="112490" y="49435"/>
                        </a:lnTo>
                        <a:lnTo>
                          <a:pt x="0" y="49435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" name="Google Shape;359;p3"/>
                  <p:cNvSpPr/>
                  <p:nvPr/>
                </p:nvSpPr>
                <p:spPr>
                  <a:xfrm>
                    <a:off x="6279070" y="4204144"/>
                    <a:ext cx="112490" cy="494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490" h="49434" extrusionOk="0">
                        <a:moveTo>
                          <a:pt x="0" y="0"/>
                        </a:moveTo>
                        <a:lnTo>
                          <a:pt x="112490" y="0"/>
                        </a:lnTo>
                        <a:lnTo>
                          <a:pt x="112490" y="49435"/>
                        </a:lnTo>
                        <a:lnTo>
                          <a:pt x="0" y="49435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360" name="Google Shape;360;p3"/>
              <p:cNvSpPr/>
              <p:nvPr/>
            </p:nvSpPr>
            <p:spPr>
              <a:xfrm>
                <a:off x="8760685" y="-128809"/>
                <a:ext cx="4816" cy="871140"/>
              </a:xfrm>
              <a:custGeom>
                <a:avLst/>
                <a:gdLst/>
                <a:ahLst/>
                <a:cxnLst/>
                <a:rect l="l" t="t" r="r" b="b"/>
                <a:pathLst>
                  <a:path w="12192" h="2205418" extrusionOk="0">
                    <a:moveTo>
                      <a:pt x="0" y="0"/>
                    </a:moveTo>
                    <a:lnTo>
                      <a:pt x="12192" y="0"/>
                    </a:lnTo>
                    <a:lnTo>
                      <a:pt x="12192" y="2205419"/>
                    </a:lnTo>
                    <a:lnTo>
                      <a:pt x="0" y="220541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 rot="-4217829">
                <a:off x="8521039" y="659152"/>
                <a:ext cx="458643" cy="327324"/>
              </a:xfrm>
              <a:custGeom>
                <a:avLst/>
                <a:gdLst/>
                <a:ahLst/>
                <a:cxnLst/>
                <a:rect l="l" t="t" r="r" b="b"/>
                <a:pathLst>
                  <a:path w="1167003" h="832866" extrusionOk="0">
                    <a:moveTo>
                      <a:pt x="1167003" y="416433"/>
                    </a:moveTo>
                    <a:cubicBezTo>
                      <a:pt x="1167003" y="646423"/>
                      <a:pt x="905761" y="832866"/>
                      <a:pt x="583502" y="832866"/>
                    </a:cubicBezTo>
                    <a:cubicBezTo>
                      <a:pt x="261243" y="832866"/>
                      <a:pt x="0" y="646423"/>
                      <a:pt x="0" y="416433"/>
                    </a:cubicBezTo>
                    <a:cubicBezTo>
                      <a:pt x="0" y="186443"/>
                      <a:pt x="261243" y="0"/>
                      <a:pt x="583502" y="0"/>
                    </a:cubicBezTo>
                    <a:cubicBezTo>
                      <a:pt x="905761" y="0"/>
                      <a:pt x="1167003" y="186443"/>
                      <a:pt x="1167003" y="41643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362;p3"/>
              <p:cNvSpPr/>
              <p:nvPr/>
            </p:nvSpPr>
            <p:spPr>
              <a:xfrm>
                <a:off x="8578196" y="773713"/>
                <a:ext cx="332732" cy="272988"/>
              </a:xfrm>
              <a:custGeom>
                <a:avLst/>
                <a:gdLst/>
                <a:ahLst/>
                <a:cxnLst/>
                <a:rect l="l" t="t" r="r" b="b"/>
                <a:pathLst>
                  <a:path w="842360" h="691108" extrusionOk="0">
                    <a:moveTo>
                      <a:pt x="842361" y="229362"/>
                    </a:moveTo>
                    <a:cubicBezTo>
                      <a:pt x="838741" y="241173"/>
                      <a:pt x="834836" y="252984"/>
                      <a:pt x="830645" y="264795"/>
                    </a:cubicBezTo>
                    <a:cubicBezTo>
                      <a:pt x="721774" y="568071"/>
                      <a:pt x="457932" y="750951"/>
                      <a:pt x="241524" y="673227"/>
                    </a:cubicBezTo>
                    <a:cubicBezTo>
                      <a:pt x="29021" y="596932"/>
                      <a:pt x="-58704" y="297847"/>
                      <a:pt x="41118" y="0"/>
                    </a:cubicBezTo>
                    <a:cubicBezTo>
                      <a:pt x="306484" y="82010"/>
                      <a:pt x="572994" y="160782"/>
                      <a:pt x="842361" y="22936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p3"/>
              <p:cNvSpPr/>
              <p:nvPr/>
            </p:nvSpPr>
            <p:spPr>
              <a:xfrm rot="-4217829">
                <a:off x="8499038" y="651207"/>
                <a:ext cx="458643" cy="327324"/>
              </a:xfrm>
              <a:custGeom>
                <a:avLst/>
                <a:gdLst/>
                <a:ahLst/>
                <a:cxnLst/>
                <a:rect l="l" t="t" r="r" b="b"/>
                <a:pathLst>
                  <a:path w="1167003" h="832866" extrusionOk="0">
                    <a:moveTo>
                      <a:pt x="1167003" y="416433"/>
                    </a:moveTo>
                    <a:cubicBezTo>
                      <a:pt x="1167003" y="646423"/>
                      <a:pt x="905761" y="832866"/>
                      <a:pt x="583502" y="832866"/>
                    </a:cubicBezTo>
                    <a:cubicBezTo>
                      <a:pt x="261243" y="832866"/>
                      <a:pt x="0" y="646423"/>
                      <a:pt x="0" y="416433"/>
                    </a:cubicBezTo>
                    <a:cubicBezTo>
                      <a:pt x="0" y="186443"/>
                      <a:pt x="261243" y="0"/>
                      <a:pt x="583502" y="0"/>
                    </a:cubicBezTo>
                    <a:cubicBezTo>
                      <a:pt x="905761" y="0"/>
                      <a:pt x="1167003" y="186443"/>
                      <a:pt x="1167003" y="4164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" name="Google Shape;364;p3"/>
              <p:cNvSpPr/>
              <p:nvPr/>
            </p:nvSpPr>
            <p:spPr>
              <a:xfrm rot="-4217829">
                <a:off x="8524608" y="673935"/>
                <a:ext cx="401294" cy="279558"/>
              </a:xfrm>
              <a:custGeom>
                <a:avLst/>
                <a:gdLst/>
                <a:ahLst/>
                <a:cxnLst/>
                <a:rect l="l" t="t" r="r" b="b"/>
                <a:pathLst>
                  <a:path w="1021080" h="711327" extrusionOk="0">
                    <a:moveTo>
                      <a:pt x="1021080" y="355664"/>
                    </a:moveTo>
                    <a:cubicBezTo>
                      <a:pt x="1021080" y="552091"/>
                      <a:pt x="792504" y="711327"/>
                      <a:pt x="510540" y="711327"/>
                    </a:cubicBezTo>
                    <a:cubicBezTo>
                      <a:pt x="228577" y="711327"/>
                      <a:pt x="0" y="552091"/>
                      <a:pt x="0" y="355664"/>
                    </a:cubicBezTo>
                    <a:cubicBezTo>
                      <a:pt x="0" y="159236"/>
                      <a:pt x="228577" y="0"/>
                      <a:pt x="510540" y="0"/>
                    </a:cubicBezTo>
                    <a:cubicBezTo>
                      <a:pt x="792504" y="0"/>
                      <a:pt x="1021080" y="159236"/>
                      <a:pt x="1021080" y="35566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 rot="-4217829">
                <a:off x="8530257" y="687864"/>
                <a:ext cx="384299" cy="267729"/>
              </a:xfrm>
              <a:custGeom>
                <a:avLst/>
                <a:gdLst/>
                <a:ahLst/>
                <a:cxnLst/>
                <a:rect l="l" t="t" r="r" b="b"/>
                <a:pathLst>
                  <a:path w="977836" h="681228" extrusionOk="0">
                    <a:moveTo>
                      <a:pt x="977837" y="340614"/>
                    </a:moveTo>
                    <a:cubicBezTo>
                      <a:pt x="977837" y="528730"/>
                      <a:pt x="758940" y="681228"/>
                      <a:pt x="488918" y="681228"/>
                    </a:cubicBezTo>
                    <a:cubicBezTo>
                      <a:pt x="218896" y="681228"/>
                      <a:pt x="0" y="528730"/>
                      <a:pt x="0" y="340614"/>
                    </a:cubicBezTo>
                    <a:cubicBezTo>
                      <a:pt x="0" y="152498"/>
                      <a:pt x="218896" y="0"/>
                      <a:pt x="488918" y="0"/>
                    </a:cubicBezTo>
                    <a:cubicBezTo>
                      <a:pt x="758940" y="0"/>
                      <a:pt x="977837" y="152498"/>
                      <a:pt x="977837" y="3406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8601452" y="648293"/>
                <a:ext cx="250687" cy="327929"/>
              </a:xfrm>
              <a:custGeom>
                <a:avLst/>
                <a:gdLst/>
                <a:ahLst/>
                <a:cxnLst/>
                <a:rect l="l" t="t" r="r" b="b"/>
                <a:pathLst>
                  <a:path w="634650" h="830199" extrusionOk="0">
                    <a:moveTo>
                      <a:pt x="0" y="301180"/>
                    </a:moveTo>
                    <a:lnTo>
                      <a:pt x="466344" y="0"/>
                    </a:lnTo>
                    <a:lnTo>
                      <a:pt x="634651" y="529018"/>
                    </a:lnTo>
                    <a:lnTo>
                      <a:pt x="168307" y="830199"/>
                    </a:lnTo>
                    <a:lnTo>
                      <a:pt x="0" y="301180"/>
                    </a:lnTo>
                    <a:close/>
                    <a:moveTo>
                      <a:pt x="462058" y="12192"/>
                    </a:moveTo>
                    <a:lnTo>
                      <a:pt x="9334" y="304514"/>
                    </a:lnTo>
                    <a:lnTo>
                      <a:pt x="172688" y="818102"/>
                    </a:lnTo>
                    <a:lnTo>
                      <a:pt x="625412" y="525780"/>
                    </a:lnTo>
                    <a:lnTo>
                      <a:pt x="462058" y="1219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" name="Google Shape;367;p3"/>
              <p:cNvSpPr/>
              <p:nvPr/>
            </p:nvSpPr>
            <p:spPr>
              <a:xfrm rot="-4217829">
                <a:off x="8661371" y="770041"/>
                <a:ext cx="111067" cy="63001"/>
              </a:xfrm>
              <a:custGeom>
                <a:avLst/>
                <a:gdLst/>
                <a:ahLst/>
                <a:cxnLst/>
                <a:rect l="l" t="t" r="r" b="b"/>
                <a:pathLst>
                  <a:path w="282606" h="160305" extrusionOk="0">
                    <a:moveTo>
                      <a:pt x="0" y="0"/>
                    </a:moveTo>
                    <a:lnTo>
                      <a:pt x="282607" y="0"/>
                    </a:lnTo>
                    <a:lnTo>
                      <a:pt x="282607" y="160306"/>
                    </a:lnTo>
                    <a:lnTo>
                      <a:pt x="0" y="1603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Google Shape;368;p3"/>
              <p:cNvSpPr/>
              <p:nvPr/>
            </p:nvSpPr>
            <p:spPr>
              <a:xfrm rot="-4217829">
                <a:off x="8689464" y="789185"/>
                <a:ext cx="62777" cy="27402"/>
              </a:xfrm>
              <a:custGeom>
                <a:avLst/>
                <a:gdLst/>
                <a:ahLst/>
                <a:cxnLst/>
                <a:rect l="l" t="t" r="r" b="b"/>
                <a:pathLst>
                  <a:path w="159734" h="69723" extrusionOk="0">
                    <a:moveTo>
                      <a:pt x="0" y="0"/>
                    </a:moveTo>
                    <a:lnTo>
                      <a:pt x="159734" y="0"/>
                    </a:lnTo>
                    <a:lnTo>
                      <a:pt x="159734" y="69723"/>
                    </a:lnTo>
                    <a:lnTo>
                      <a:pt x="0" y="6972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69" name="Google Shape;369;p3"/>
              <p:cNvGrpSpPr/>
              <p:nvPr/>
            </p:nvGrpSpPr>
            <p:grpSpPr>
              <a:xfrm>
                <a:off x="8724030" y="689666"/>
                <a:ext cx="51914" cy="57544"/>
                <a:chOff x="6189943" y="2396435"/>
                <a:chExt cx="131760" cy="146050"/>
              </a:xfrm>
            </p:grpSpPr>
            <p:sp>
              <p:nvSpPr>
                <p:cNvPr id="370" name="Google Shape;370;p3"/>
                <p:cNvSpPr/>
                <p:nvPr/>
              </p:nvSpPr>
              <p:spPr>
                <a:xfrm rot="-4214982">
                  <a:off x="6225743" y="2464020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1" name="Google Shape;371;p3"/>
                <p:cNvSpPr/>
                <p:nvPr/>
              </p:nvSpPr>
              <p:spPr>
                <a:xfrm rot="-4214982">
                  <a:off x="6165276" y="2442462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72" name="Google Shape;372;p3"/>
              <p:cNvGrpSpPr/>
              <p:nvPr/>
            </p:nvGrpSpPr>
            <p:grpSpPr>
              <a:xfrm>
                <a:off x="8659956" y="866017"/>
                <a:ext cx="51901" cy="57580"/>
                <a:chOff x="6027317" y="2844027"/>
                <a:chExt cx="131728" cy="146141"/>
              </a:xfrm>
            </p:grpSpPr>
            <p:sp>
              <p:nvSpPr>
                <p:cNvPr id="373" name="Google Shape;373;p3"/>
                <p:cNvSpPr/>
                <p:nvPr/>
              </p:nvSpPr>
              <p:spPr>
                <a:xfrm rot="-4214982">
                  <a:off x="6063085" y="2911703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4" name="Google Shape;374;p3"/>
                <p:cNvSpPr/>
                <p:nvPr/>
              </p:nvSpPr>
              <p:spPr>
                <a:xfrm rot="-4214982">
                  <a:off x="6002650" y="2890054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75" name="Google Shape;375;p3"/>
              <p:cNvGrpSpPr/>
              <p:nvPr/>
            </p:nvGrpSpPr>
            <p:grpSpPr>
              <a:xfrm>
                <a:off x="8748588" y="784042"/>
                <a:ext cx="73197" cy="84743"/>
                <a:chOff x="6252271" y="2635970"/>
                <a:chExt cx="185779" cy="215084"/>
              </a:xfrm>
            </p:grpSpPr>
            <p:sp>
              <p:nvSpPr>
                <p:cNvPr id="376" name="Google Shape;376;p3"/>
                <p:cNvSpPr/>
                <p:nvPr/>
              </p:nvSpPr>
              <p:spPr>
                <a:xfrm rot="-4214982">
                  <a:off x="6294374" y="2733990"/>
                  <a:ext cx="60788" cy="132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4" h="132397" extrusionOk="0">
                      <a:moveTo>
                        <a:pt x="0" y="0"/>
                      </a:moveTo>
                      <a:lnTo>
                        <a:pt x="60865" y="0"/>
                      </a:lnTo>
                      <a:lnTo>
                        <a:pt x="60865" y="132397"/>
                      </a:lnTo>
                      <a:lnTo>
                        <a:pt x="0" y="13239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7" name="Google Shape;377;p3"/>
                <p:cNvSpPr/>
                <p:nvPr/>
              </p:nvSpPr>
              <p:spPr>
                <a:xfrm rot="-4214982">
                  <a:off x="6335158" y="2620802"/>
                  <a:ext cx="60788" cy="132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4" h="132397" extrusionOk="0">
                      <a:moveTo>
                        <a:pt x="0" y="0"/>
                      </a:moveTo>
                      <a:lnTo>
                        <a:pt x="60865" y="0"/>
                      </a:lnTo>
                      <a:lnTo>
                        <a:pt x="60865" y="132397"/>
                      </a:lnTo>
                      <a:lnTo>
                        <a:pt x="0" y="13239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78" name="Google Shape;378;p3"/>
              <p:cNvGrpSpPr/>
              <p:nvPr/>
            </p:nvGrpSpPr>
            <p:grpSpPr>
              <a:xfrm>
                <a:off x="8620911" y="741164"/>
                <a:ext cx="57420" cy="66513"/>
                <a:chOff x="5928217" y="2527142"/>
                <a:chExt cx="145737" cy="168815"/>
              </a:xfrm>
            </p:grpSpPr>
            <p:sp>
              <p:nvSpPr>
                <p:cNvPr id="379" name="Google Shape;379;p3"/>
                <p:cNvSpPr/>
                <p:nvPr/>
              </p:nvSpPr>
              <p:spPr>
                <a:xfrm rot="-4214982">
                  <a:off x="5961295" y="2603990"/>
                  <a:ext cx="47755" cy="103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15" h="104013" extrusionOk="0">
                      <a:moveTo>
                        <a:pt x="0" y="0"/>
                      </a:moveTo>
                      <a:lnTo>
                        <a:pt x="47816" y="0"/>
                      </a:lnTo>
                      <a:lnTo>
                        <a:pt x="47816" y="104013"/>
                      </a:lnTo>
                      <a:lnTo>
                        <a:pt x="0" y="1040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0" name="Google Shape;380;p3"/>
                <p:cNvSpPr/>
                <p:nvPr/>
              </p:nvSpPr>
              <p:spPr>
                <a:xfrm rot="-4214982">
                  <a:off x="5993122" y="2515225"/>
                  <a:ext cx="47755" cy="103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15" h="104013" extrusionOk="0">
                      <a:moveTo>
                        <a:pt x="0" y="0"/>
                      </a:moveTo>
                      <a:lnTo>
                        <a:pt x="47816" y="0"/>
                      </a:lnTo>
                      <a:lnTo>
                        <a:pt x="47816" y="104013"/>
                      </a:lnTo>
                      <a:lnTo>
                        <a:pt x="0" y="1040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02640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14"/>
          <p:cNvSpPr txBox="1">
            <a:spLocks noGrp="1"/>
          </p:cNvSpPr>
          <p:nvPr>
            <p:ph type="title"/>
          </p:nvPr>
        </p:nvSpPr>
        <p:spPr>
          <a:xfrm>
            <a:off x="4484233" y="3091800"/>
            <a:ext cx="6756800" cy="12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93" name="Google Shape;993;p14"/>
          <p:cNvSpPr txBox="1">
            <a:spLocks noGrp="1"/>
          </p:cNvSpPr>
          <p:nvPr>
            <p:ph type="title" idx="2" hasCustomPrompt="1"/>
          </p:nvPr>
        </p:nvSpPr>
        <p:spPr>
          <a:xfrm>
            <a:off x="9898633" y="1715800"/>
            <a:ext cx="1342400" cy="147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94" name="Google Shape;994;p14"/>
          <p:cNvSpPr txBox="1">
            <a:spLocks noGrp="1"/>
          </p:cNvSpPr>
          <p:nvPr>
            <p:ph type="subTitle" idx="1"/>
          </p:nvPr>
        </p:nvSpPr>
        <p:spPr>
          <a:xfrm>
            <a:off x="4484233" y="4567400"/>
            <a:ext cx="6756800" cy="5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95" name="Google Shape;995;p14"/>
          <p:cNvGrpSpPr/>
          <p:nvPr/>
        </p:nvGrpSpPr>
        <p:grpSpPr>
          <a:xfrm>
            <a:off x="-3132925" y="-888923"/>
            <a:ext cx="16550364" cy="9522445"/>
            <a:chOff x="-2349694" y="-666692"/>
            <a:chExt cx="12412773" cy="7141834"/>
          </a:xfrm>
        </p:grpSpPr>
        <p:grpSp>
          <p:nvGrpSpPr>
            <p:cNvPr id="996" name="Google Shape;996;p14"/>
            <p:cNvGrpSpPr/>
            <p:nvPr/>
          </p:nvGrpSpPr>
          <p:grpSpPr>
            <a:xfrm flipH="1">
              <a:off x="-533400" y="1200149"/>
              <a:ext cx="5648149" cy="3940189"/>
              <a:chOff x="3918025" y="1200149"/>
              <a:chExt cx="5648149" cy="3940189"/>
            </a:xfrm>
          </p:grpSpPr>
          <p:sp>
            <p:nvSpPr>
              <p:cNvPr id="997" name="Google Shape;997;p14"/>
              <p:cNvSpPr/>
              <p:nvPr/>
            </p:nvSpPr>
            <p:spPr>
              <a:xfrm>
                <a:off x="5164254" y="1388645"/>
                <a:ext cx="3765407" cy="3262089"/>
              </a:xfrm>
              <a:custGeom>
                <a:avLst/>
                <a:gdLst/>
                <a:ahLst/>
                <a:cxnLst/>
                <a:rect l="l" t="t" r="r" b="b"/>
                <a:pathLst>
                  <a:path w="3430895" h="2972291" extrusionOk="0">
                    <a:moveTo>
                      <a:pt x="548031" y="2972291"/>
                    </a:moveTo>
                    <a:lnTo>
                      <a:pt x="2882865" y="2972291"/>
                    </a:lnTo>
                    <a:cubicBezTo>
                      <a:pt x="3219955" y="2659054"/>
                      <a:pt x="3430895" y="2211925"/>
                      <a:pt x="3430895" y="1715471"/>
                    </a:cubicBezTo>
                    <a:cubicBezTo>
                      <a:pt x="3430940" y="768062"/>
                      <a:pt x="2662879" y="0"/>
                      <a:pt x="1715470" y="0"/>
                    </a:cubicBezTo>
                    <a:cubicBezTo>
                      <a:pt x="768062" y="0"/>
                      <a:pt x="0" y="768062"/>
                      <a:pt x="0" y="1715471"/>
                    </a:cubicBezTo>
                    <a:cubicBezTo>
                      <a:pt x="0" y="2211925"/>
                      <a:pt x="210985" y="2659054"/>
                      <a:pt x="548031" y="297229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14"/>
              <p:cNvSpPr/>
              <p:nvPr/>
            </p:nvSpPr>
            <p:spPr>
              <a:xfrm>
                <a:off x="3918025" y="1200149"/>
                <a:ext cx="5648149" cy="3940189"/>
              </a:xfrm>
              <a:custGeom>
                <a:avLst/>
                <a:gdLst/>
                <a:ahLst/>
                <a:cxnLst/>
                <a:rect l="l" t="t" r="r" b="b"/>
                <a:pathLst>
                  <a:path w="4311564" h="3007778" extrusionOk="0">
                    <a:moveTo>
                      <a:pt x="4311530" y="0"/>
                    </a:moveTo>
                    <a:cubicBezTo>
                      <a:pt x="4248413" y="28797"/>
                      <a:pt x="4190715" y="65514"/>
                      <a:pt x="4143681" y="105392"/>
                    </a:cubicBezTo>
                    <a:cubicBezTo>
                      <a:pt x="3999070" y="228014"/>
                      <a:pt x="3902328" y="382212"/>
                      <a:pt x="3728052" y="482220"/>
                    </a:cubicBezTo>
                    <a:cubicBezTo>
                      <a:pt x="3525291" y="598589"/>
                      <a:pt x="3251737" y="622419"/>
                      <a:pt x="3022090" y="708254"/>
                    </a:cubicBezTo>
                    <a:cubicBezTo>
                      <a:pt x="2788240" y="795653"/>
                      <a:pt x="2603161" y="950163"/>
                      <a:pt x="2515832" y="1130900"/>
                    </a:cubicBezTo>
                    <a:cubicBezTo>
                      <a:pt x="2428503" y="1311637"/>
                      <a:pt x="2439828" y="1516620"/>
                      <a:pt x="2546887" y="1691626"/>
                    </a:cubicBezTo>
                    <a:cubicBezTo>
                      <a:pt x="2600834" y="1779823"/>
                      <a:pt x="2674129" y="1891503"/>
                      <a:pt x="2583500" y="1961950"/>
                    </a:cubicBezTo>
                    <a:cubicBezTo>
                      <a:pt x="2516735" y="2013812"/>
                      <a:pt x="2400575" y="2005093"/>
                      <a:pt x="2313767" y="2037503"/>
                    </a:cubicBezTo>
                    <a:cubicBezTo>
                      <a:pt x="2152587" y="2097633"/>
                      <a:pt x="2151475" y="2264266"/>
                      <a:pt x="2054420" y="2375703"/>
                    </a:cubicBezTo>
                    <a:cubicBezTo>
                      <a:pt x="1936105" y="2511560"/>
                      <a:pt x="1685234" y="2549874"/>
                      <a:pt x="1465175" y="2537543"/>
                    </a:cubicBezTo>
                    <a:cubicBezTo>
                      <a:pt x="1245116" y="2525211"/>
                      <a:pt x="1028426" y="2475155"/>
                      <a:pt x="808193" y="2485437"/>
                    </a:cubicBezTo>
                    <a:cubicBezTo>
                      <a:pt x="566318" y="2496727"/>
                      <a:pt x="332990" y="2584612"/>
                      <a:pt x="180355" y="2721927"/>
                    </a:cubicBezTo>
                    <a:cubicBezTo>
                      <a:pt x="88823" y="2804289"/>
                      <a:pt x="27164" y="2903672"/>
                      <a:pt x="0" y="3007779"/>
                    </a:cubicBezTo>
                    <a:lnTo>
                      <a:pt x="4311565" y="3007779"/>
                    </a:lnTo>
                    <a:lnTo>
                      <a:pt x="431156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99" name="Google Shape;999;p14"/>
            <p:cNvGrpSpPr/>
            <p:nvPr/>
          </p:nvGrpSpPr>
          <p:grpSpPr>
            <a:xfrm rot="10800000">
              <a:off x="-2349694" y="-666692"/>
              <a:ext cx="3400150" cy="5367198"/>
              <a:chOff x="10842976" y="1847908"/>
              <a:chExt cx="3400150" cy="5367198"/>
            </a:xfrm>
          </p:grpSpPr>
          <p:sp>
            <p:nvSpPr>
              <p:cNvPr id="1000" name="Google Shape;1000;p14"/>
              <p:cNvSpPr/>
              <p:nvPr/>
            </p:nvSpPr>
            <p:spPr>
              <a:xfrm rot="-2700000">
                <a:off x="11124014" y="3702462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14"/>
              <p:cNvSpPr/>
              <p:nvPr/>
            </p:nvSpPr>
            <p:spPr>
              <a:xfrm>
                <a:off x="11250152" y="3829874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1"/>
                      <a:pt x="917243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2" name="Google Shape;1002;p14"/>
              <p:cNvSpPr/>
              <p:nvPr/>
            </p:nvSpPr>
            <p:spPr>
              <a:xfrm>
                <a:off x="11340019" y="3919741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9" y="221941"/>
                      <a:pt x="989599" y="494799"/>
                    </a:cubicBezTo>
                    <a:cubicBezTo>
                      <a:pt x="989599" y="767658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3" name="Google Shape;1003;p14"/>
              <p:cNvSpPr/>
              <p:nvPr/>
            </p:nvSpPr>
            <p:spPr>
              <a:xfrm>
                <a:off x="11416433" y="399615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4" name="Google Shape;1004;p14"/>
              <p:cNvSpPr/>
              <p:nvPr/>
            </p:nvSpPr>
            <p:spPr>
              <a:xfrm rot="-2700000">
                <a:off x="11124045" y="4952179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5" name="Google Shape;1005;p14"/>
              <p:cNvSpPr/>
              <p:nvPr/>
            </p:nvSpPr>
            <p:spPr>
              <a:xfrm>
                <a:off x="11250152" y="5079560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2"/>
                      <a:pt x="917243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6" name="Google Shape;1006;p14"/>
              <p:cNvSpPr/>
              <p:nvPr/>
            </p:nvSpPr>
            <p:spPr>
              <a:xfrm>
                <a:off x="11340019" y="5169427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9" y="221941"/>
                      <a:pt x="989599" y="494799"/>
                    </a:cubicBezTo>
                    <a:cubicBezTo>
                      <a:pt x="989599" y="767658"/>
                      <a:pt x="767658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7" name="Google Shape;1007;p14"/>
              <p:cNvSpPr/>
              <p:nvPr/>
            </p:nvSpPr>
            <p:spPr>
              <a:xfrm>
                <a:off x="11416433" y="5245840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8" name="Google Shape;1008;p14"/>
              <p:cNvSpPr/>
              <p:nvPr/>
            </p:nvSpPr>
            <p:spPr>
              <a:xfrm rot="-2700000">
                <a:off x="11525114" y="3077640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9" name="Google Shape;1009;p14"/>
              <p:cNvSpPr/>
              <p:nvPr/>
            </p:nvSpPr>
            <p:spPr>
              <a:xfrm>
                <a:off x="11651234" y="3205059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0" name="Google Shape;1010;p14"/>
              <p:cNvSpPr/>
              <p:nvPr/>
            </p:nvSpPr>
            <p:spPr>
              <a:xfrm>
                <a:off x="11741102" y="3294927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8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1" name="Google Shape;1011;p14"/>
              <p:cNvSpPr/>
              <p:nvPr/>
            </p:nvSpPr>
            <p:spPr>
              <a:xfrm>
                <a:off x="11817514" y="3371340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2" name="Google Shape;1012;p14"/>
              <p:cNvSpPr/>
              <p:nvPr/>
            </p:nvSpPr>
            <p:spPr>
              <a:xfrm rot="-2700000">
                <a:off x="12102644" y="2262038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3" name="Google Shape;1013;p14"/>
              <p:cNvSpPr/>
              <p:nvPr/>
            </p:nvSpPr>
            <p:spPr>
              <a:xfrm>
                <a:off x="12228759" y="2389497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4" name="Google Shape;1014;p14"/>
              <p:cNvSpPr/>
              <p:nvPr/>
            </p:nvSpPr>
            <p:spPr>
              <a:xfrm>
                <a:off x="12318626" y="2479307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9" y="221941"/>
                      <a:pt x="989599" y="494799"/>
                    </a:cubicBezTo>
                    <a:cubicBezTo>
                      <a:pt x="989599" y="767658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6" y="763150"/>
                      <a:pt x="981316" y="494860"/>
                    </a:cubicBezTo>
                    <a:cubicBezTo>
                      <a:pt x="981316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5" name="Google Shape;1015;p14"/>
              <p:cNvSpPr/>
              <p:nvPr/>
            </p:nvSpPr>
            <p:spPr>
              <a:xfrm>
                <a:off x="12395040" y="2555777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843"/>
                      <a:pt x="8283" y="412881"/>
                    </a:cubicBezTo>
                    <a:cubicBezTo>
                      <a:pt x="8283" y="635918"/>
                      <a:pt x="189722" y="817418"/>
                      <a:pt x="412820" y="817418"/>
                    </a:cubicBezTo>
                    <a:cubicBezTo>
                      <a:pt x="635918" y="817418"/>
                      <a:pt x="817357" y="635918"/>
                      <a:pt x="817357" y="412881"/>
                    </a:cubicBezTo>
                    <a:cubicBezTo>
                      <a:pt x="817357" y="18984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6" name="Google Shape;1016;p14"/>
              <p:cNvSpPr/>
              <p:nvPr/>
            </p:nvSpPr>
            <p:spPr>
              <a:xfrm>
                <a:off x="12728509" y="1847908"/>
                <a:ext cx="1355689" cy="1355689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3" y="1453823"/>
                      <a:pt x="726911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49"/>
                      <a:pt x="325449" y="0"/>
                      <a:pt x="726911" y="0"/>
                    </a:cubicBezTo>
                    <a:cubicBezTo>
                      <a:pt x="1128373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7" name="Google Shape;1017;p14"/>
              <p:cNvSpPr/>
              <p:nvPr/>
            </p:nvSpPr>
            <p:spPr>
              <a:xfrm>
                <a:off x="12854993" y="1974392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4"/>
              <p:cNvSpPr/>
              <p:nvPr/>
            </p:nvSpPr>
            <p:spPr>
              <a:xfrm>
                <a:off x="12944861" y="2064259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8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1"/>
                      <a:pt x="226509" y="981376"/>
                      <a:pt x="494799" y="981376"/>
                    </a:cubicBezTo>
                    <a:cubicBezTo>
                      <a:pt x="763090" y="981376"/>
                      <a:pt x="981315" y="763151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9" name="Google Shape;1019;p14"/>
              <p:cNvSpPr/>
              <p:nvPr/>
            </p:nvSpPr>
            <p:spPr>
              <a:xfrm>
                <a:off x="13021273" y="2140672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843"/>
                      <a:pt x="8283" y="412881"/>
                    </a:cubicBezTo>
                    <a:cubicBezTo>
                      <a:pt x="8283" y="635918"/>
                      <a:pt x="189722" y="817418"/>
                      <a:pt x="412820" y="817418"/>
                    </a:cubicBezTo>
                    <a:cubicBezTo>
                      <a:pt x="635918" y="817418"/>
                      <a:pt x="817357" y="635918"/>
                      <a:pt x="817357" y="412881"/>
                    </a:cubicBezTo>
                    <a:cubicBezTo>
                      <a:pt x="817357" y="18984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0" name="Google Shape;1020;p14"/>
              <p:cNvSpPr/>
              <p:nvPr/>
            </p:nvSpPr>
            <p:spPr>
              <a:xfrm rot="-2700000">
                <a:off x="11525087" y="4327300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1" name="Google Shape;1021;p14"/>
              <p:cNvSpPr/>
              <p:nvPr/>
            </p:nvSpPr>
            <p:spPr>
              <a:xfrm>
                <a:off x="11651234" y="4454802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18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2" name="Google Shape;1022;p14"/>
              <p:cNvSpPr/>
              <p:nvPr/>
            </p:nvSpPr>
            <p:spPr>
              <a:xfrm>
                <a:off x="11741102" y="4544613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3" name="Google Shape;1023;p14"/>
              <p:cNvSpPr/>
              <p:nvPr/>
            </p:nvSpPr>
            <p:spPr>
              <a:xfrm>
                <a:off x="11817514" y="462102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4" name="Google Shape;1024;p14"/>
              <p:cNvSpPr/>
              <p:nvPr/>
            </p:nvSpPr>
            <p:spPr>
              <a:xfrm rot="-2700000">
                <a:off x="11525158" y="5577057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4"/>
                      <a:pt x="726912" y="1453824"/>
                    </a:cubicBezTo>
                    <a:cubicBezTo>
                      <a:pt x="325450" y="1453824"/>
                      <a:pt x="0" y="1128374"/>
                      <a:pt x="0" y="726912"/>
                    </a:cubicBezTo>
                    <a:cubicBezTo>
                      <a:pt x="0" y="325450"/>
                      <a:pt x="325450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5" name="Google Shape;1025;p14"/>
              <p:cNvSpPr/>
              <p:nvPr/>
            </p:nvSpPr>
            <p:spPr>
              <a:xfrm>
                <a:off x="11651234" y="5704488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6" name="Google Shape;1026;p14"/>
              <p:cNvSpPr/>
              <p:nvPr/>
            </p:nvSpPr>
            <p:spPr>
              <a:xfrm>
                <a:off x="11741102" y="5794299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7" name="Google Shape;1027;p14"/>
              <p:cNvSpPr/>
              <p:nvPr/>
            </p:nvSpPr>
            <p:spPr>
              <a:xfrm>
                <a:off x="11817514" y="5870711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6"/>
                      <a:pt x="412820" y="817356"/>
                    </a:cubicBezTo>
                    <a:cubicBezTo>
                      <a:pt x="635918" y="817356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8" name="Google Shape;1028;p14"/>
              <p:cNvSpPr/>
              <p:nvPr/>
            </p:nvSpPr>
            <p:spPr>
              <a:xfrm rot="-2700000">
                <a:off x="12084405" y="3702455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1" y="1128374"/>
                      <a:pt x="1" y="726912"/>
                    </a:cubicBezTo>
                    <a:cubicBezTo>
                      <a:pt x="1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9" name="Google Shape;1029;p14"/>
              <p:cNvSpPr/>
              <p:nvPr/>
            </p:nvSpPr>
            <p:spPr>
              <a:xfrm>
                <a:off x="12210536" y="3829874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242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0" name="Google Shape;1030;p14"/>
              <p:cNvSpPr/>
              <p:nvPr/>
            </p:nvSpPr>
            <p:spPr>
              <a:xfrm>
                <a:off x="12300404" y="3919741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8"/>
                      <a:pt x="767658" y="989599"/>
                      <a:pt x="494800" y="989599"/>
                    </a:cubicBezTo>
                    <a:close/>
                    <a:moveTo>
                      <a:pt x="494800" y="8344"/>
                    </a:moveTo>
                    <a:cubicBezTo>
                      <a:pt x="226509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1" name="Google Shape;1031;p14"/>
              <p:cNvSpPr/>
              <p:nvPr/>
            </p:nvSpPr>
            <p:spPr>
              <a:xfrm>
                <a:off x="12376816" y="399615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2" name="Google Shape;1032;p14"/>
              <p:cNvSpPr/>
              <p:nvPr/>
            </p:nvSpPr>
            <p:spPr>
              <a:xfrm>
                <a:off x="12083907" y="4953076"/>
                <a:ext cx="1355834" cy="1355690"/>
              </a:xfrm>
              <a:custGeom>
                <a:avLst/>
                <a:gdLst/>
                <a:ahLst/>
                <a:cxnLst/>
                <a:rect l="l" t="t" r="r" b="b"/>
                <a:pathLst>
                  <a:path w="1453978" h="1453823" extrusionOk="0">
                    <a:moveTo>
                      <a:pt x="1453979" y="726911"/>
                    </a:moveTo>
                    <a:cubicBezTo>
                      <a:pt x="1453979" y="1128403"/>
                      <a:pt x="1128497" y="1453275"/>
                      <a:pt x="727067" y="1453823"/>
                    </a:cubicBezTo>
                    <a:cubicBezTo>
                      <a:pt x="329169" y="1454371"/>
                      <a:pt x="8621" y="1129743"/>
                      <a:pt x="155" y="726911"/>
                    </a:cubicBezTo>
                    <a:cubicBezTo>
                      <a:pt x="-8250" y="325542"/>
                      <a:pt x="325636" y="0"/>
                      <a:pt x="727067" y="0"/>
                    </a:cubicBezTo>
                    <a:cubicBezTo>
                      <a:pt x="1128497" y="0"/>
                      <a:pt x="1453979" y="325481"/>
                      <a:pt x="1453979" y="72691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3" name="Google Shape;1033;p14"/>
              <p:cNvSpPr/>
              <p:nvPr/>
            </p:nvSpPr>
            <p:spPr>
              <a:xfrm>
                <a:off x="12210536" y="5079560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24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4" name="Google Shape;1034;p14"/>
              <p:cNvSpPr/>
              <p:nvPr/>
            </p:nvSpPr>
            <p:spPr>
              <a:xfrm>
                <a:off x="12300404" y="5169427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8"/>
                    </a:moveTo>
                    <a:cubicBezTo>
                      <a:pt x="222002" y="989598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8"/>
                      <a:pt x="767658" y="989598"/>
                      <a:pt x="494800" y="989598"/>
                    </a:cubicBezTo>
                    <a:close/>
                    <a:moveTo>
                      <a:pt x="494800" y="8344"/>
                    </a:moveTo>
                    <a:cubicBezTo>
                      <a:pt x="226509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5" name="Google Shape;1035;p14"/>
              <p:cNvSpPr/>
              <p:nvPr/>
            </p:nvSpPr>
            <p:spPr>
              <a:xfrm>
                <a:off x="12376816" y="5245840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6" name="Google Shape;1036;p14"/>
              <p:cNvSpPr/>
              <p:nvPr/>
            </p:nvSpPr>
            <p:spPr>
              <a:xfrm rot="-2700000">
                <a:off x="12605073" y="3077680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7" name="Google Shape;1037;p14"/>
              <p:cNvSpPr/>
              <p:nvPr/>
            </p:nvSpPr>
            <p:spPr>
              <a:xfrm>
                <a:off x="12731177" y="3205059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4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4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1" y="1182426"/>
                      <a:pt x="591214" y="1182426"/>
                    </a:cubicBezTo>
                    <a:close/>
                    <a:moveTo>
                      <a:pt x="591214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4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4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8" name="Google Shape;1038;p14"/>
              <p:cNvSpPr/>
              <p:nvPr/>
            </p:nvSpPr>
            <p:spPr>
              <a:xfrm>
                <a:off x="12821044" y="3294927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7" y="0"/>
                      <a:pt x="989599" y="221941"/>
                      <a:pt x="989599" y="494799"/>
                    </a:cubicBezTo>
                    <a:cubicBezTo>
                      <a:pt x="989599" y="767658"/>
                      <a:pt x="767657" y="989599"/>
                      <a:pt x="494800" y="989599"/>
                    </a:cubicBezTo>
                    <a:close/>
                    <a:moveTo>
                      <a:pt x="494800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89" y="981376"/>
                      <a:pt x="981316" y="763150"/>
                      <a:pt x="981316" y="494860"/>
                    </a:cubicBezTo>
                    <a:cubicBezTo>
                      <a:pt x="981316" y="226570"/>
                      <a:pt x="763089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9" name="Google Shape;1039;p14"/>
              <p:cNvSpPr/>
              <p:nvPr/>
            </p:nvSpPr>
            <p:spPr>
              <a:xfrm>
                <a:off x="12897458" y="3371340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6" y="635857"/>
                      <a:pt x="817356" y="412820"/>
                    </a:cubicBezTo>
                    <a:cubicBezTo>
                      <a:pt x="817356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0" name="Google Shape;1040;p14"/>
              <p:cNvSpPr/>
              <p:nvPr/>
            </p:nvSpPr>
            <p:spPr>
              <a:xfrm rot="-2700000">
                <a:off x="12605046" y="4327340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50"/>
                      <a:pt x="325450" y="0"/>
                      <a:pt x="726912" y="0"/>
                    </a:cubicBezTo>
                    <a:cubicBezTo>
                      <a:pt x="1128374" y="0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1" name="Google Shape;1041;p14"/>
              <p:cNvSpPr/>
              <p:nvPr/>
            </p:nvSpPr>
            <p:spPr>
              <a:xfrm>
                <a:off x="12731177" y="4454802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4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4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181" y="1182427"/>
                      <a:pt x="591214" y="1182427"/>
                    </a:cubicBezTo>
                    <a:close/>
                    <a:moveTo>
                      <a:pt x="591214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4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4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2" name="Google Shape;1042;p14"/>
              <p:cNvSpPr/>
              <p:nvPr/>
            </p:nvSpPr>
            <p:spPr>
              <a:xfrm>
                <a:off x="12821044" y="4544613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7" y="0"/>
                      <a:pt x="989599" y="221941"/>
                      <a:pt x="989599" y="494799"/>
                    </a:cubicBezTo>
                    <a:cubicBezTo>
                      <a:pt x="989599" y="767657"/>
                      <a:pt x="767657" y="989598"/>
                      <a:pt x="494800" y="989598"/>
                    </a:cubicBezTo>
                    <a:close/>
                    <a:moveTo>
                      <a:pt x="494800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89" y="981376"/>
                      <a:pt x="981316" y="763150"/>
                      <a:pt x="981316" y="494860"/>
                    </a:cubicBezTo>
                    <a:cubicBezTo>
                      <a:pt x="981316" y="226570"/>
                      <a:pt x="763089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3" name="Google Shape;1043;p14"/>
              <p:cNvSpPr/>
              <p:nvPr/>
            </p:nvSpPr>
            <p:spPr>
              <a:xfrm>
                <a:off x="12897458" y="462102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6" y="635857"/>
                      <a:pt x="817356" y="412820"/>
                    </a:cubicBezTo>
                    <a:cubicBezTo>
                      <a:pt x="817356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4" name="Google Shape;1044;p14"/>
              <p:cNvSpPr/>
              <p:nvPr/>
            </p:nvSpPr>
            <p:spPr>
              <a:xfrm rot="-2700000">
                <a:off x="12605118" y="5577097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4"/>
                      <a:pt x="726912" y="1453824"/>
                    </a:cubicBezTo>
                    <a:cubicBezTo>
                      <a:pt x="325450" y="1453824"/>
                      <a:pt x="0" y="1128374"/>
                      <a:pt x="0" y="726912"/>
                    </a:cubicBezTo>
                    <a:cubicBezTo>
                      <a:pt x="0" y="325450"/>
                      <a:pt x="325450" y="1"/>
                      <a:pt x="726912" y="1"/>
                    </a:cubicBezTo>
                    <a:cubicBezTo>
                      <a:pt x="1128374" y="1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5" name="Google Shape;1045;p14"/>
              <p:cNvSpPr/>
              <p:nvPr/>
            </p:nvSpPr>
            <p:spPr>
              <a:xfrm>
                <a:off x="12731177" y="5704488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4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4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1" y="1182427"/>
                      <a:pt x="591214" y="1182427"/>
                    </a:cubicBezTo>
                    <a:close/>
                    <a:moveTo>
                      <a:pt x="591214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4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4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6" name="Google Shape;1046;p14"/>
              <p:cNvSpPr/>
              <p:nvPr/>
            </p:nvSpPr>
            <p:spPr>
              <a:xfrm>
                <a:off x="12821044" y="5794299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7" y="0"/>
                      <a:pt x="989599" y="221941"/>
                      <a:pt x="989599" y="494799"/>
                    </a:cubicBezTo>
                    <a:cubicBezTo>
                      <a:pt x="989599" y="767657"/>
                      <a:pt x="767657" y="989599"/>
                      <a:pt x="494800" y="989599"/>
                    </a:cubicBezTo>
                    <a:close/>
                    <a:moveTo>
                      <a:pt x="494800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89" y="981376"/>
                      <a:pt x="981316" y="763150"/>
                      <a:pt x="981316" y="494860"/>
                    </a:cubicBezTo>
                    <a:cubicBezTo>
                      <a:pt x="981316" y="226570"/>
                      <a:pt x="763089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7" name="Google Shape;1047;p14"/>
              <p:cNvSpPr/>
              <p:nvPr/>
            </p:nvSpPr>
            <p:spPr>
              <a:xfrm>
                <a:off x="12897458" y="5870711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6"/>
                      <a:pt x="412820" y="817356"/>
                    </a:cubicBezTo>
                    <a:cubicBezTo>
                      <a:pt x="635918" y="817356"/>
                      <a:pt x="817356" y="635857"/>
                      <a:pt x="817356" y="412820"/>
                    </a:cubicBezTo>
                    <a:cubicBezTo>
                      <a:pt x="817356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8" name="Google Shape;1048;p14"/>
            <p:cNvGrpSpPr/>
            <p:nvPr/>
          </p:nvGrpSpPr>
          <p:grpSpPr>
            <a:xfrm rot="10800000" flipH="1">
              <a:off x="6667227" y="4438265"/>
              <a:ext cx="3395851" cy="2036877"/>
              <a:chOff x="10061381" y="5124065"/>
              <a:chExt cx="3395851" cy="2036877"/>
            </a:xfrm>
          </p:grpSpPr>
          <p:sp>
            <p:nvSpPr>
              <p:cNvPr id="1049" name="Google Shape;1049;p14"/>
              <p:cNvSpPr/>
              <p:nvPr/>
            </p:nvSpPr>
            <p:spPr>
              <a:xfrm rot="-2700000">
                <a:off x="11893678" y="5392328"/>
                <a:ext cx="1295290" cy="1295290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50"/>
                      <a:pt x="325450" y="0"/>
                      <a:pt x="726912" y="0"/>
                    </a:cubicBezTo>
                    <a:cubicBezTo>
                      <a:pt x="1128374" y="0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0" name="Google Shape;1050;p14"/>
              <p:cNvSpPr/>
              <p:nvPr/>
            </p:nvSpPr>
            <p:spPr>
              <a:xfrm>
                <a:off x="12014903" y="5512781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6" y="265245"/>
                      <a:pt x="1182426" y="591213"/>
                    </a:cubicBezTo>
                    <a:cubicBezTo>
                      <a:pt x="1182426" y="917182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1" name="Google Shape;1051;p14"/>
              <p:cNvSpPr/>
              <p:nvPr/>
            </p:nvSpPr>
            <p:spPr>
              <a:xfrm>
                <a:off x="12100874" y="5598754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2" name="Google Shape;1052;p14"/>
              <p:cNvSpPr/>
              <p:nvPr/>
            </p:nvSpPr>
            <p:spPr>
              <a:xfrm>
                <a:off x="12173976" y="5671855"/>
                <a:ext cx="736884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40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22"/>
                      <a:pt x="8283" y="412820"/>
                    </a:cubicBezTo>
                    <a:cubicBezTo>
                      <a:pt x="8283" y="635918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3" name="Google Shape;1053;p14"/>
              <p:cNvSpPr/>
              <p:nvPr/>
            </p:nvSpPr>
            <p:spPr>
              <a:xfrm>
                <a:off x="11125852" y="5689614"/>
                <a:ext cx="1297536" cy="1297536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50"/>
                      <a:pt x="325449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4" name="Google Shape;1054;p14"/>
              <p:cNvSpPr/>
              <p:nvPr/>
            </p:nvSpPr>
            <p:spPr>
              <a:xfrm>
                <a:off x="11246854" y="5810616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5" name="Google Shape;1055;p14"/>
              <p:cNvSpPr/>
              <p:nvPr/>
            </p:nvSpPr>
            <p:spPr>
              <a:xfrm>
                <a:off x="11332826" y="5896534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6" name="Google Shape;1056;p14"/>
              <p:cNvSpPr/>
              <p:nvPr/>
            </p:nvSpPr>
            <p:spPr>
              <a:xfrm>
                <a:off x="11405927" y="5969636"/>
                <a:ext cx="736883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783"/>
                      <a:pt x="8283" y="412881"/>
                    </a:cubicBezTo>
                    <a:cubicBezTo>
                      <a:pt x="8283" y="635979"/>
                      <a:pt x="189722" y="817418"/>
                      <a:pt x="412820" y="817418"/>
                    </a:cubicBezTo>
                    <a:cubicBezTo>
                      <a:pt x="635918" y="817418"/>
                      <a:pt x="817357" y="635979"/>
                      <a:pt x="817357" y="412881"/>
                    </a:cubicBezTo>
                    <a:cubicBezTo>
                      <a:pt x="817357" y="18978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7" name="Google Shape;1057;p14"/>
              <p:cNvSpPr/>
              <p:nvPr/>
            </p:nvSpPr>
            <p:spPr>
              <a:xfrm>
                <a:off x="10061381" y="5863406"/>
                <a:ext cx="1297536" cy="1297536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50"/>
                      <a:pt x="325449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8" name="Google Shape;1058;p14"/>
              <p:cNvSpPr/>
              <p:nvPr/>
            </p:nvSpPr>
            <p:spPr>
              <a:xfrm>
                <a:off x="10182383" y="5984407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6" y="265245"/>
                      <a:pt x="1182426" y="591213"/>
                    </a:cubicBezTo>
                    <a:cubicBezTo>
                      <a:pt x="1182426" y="917181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9" name="Google Shape;1059;p14"/>
              <p:cNvSpPr/>
              <p:nvPr/>
            </p:nvSpPr>
            <p:spPr>
              <a:xfrm>
                <a:off x="10268355" y="6070325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7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0" name="Google Shape;1060;p14"/>
              <p:cNvSpPr/>
              <p:nvPr/>
            </p:nvSpPr>
            <p:spPr>
              <a:xfrm>
                <a:off x="10341456" y="6143426"/>
                <a:ext cx="736883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783"/>
                      <a:pt x="8283" y="412881"/>
                    </a:cubicBezTo>
                    <a:cubicBezTo>
                      <a:pt x="8283" y="635979"/>
                      <a:pt x="189722" y="817418"/>
                      <a:pt x="412820" y="817418"/>
                    </a:cubicBezTo>
                    <a:cubicBezTo>
                      <a:pt x="635918" y="817418"/>
                      <a:pt x="817357" y="635979"/>
                      <a:pt x="817357" y="412881"/>
                    </a:cubicBezTo>
                    <a:cubicBezTo>
                      <a:pt x="817357" y="18978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1" name="Google Shape;1061;p14"/>
            <p:cNvGrpSpPr/>
            <p:nvPr/>
          </p:nvGrpSpPr>
          <p:grpSpPr>
            <a:xfrm flipH="1">
              <a:off x="3601084" y="-52595"/>
              <a:ext cx="796839" cy="1977046"/>
              <a:chOff x="5506084" y="-1347995"/>
              <a:chExt cx="796839" cy="1977046"/>
            </a:xfrm>
          </p:grpSpPr>
          <p:grpSp>
            <p:nvGrpSpPr>
              <p:cNvPr id="1062" name="Google Shape;1062;p14"/>
              <p:cNvGrpSpPr/>
              <p:nvPr/>
            </p:nvGrpSpPr>
            <p:grpSpPr>
              <a:xfrm>
                <a:off x="5506901" y="-153694"/>
                <a:ext cx="153656" cy="359634"/>
                <a:chOff x="1054606" y="2826511"/>
                <a:chExt cx="264788" cy="619738"/>
              </a:xfrm>
            </p:grpSpPr>
            <p:sp>
              <p:nvSpPr>
                <p:cNvPr id="1063" name="Google Shape;1063;p14"/>
                <p:cNvSpPr/>
                <p:nvPr/>
              </p:nvSpPr>
              <p:spPr>
                <a:xfrm>
                  <a:off x="1062075" y="2826511"/>
                  <a:ext cx="246499" cy="513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99" h="513481" extrusionOk="0">
                      <a:moveTo>
                        <a:pt x="18438" y="513481"/>
                      </a:moveTo>
                      <a:cubicBezTo>
                        <a:pt x="-11081" y="416836"/>
                        <a:pt x="-4936" y="308267"/>
                        <a:pt x="35298" y="215614"/>
                      </a:cubicBezTo>
                      <a:cubicBezTo>
                        <a:pt x="75532" y="122960"/>
                        <a:pt x="150695" y="44383"/>
                        <a:pt x="241510" y="0"/>
                      </a:cubicBezTo>
                      <a:lnTo>
                        <a:pt x="246500" y="10190"/>
                      </a:lnTo>
                      <a:cubicBezTo>
                        <a:pt x="158101" y="53365"/>
                        <a:pt x="84881" y="129894"/>
                        <a:pt x="45698" y="220131"/>
                      </a:cubicBezTo>
                      <a:cubicBezTo>
                        <a:pt x="6514" y="310369"/>
                        <a:pt x="527" y="416101"/>
                        <a:pt x="29258" y="510172"/>
                      </a:cubicBezTo>
                      <a:lnTo>
                        <a:pt x="18385" y="51348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4" name="Google Shape;1064;p14"/>
                <p:cNvSpPr/>
                <p:nvPr/>
              </p:nvSpPr>
              <p:spPr>
                <a:xfrm>
                  <a:off x="1054606" y="2839117"/>
                  <a:ext cx="255596" cy="607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96" h="607132" extrusionOk="0">
                      <a:moveTo>
                        <a:pt x="44395" y="607133"/>
                      </a:moveTo>
                      <a:cubicBezTo>
                        <a:pt x="-5451" y="534018"/>
                        <a:pt x="-4400" y="442993"/>
                        <a:pt x="5212" y="379491"/>
                      </a:cubicBezTo>
                      <a:cubicBezTo>
                        <a:pt x="28428" y="226434"/>
                        <a:pt x="119715" y="84565"/>
                        <a:pt x="249399" y="0"/>
                      </a:cubicBezTo>
                      <a:lnTo>
                        <a:pt x="255597" y="9507"/>
                      </a:lnTo>
                      <a:cubicBezTo>
                        <a:pt x="128592" y="92338"/>
                        <a:pt x="39195" y="231266"/>
                        <a:pt x="16452" y="381172"/>
                      </a:cubicBezTo>
                      <a:cubicBezTo>
                        <a:pt x="7155" y="442678"/>
                        <a:pt x="6052" y="530657"/>
                        <a:pt x="53797" y="600725"/>
                      </a:cubicBezTo>
                      <a:lnTo>
                        <a:pt x="44448" y="607133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5" name="Google Shape;1065;p14"/>
                <p:cNvSpPr/>
                <p:nvPr/>
              </p:nvSpPr>
              <p:spPr>
                <a:xfrm>
                  <a:off x="1093575" y="2845683"/>
                  <a:ext cx="183485" cy="5828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485" h="582866" extrusionOk="0">
                      <a:moveTo>
                        <a:pt x="49337" y="582866"/>
                      </a:moveTo>
                      <a:cubicBezTo>
                        <a:pt x="15038" y="530447"/>
                        <a:pt x="-1927" y="464423"/>
                        <a:pt x="174" y="391887"/>
                      </a:cubicBezTo>
                      <a:cubicBezTo>
                        <a:pt x="1907" y="333111"/>
                        <a:pt x="15354" y="271710"/>
                        <a:pt x="42614" y="198701"/>
                      </a:cubicBezTo>
                      <a:cubicBezTo>
                        <a:pt x="78383" y="102843"/>
                        <a:pt x="121086" y="39709"/>
                        <a:pt x="176920" y="0"/>
                      </a:cubicBezTo>
                      <a:lnTo>
                        <a:pt x="183485" y="9244"/>
                      </a:lnTo>
                      <a:cubicBezTo>
                        <a:pt x="129542" y="47587"/>
                        <a:pt x="88153" y="109041"/>
                        <a:pt x="53224" y="202693"/>
                      </a:cubicBezTo>
                      <a:cubicBezTo>
                        <a:pt x="26436" y="274494"/>
                        <a:pt x="13148" y="334740"/>
                        <a:pt x="11519" y="392254"/>
                      </a:cubicBezTo>
                      <a:cubicBezTo>
                        <a:pt x="10101" y="441207"/>
                        <a:pt x="17139" y="512956"/>
                        <a:pt x="58844" y="576668"/>
                      </a:cubicBezTo>
                      <a:lnTo>
                        <a:pt x="49337" y="58286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6" name="Google Shape;1066;p14"/>
                <p:cNvSpPr/>
                <p:nvPr/>
              </p:nvSpPr>
              <p:spPr>
                <a:xfrm>
                  <a:off x="1180170" y="2827352"/>
                  <a:ext cx="139224" cy="534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24" h="534123" extrusionOk="0">
                      <a:moveTo>
                        <a:pt x="51193" y="534071"/>
                      </a:moveTo>
                      <a:cubicBezTo>
                        <a:pt x="7178" y="448613"/>
                        <a:pt x="-9210" y="349237"/>
                        <a:pt x="4972" y="254114"/>
                      </a:cubicBezTo>
                      <a:cubicBezTo>
                        <a:pt x="19206" y="159045"/>
                        <a:pt x="64009" y="68807"/>
                        <a:pt x="131083" y="0"/>
                      </a:cubicBezTo>
                      <a:lnTo>
                        <a:pt x="139225" y="7931"/>
                      </a:lnTo>
                      <a:cubicBezTo>
                        <a:pt x="73779" y="75058"/>
                        <a:pt x="30078" y="163089"/>
                        <a:pt x="16212" y="255848"/>
                      </a:cubicBezTo>
                      <a:cubicBezTo>
                        <a:pt x="2345" y="348554"/>
                        <a:pt x="18313" y="445567"/>
                        <a:pt x="61278" y="528924"/>
                      </a:cubicBezTo>
                      <a:lnTo>
                        <a:pt x="51193" y="534124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7" name="Google Shape;1067;p14"/>
                <p:cNvSpPr/>
                <p:nvPr/>
              </p:nvSpPr>
              <p:spPr>
                <a:xfrm>
                  <a:off x="1211659" y="2854559"/>
                  <a:ext cx="73279" cy="445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79" h="445566" extrusionOk="0">
                      <a:moveTo>
                        <a:pt x="27846" y="445514"/>
                      </a:moveTo>
                      <a:cubicBezTo>
                        <a:pt x="-19111" y="299338"/>
                        <a:pt x="-6243" y="136932"/>
                        <a:pt x="63142" y="0"/>
                      </a:cubicBezTo>
                      <a:lnTo>
                        <a:pt x="73280" y="5147"/>
                      </a:lnTo>
                      <a:cubicBezTo>
                        <a:pt x="5260" y="139453"/>
                        <a:pt x="-7346" y="298708"/>
                        <a:pt x="38666" y="442100"/>
                      </a:cubicBezTo>
                      <a:lnTo>
                        <a:pt x="27846" y="445567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8" name="Google Shape;1068;p14"/>
                <p:cNvSpPr/>
                <p:nvPr/>
              </p:nvSpPr>
              <p:spPr>
                <a:xfrm>
                  <a:off x="1236066" y="2866430"/>
                  <a:ext cx="47717" cy="363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7" h="363155" extrusionOk="0">
                      <a:moveTo>
                        <a:pt x="12000" y="363156"/>
                      </a:moveTo>
                      <a:cubicBezTo>
                        <a:pt x="-10165" y="242296"/>
                        <a:pt x="-1498" y="116710"/>
                        <a:pt x="36950" y="0"/>
                      </a:cubicBezTo>
                      <a:lnTo>
                        <a:pt x="47717" y="3572"/>
                      </a:lnTo>
                      <a:cubicBezTo>
                        <a:pt x="9847" y="118496"/>
                        <a:pt x="1390" y="242139"/>
                        <a:pt x="23188" y="361107"/>
                      </a:cubicBezTo>
                      <a:lnTo>
                        <a:pt x="12053" y="363156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9" name="Google Shape;1069;p14"/>
                <p:cNvSpPr/>
                <p:nvPr/>
              </p:nvSpPr>
              <p:spPr>
                <a:xfrm>
                  <a:off x="1252978" y="2829558"/>
                  <a:ext cx="63212" cy="497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2" h="497356" extrusionOk="0">
                      <a:moveTo>
                        <a:pt x="16203" y="497304"/>
                      </a:moveTo>
                      <a:lnTo>
                        <a:pt x="6696" y="491106"/>
                      </a:lnTo>
                      <a:cubicBezTo>
                        <a:pt x="26866" y="460169"/>
                        <a:pt x="36373" y="418832"/>
                        <a:pt x="34219" y="371560"/>
                      </a:cubicBezTo>
                      <a:cubicBezTo>
                        <a:pt x="32591" y="335685"/>
                        <a:pt x="24870" y="299653"/>
                        <a:pt x="17359" y="264829"/>
                      </a:cubicBezTo>
                      <a:lnTo>
                        <a:pt x="13367" y="246131"/>
                      </a:lnTo>
                      <a:cubicBezTo>
                        <a:pt x="5226" y="207368"/>
                        <a:pt x="-3073" y="162249"/>
                        <a:pt x="1129" y="117288"/>
                      </a:cubicBezTo>
                      <a:cubicBezTo>
                        <a:pt x="5698" y="68387"/>
                        <a:pt x="25080" y="26735"/>
                        <a:pt x="55754" y="0"/>
                      </a:cubicBezTo>
                      <a:lnTo>
                        <a:pt x="63213" y="8562"/>
                      </a:lnTo>
                      <a:cubicBezTo>
                        <a:pt x="34745" y="33353"/>
                        <a:pt x="16729" y="72379"/>
                        <a:pt x="12422" y="118338"/>
                      </a:cubicBezTo>
                      <a:cubicBezTo>
                        <a:pt x="8377" y="161724"/>
                        <a:pt x="16518" y="205844"/>
                        <a:pt x="24502" y="243820"/>
                      </a:cubicBezTo>
                      <a:lnTo>
                        <a:pt x="28494" y="262466"/>
                      </a:lnTo>
                      <a:cubicBezTo>
                        <a:pt x="36058" y="297762"/>
                        <a:pt x="43936" y="334267"/>
                        <a:pt x="45565" y="371087"/>
                      </a:cubicBezTo>
                      <a:cubicBezTo>
                        <a:pt x="47823" y="420775"/>
                        <a:pt x="37633" y="464423"/>
                        <a:pt x="16203" y="497356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070" name="Google Shape;1070;p14"/>
              <p:cNvSpPr/>
              <p:nvPr/>
            </p:nvSpPr>
            <p:spPr>
              <a:xfrm>
                <a:off x="5920675" y="-1347995"/>
                <a:ext cx="186776" cy="781683"/>
              </a:xfrm>
              <a:custGeom>
                <a:avLst/>
                <a:gdLst/>
                <a:ahLst/>
                <a:cxnLst/>
                <a:rect l="l" t="t" r="r" b="b"/>
                <a:pathLst>
                  <a:path w="322028" h="1347730" extrusionOk="0">
                    <a:moveTo>
                      <a:pt x="310578" y="0"/>
                    </a:moveTo>
                    <a:cubicBezTo>
                      <a:pt x="254272" y="457280"/>
                      <a:pt x="150378" y="907942"/>
                      <a:pt x="0" y="1344054"/>
                    </a:cubicBezTo>
                    <a:lnTo>
                      <a:pt x="10715" y="1347731"/>
                    </a:lnTo>
                    <a:cubicBezTo>
                      <a:pt x="161566" y="910463"/>
                      <a:pt x="265670" y="458541"/>
                      <a:pt x="322029" y="0"/>
                    </a:cubicBezTo>
                    <a:lnTo>
                      <a:pt x="31057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1" name="Google Shape;1071;p14"/>
              <p:cNvSpPr/>
              <p:nvPr/>
            </p:nvSpPr>
            <p:spPr>
              <a:xfrm>
                <a:off x="5615049" y="-709397"/>
                <a:ext cx="479171" cy="478497"/>
              </a:xfrm>
              <a:custGeom>
                <a:avLst/>
                <a:gdLst/>
                <a:ahLst/>
                <a:cxnLst/>
                <a:rect l="l" t="t" r="r" b="b"/>
                <a:pathLst>
                  <a:path w="826157" h="824994" extrusionOk="0">
                    <a:moveTo>
                      <a:pt x="816448" y="323429"/>
                    </a:moveTo>
                    <a:cubicBezTo>
                      <a:pt x="836039" y="411408"/>
                      <a:pt x="825744" y="505742"/>
                      <a:pt x="787717" y="587471"/>
                    </a:cubicBezTo>
                    <a:cubicBezTo>
                      <a:pt x="705936" y="763218"/>
                      <a:pt x="488746" y="863278"/>
                      <a:pt x="302021" y="811226"/>
                    </a:cubicBezTo>
                    <a:cubicBezTo>
                      <a:pt x="115295" y="759174"/>
                      <a:pt x="-18800" y="561156"/>
                      <a:pt x="2157" y="368495"/>
                    </a:cubicBezTo>
                    <a:cubicBezTo>
                      <a:pt x="23115" y="175782"/>
                      <a:pt x="196604" y="11275"/>
                      <a:pt x="390157" y="560"/>
                    </a:cubicBezTo>
                    <a:cubicBezTo>
                      <a:pt x="583711" y="-10155"/>
                      <a:pt x="774270" y="134235"/>
                      <a:pt x="816395" y="32348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2" name="Google Shape;1072;p14"/>
              <p:cNvSpPr/>
              <p:nvPr/>
            </p:nvSpPr>
            <p:spPr>
              <a:xfrm>
                <a:off x="5680246" y="-708950"/>
                <a:ext cx="264066" cy="412669"/>
              </a:xfrm>
              <a:custGeom>
                <a:avLst/>
                <a:gdLst/>
                <a:ahLst/>
                <a:cxnLst/>
                <a:rect l="l" t="t" r="r" b="b"/>
                <a:pathLst>
                  <a:path w="455286" h="711499" extrusionOk="0">
                    <a:moveTo>
                      <a:pt x="56939" y="233472"/>
                    </a:moveTo>
                    <a:cubicBezTo>
                      <a:pt x="106102" y="126900"/>
                      <a:pt x="198126" y="34666"/>
                      <a:pt x="320456" y="0"/>
                    </a:cubicBezTo>
                    <a:cubicBezTo>
                      <a:pt x="366888" y="2784"/>
                      <a:pt x="412479" y="14077"/>
                      <a:pt x="455287" y="32513"/>
                    </a:cubicBezTo>
                    <a:cubicBezTo>
                      <a:pt x="190457" y="126532"/>
                      <a:pt x="81311" y="426816"/>
                      <a:pt x="74903" y="699524"/>
                    </a:cubicBezTo>
                    <a:cubicBezTo>
                      <a:pt x="62454" y="703778"/>
                      <a:pt x="49901" y="707613"/>
                      <a:pt x="37400" y="711499"/>
                    </a:cubicBezTo>
                    <a:cubicBezTo>
                      <a:pt x="-14179" y="555921"/>
                      <a:pt x="-16700" y="387580"/>
                      <a:pt x="56992" y="233472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3" name="Google Shape;1073;p14"/>
              <p:cNvSpPr/>
              <p:nvPr/>
            </p:nvSpPr>
            <p:spPr>
              <a:xfrm>
                <a:off x="5723507" y="-630464"/>
                <a:ext cx="324625" cy="361824"/>
              </a:xfrm>
              <a:custGeom>
                <a:avLst/>
                <a:gdLst/>
                <a:ahLst/>
                <a:cxnLst/>
                <a:rect l="l" t="t" r="r" b="b"/>
                <a:pathLst>
                  <a:path w="559698" h="623835" extrusionOk="0">
                    <a:moveTo>
                      <a:pt x="459" y="620947"/>
                    </a:moveTo>
                    <a:cubicBezTo>
                      <a:pt x="-66" y="602196"/>
                      <a:pt x="-171" y="583287"/>
                      <a:pt x="302" y="564220"/>
                    </a:cubicBezTo>
                    <a:cubicBezTo>
                      <a:pt x="266234" y="473773"/>
                      <a:pt x="506482" y="299338"/>
                      <a:pt x="527597" y="0"/>
                    </a:cubicBezTo>
                    <a:cubicBezTo>
                      <a:pt x="537945" y="10925"/>
                      <a:pt x="547819" y="22323"/>
                      <a:pt x="556906" y="34246"/>
                    </a:cubicBezTo>
                    <a:cubicBezTo>
                      <a:pt x="590837" y="367778"/>
                      <a:pt x="310250" y="576406"/>
                      <a:pt x="4451" y="623836"/>
                    </a:cubicBezTo>
                    <a:cubicBezTo>
                      <a:pt x="3086" y="622943"/>
                      <a:pt x="1773" y="621945"/>
                      <a:pt x="407" y="620999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74" name="Google Shape;1074;p14"/>
              <p:cNvGrpSpPr/>
              <p:nvPr/>
            </p:nvGrpSpPr>
            <p:grpSpPr>
              <a:xfrm>
                <a:off x="5628005" y="-702206"/>
                <a:ext cx="460950" cy="449603"/>
                <a:chOff x="1263298" y="1881291"/>
                <a:chExt cx="794330" cy="774777"/>
              </a:xfrm>
            </p:grpSpPr>
            <p:sp>
              <p:nvSpPr>
                <p:cNvPr id="1075" name="Google Shape;1075;p14"/>
                <p:cNvSpPr/>
                <p:nvPr/>
              </p:nvSpPr>
              <p:spPr>
                <a:xfrm>
                  <a:off x="1263298" y="2107183"/>
                  <a:ext cx="597719" cy="548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19" h="548885" extrusionOk="0">
                      <a:moveTo>
                        <a:pt x="505760" y="176906"/>
                      </a:moveTo>
                      <a:cubicBezTo>
                        <a:pt x="449664" y="107625"/>
                        <a:pt x="367673" y="53840"/>
                        <a:pt x="274809" y="25424"/>
                      </a:cubicBezTo>
                      <a:cubicBezTo>
                        <a:pt x="211832" y="6148"/>
                        <a:pt x="152374" y="685"/>
                        <a:pt x="98011" y="9142"/>
                      </a:cubicBezTo>
                      <a:cubicBezTo>
                        <a:pt x="62189" y="14709"/>
                        <a:pt x="28941" y="26580"/>
                        <a:pt x="0" y="43598"/>
                      </a:cubicBezTo>
                      <a:cubicBezTo>
                        <a:pt x="945" y="41024"/>
                        <a:pt x="1943" y="38451"/>
                        <a:pt x="2941" y="35877"/>
                      </a:cubicBezTo>
                      <a:cubicBezTo>
                        <a:pt x="31095" y="20224"/>
                        <a:pt x="63030" y="9247"/>
                        <a:pt x="97223" y="3942"/>
                      </a:cubicBezTo>
                      <a:cubicBezTo>
                        <a:pt x="152374" y="-4672"/>
                        <a:pt x="212672" y="843"/>
                        <a:pt x="276385" y="20382"/>
                      </a:cubicBezTo>
                      <a:cubicBezTo>
                        <a:pt x="370247" y="49113"/>
                        <a:pt x="453183" y="103529"/>
                        <a:pt x="509910" y="173596"/>
                      </a:cubicBezTo>
                      <a:cubicBezTo>
                        <a:pt x="571469" y="249600"/>
                        <a:pt x="603194" y="345562"/>
                        <a:pt x="596943" y="436850"/>
                      </a:cubicBezTo>
                      <a:cubicBezTo>
                        <a:pt x="594107" y="478397"/>
                        <a:pt x="583182" y="515270"/>
                        <a:pt x="565376" y="544893"/>
                      </a:cubicBezTo>
                      <a:cubicBezTo>
                        <a:pt x="562487" y="546259"/>
                        <a:pt x="559546" y="547572"/>
                        <a:pt x="556604" y="548885"/>
                      </a:cubicBezTo>
                      <a:cubicBezTo>
                        <a:pt x="576459" y="518999"/>
                        <a:pt x="588644" y="480446"/>
                        <a:pt x="591638" y="436483"/>
                      </a:cubicBezTo>
                      <a:cubicBezTo>
                        <a:pt x="597784" y="346508"/>
                        <a:pt x="566479" y="251911"/>
                        <a:pt x="505760" y="17690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6" name="Google Shape;1076;p14"/>
                <p:cNvSpPr/>
                <p:nvPr/>
              </p:nvSpPr>
              <p:spPr>
                <a:xfrm>
                  <a:off x="1462052" y="1908670"/>
                  <a:ext cx="593041" cy="494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41" h="494754" extrusionOk="0">
                      <a:moveTo>
                        <a:pt x="574515" y="355617"/>
                      </a:moveTo>
                      <a:cubicBezTo>
                        <a:pt x="556499" y="288595"/>
                        <a:pt x="518314" y="224778"/>
                        <a:pt x="464056" y="171097"/>
                      </a:cubicBezTo>
                      <a:cubicBezTo>
                        <a:pt x="415523" y="123090"/>
                        <a:pt x="354489" y="83171"/>
                        <a:pt x="282688" y="52497"/>
                      </a:cubicBezTo>
                      <a:cubicBezTo>
                        <a:pt x="221234" y="26287"/>
                        <a:pt x="113138" y="-8169"/>
                        <a:pt x="0" y="10739"/>
                      </a:cubicBezTo>
                      <a:cubicBezTo>
                        <a:pt x="4570" y="8218"/>
                        <a:pt x="9192" y="5697"/>
                        <a:pt x="13867" y="3333"/>
                      </a:cubicBezTo>
                      <a:cubicBezTo>
                        <a:pt x="122855" y="-10638"/>
                        <a:pt x="225383" y="22242"/>
                        <a:pt x="284789" y="47612"/>
                      </a:cubicBezTo>
                      <a:cubicBezTo>
                        <a:pt x="357221" y="78549"/>
                        <a:pt x="418779" y="118783"/>
                        <a:pt x="467785" y="167316"/>
                      </a:cubicBezTo>
                      <a:cubicBezTo>
                        <a:pt x="522726" y="221626"/>
                        <a:pt x="561384" y="286284"/>
                        <a:pt x="579610" y="354251"/>
                      </a:cubicBezTo>
                      <a:cubicBezTo>
                        <a:pt x="590010" y="392962"/>
                        <a:pt x="593687" y="432723"/>
                        <a:pt x="592951" y="472484"/>
                      </a:cubicBezTo>
                      <a:cubicBezTo>
                        <a:pt x="591113" y="479942"/>
                        <a:pt x="589065" y="487401"/>
                        <a:pt x="586806" y="494754"/>
                      </a:cubicBezTo>
                      <a:cubicBezTo>
                        <a:pt x="589485" y="447955"/>
                        <a:pt x="586648" y="400998"/>
                        <a:pt x="574463" y="35561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7" name="Google Shape;1077;p14"/>
                <p:cNvSpPr/>
                <p:nvPr/>
              </p:nvSpPr>
              <p:spPr>
                <a:xfrm>
                  <a:off x="1284728" y="2059183"/>
                  <a:ext cx="613759" cy="5801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59" h="580182" extrusionOk="0">
                      <a:moveTo>
                        <a:pt x="593529" y="309207"/>
                      </a:moveTo>
                      <a:cubicBezTo>
                        <a:pt x="558443" y="192340"/>
                        <a:pt x="446092" y="79465"/>
                        <a:pt x="320243" y="34609"/>
                      </a:cubicBezTo>
                      <a:cubicBezTo>
                        <a:pt x="202378" y="-7359"/>
                        <a:pt x="86351" y="-3840"/>
                        <a:pt x="0" y="42382"/>
                      </a:cubicBezTo>
                      <a:cubicBezTo>
                        <a:pt x="1418" y="39651"/>
                        <a:pt x="2941" y="36920"/>
                        <a:pt x="4412" y="34188"/>
                      </a:cubicBezTo>
                      <a:cubicBezTo>
                        <a:pt x="91340" y="-9355"/>
                        <a:pt x="205844" y="-11771"/>
                        <a:pt x="322029" y="29619"/>
                      </a:cubicBezTo>
                      <a:cubicBezTo>
                        <a:pt x="449349" y="74948"/>
                        <a:pt x="563117" y="189294"/>
                        <a:pt x="598624" y="307632"/>
                      </a:cubicBezTo>
                      <a:cubicBezTo>
                        <a:pt x="625307" y="396504"/>
                        <a:pt x="615905" y="494305"/>
                        <a:pt x="576774" y="575613"/>
                      </a:cubicBezTo>
                      <a:cubicBezTo>
                        <a:pt x="574095" y="577189"/>
                        <a:pt x="571364" y="578712"/>
                        <a:pt x="568632" y="580182"/>
                      </a:cubicBezTo>
                      <a:cubicBezTo>
                        <a:pt x="610022" y="498769"/>
                        <a:pt x="620579" y="399287"/>
                        <a:pt x="593529" y="30915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8" name="Google Shape;1078;p14"/>
                <p:cNvSpPr/>
                <p:nvPr/>
              </p:nvSpPr>
              <p:spPr>
                <a:xfrm>
                  <a:off x="1533590" y="1881291"/>
                  <a:ext cx="524038" cy="31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038" h="311877" extrusionOk="0">
                      <a:moveTo>
                        <a:pt x="404125" y="145269"/>
                      </a:moveTo>
                      <a:cubicBezTo>
                        <a:pt x="296870" y="46208"/>
                        <a:pt x="145546" y="-4846"/>
                        <a:pt x="0" y="6867"/>
                      </a:cubicBezTo>
                      <a:cubicBezTo>
                        <a:pt x="7248" y="4503"/>
                        <a:pt x="14549" y="2297"/>
                        <a:pt x="21903" y="354"/>
                      </a:cubicBezTo>
                      <a:cubicBezTo>
                        <a:pt x="161934" y="-4794"/>
                        <a:pt x="304906" y="46418"/>
                        <a:pt x="407749" y="141383"/>
                      </a:cubicBezTo>
                      <a:cubicBezTo>
                        <a:pt x="452238" y="182509"/>
                        <a:pt x="489162" y="231778"/>
                        <a:pt x="517211" y="285773"/>
                      </a:cubicBezTo>
                      <a:cubicBezTo>
                        <a:pt x="519679" y="294124"/>
                        <a:pt x="521990" y="302528"/>
                        <a:pt x="523881" y="311090"/>
                      </a:cubicBezTo>
                      <a:cubicBezTo>
                        <a:pt x="523934" y="311352"/>
                        <a:pt x="523986" y="311615"/>
                        <a:pt x="524039" y="311878"/>
                      </a:cubicBezTo>
                      <a:cubicBezTo>
                        <a:pt x="495203" y="249163"/>
                        <a:pt x="454601" y="191911"/>
                        <a:pt x="404125" y="14532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079" name="Google Shape;1079;p14"/>
              <p:cNvSpPr/>
              <p:nvPr/>
            </p:nvSpPr>
            <p:spPr>
              <a:xfrm>
                <a:off x="5694543" y="-296097"/>
                <a:ext cx="11728" cy="12612"/>
              </a:xfrm>
              <a:custGeom>
                <a:avLst/>
                <a:gdLst/>
                <a:ahLst/>
                <a:cxnLst/>
                <a:rect l="l" t="t" r="r" b="b"/>
                <a:pathLst>
                  <a:path w="20221" h="21745" extrusionOk="0">
                    <a:moveTo>
                      <a:pt x="12711" y="0"/>
                    </a:moveTo>
                    <a:cubicBezTo>
                      <a:pt x="15127" y="7248"/>
                      <a:pt x="17648" y="14497"/>
                      <a:pt x="20222" y="21745"/>
                    </a:cubicBezTo>
                    <a:cubicBezTo>
                      <a:pt x="13341" y="16020"/>
                      <a:pt x="6513" y="10242"/>
                      <a:pt x="0" y="4097"/>
                    </a:cubicBezTo>
                    <a:cubicBezTo>
                      <a:pt x="4254" y="2836"/>
                      <a:pt x="8456" y="1366"/>
                      <a:pt x="12711" y="53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0" name="Google Shape;1080;p14"/>
              <p:cNvSpPr/>
              <p:nvPr/>
            </p:nvSpPr>
            <p:spPr>
              <a:xfrm>
                <a:off x="5701919" y="-303047"/>
                <a:ext cx="21843" cy="32901"/>
              </a:xfrm>
              <a:custGeom>
                <a:avLst/>
                <a:gdLst/>
                <a:ahLst/>
                <a:cxnLst/>
                <a:rect l="l" t="t" r="r" b="b"/>
                <a:pathLst>
                  <a:path w="37660" h="56726" extrusionOk="0">
                    <a:moveTo>
                      <a:pt x="37503" y="0"/>
                    </a:moveTo>
                    <a:cubicBezTo>
                      <a:pt x="37030" y="19066"/>
                      <a:pt x="37135" y="38028"/>
                      <a:pt x="37660" y="56727"/>
                    </a:cubicBezTo>
                    <a:cubicBezTo>
                      <a:pt x="27260" y="49583"/>
                      <a:pt x="17228" y="41757"/>
                      <a:pt x="7511" y="33721"/>
                    </a:cubicBezTo>
                    <a:cubicBezTo>
                      <a:pt x="4885" y="26525"/>
                      <a:pt x="2364" y="19277"/>
                      <a:pt x="0" y="11976"/>
                    </a:cubicBezTo>
                    <a:cubicBezTo>
                      <a:pt x="12553" y="8089"/>
                      <a:pt x="25054" y="4202"/>
                      <a:pt x="37503" y="0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1" name="Google Shape;1081;p14"/>
              <p:cNvSpPr/>
              <p:nvPr/>
            </p:nvSpPr>
            <p:spPr>
              <a:xfrm>
                <a:off x="5621318" y="-535163"/>
                <a:ext cx="338125" cy="290417"/>
              </a:xfrm>
              <a:custGeom>
                <a:avLst/>
                <a:gdLst/>
                <a:ahLst/>
                <a:cxnLst/>
                <a:rect l="l" t="t" r="r" b="b"/>
                <a:pathLst>
                  <a:path w="582975" h="500719" extrusionOk="0">
                    <a:moveTo>
                      <a:pt x="5745" y="104071"/>
                    </a:moveTo>
                    <a:cubicBezTo>
                      <a:pt x="7321" y="100657"/>
                      <a:pt x="9212" y="97453"/>
                      <a:pt x="11260" y="94301"/>
                    </a:cubicBezTo>
                    <a:cubicBezTo>
                      <a:pt x="11365" y="93986"/>
                      <a:pt x="11418" y="93671"/>
                      <a:pt x="11523" y="93356"/>
                    </a:cubicBezTo>
                    <a:lnTo>
                      <a:pt x="11523" y="93986"/>
                    </a:lnTo>
                    <a:cubicBezTo>
                      <a:pt x="17983" y="84111"/>
                      <a:pt x="26545" y="75497"/>
                      <a:pt x="35579" y="67671"/>
                    </a:cubicBezTo>
                    <a:cubicBezTo>
                      <a:pt x="107380" y="5377"/>
                      <a:pt x="211484" y="-13795"/>
                      <a:pt x="303613" y="9684"/>
                    </a:cubicBezTo>
                    <a:cubicBezTo>
                      <a:pt x="395741" y="33110"/>
                      <a:pt x="475316" y="95982"/>
                      <a:pt x="528156" y="174979"/>
                    </a:cubicBezTo>
                    <a:cubicBezTo>
                      <a:pt x="560931" y="223985"/>
                      <a:pt x="584620" y="281236"/>
                      <a:pt x="582887" y="340169"/>
                    </a:cubicBezTo>
                    <a:cubicBezTo>
                      <a:pt x="581206" y="399102"/>
                      <a:pt x="550374" y="459242"/>
                      <a:pt x="497324" y="484980"/>
                    </a:cubicBezTo>
                    <a:cubicBezTo>
                      <a:pt x="457352" y="504414"/>
                      <a:pt x="410500" y="502681"/>
                      <a:pt x="366432" y="496535"/>
                    </a:cubicBezTo>
                    <a:cubicBezTo>
                      <a:pt x="265217" y="482511"/>
                      <a:pt x="164002" y="445376"/>
                      <a:pt x="91413" y="373417"/>
                    </a:cubicBezTo>
                    <a:cubicBezTo>
                      <a:pt x="30799" y="313329"/>
                      <a:pt x="-6020" y="226138"/>
                      <a:pt x="1753" y="142361"/>
                    </a:cubicBezTo>
                    <a:cubicBezTo>
                      <a:pt x="-1766" y="129860"/>
                      <a:pt x="230" y="115889"/>
                      <a:pt x="5798" y="103966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2" name="Google Shape;1082;p14"/>
              <p:cNvSpPr/>
              <p:nvPr/>
            </p:nvSpPr>
            <p:spPr>
              <a:xfrm>
                <a:off x="5635642" y="-695660"/>
                <a:ext cx="458380" cy="417757"/>
              </a:xfrm>
              <a:custGeom>
                <a:avLst/>
                <a:gdLst/>
                <a:ahLst/>
                <a:cxnLst/>
                <a:rect l="l" t="t" r="r" b="b"/>
                <a:pathLst>
                  <a:path w="790310" h="720270" extrusionOk="0">
                    <a:moveTo>
                      <a:pt x="415862" y="705722"/>
                    </a:moveTo>
                    <a:cubicBezTo>
                      <a:pt x="390282" y="705722"/>
                      <a:pt x="364755" y="703043"/>
                      <a:pt x="339859" y="697528"/>
                    </a:cubicBezTo>
                    <a:lnTo>
                      <a:pt x="341382" y="690647"/>
                    </a:lnTo>
                    <a:cubicBezTo>
                      <a:pt x="453522" y="715439"/>
                      <a:pt x="578321" y="681508"/>
                      <a:pt x="664619" y="605557"/>
                    </a:cubicBezTo>
                    <a:cubicBezTo>
                      <a:pt x="671027" y="577404"/>
                      <a:pt x="674598" y="548620"/>
                      <a:pt x="674861" y="519784"/>
                    </a:cubicBezTo>
                    <a:cubicBezTo>
                      <a:pt x="675439" y="458383"/>
                      <a:pt x="661467" y="396929"/>
                      <a:pt x="635257" y="341358"/>
                    </a:cubicBezTo>
                    <a:cubicBezTo>
                      <a:pt x="584466" y="451660"/>
                      <a:pt x="499796" y="547412"/>
                      <a:pt x="396428" y="611072"/>
                    </a:cubicBezTo>
                    <a:lnTo>
                      <a:pt x="392698" y="605084"/>
                    </a:lnTo>
                    <a:cubicBezTo>
                      <a:pt x="495542" y="541687"/>
                      <a:pt x="579791" y="446250"/>
                      <a:pt x="629847" y="336315"/>
                    </a:cubicBezTo>
                    <a:cubicBezTo>
                      <a:pt x="630320" y="335265"/>
                      <a:pt x="630740" y="334162"/>
                      <a:pt x="631213" y="333112"/>
                    </a:cubicBezTo>
                    <a:cubicBezTo>
                      <a:pt x="615140" y="300861"/>
                      <a:pt x="594971" y="270712"/>
                      <a:pt x="570967" y="243872"/>
                    </a:cubicBezTo>
                    <a:cubicBezTo>
                      <a:pt x="513610" y="179687"/>
                      <a:pt x="434193" y="131784"/>
                      <a:pt x="340436" y="104524"/>
                    </a:cubicBezTo>
                    <a:cubicBezTo>
                      <a:pt x="318534" y="123065"/>
                      <a:pt x="298101" y="143340"/>
                      <a:pt x="279455" y="165138"/>
                    </a:cubicBezTo>
                    <a:cubicBezTo>
                      <a:pt x="206236" y="250700"/>
                      <a:pt x="160487" y="359636"/>
                      <a:pt x="150612" y="471829"/>
                    </a:cubicBezTo>
                    <a:lnTo>
                      <a:pt x="143574" y="471199"/>
                    </a:lnTo>
                    <a:cubicBezTo>
                      <a:pt x="153553" y="357535"/>
                      <a:pt x="199880" y="247234"/>
                      <a:pt x="274045" y="160568"/>
                    </a:cubicBezTo>
                    <a:cubicBezTo>
                      <a:pt x="291904" y="139716"/>
                      <a:pt x="311390" y="120229"/>
                      <a:pt x="332190" y="102318"/>
                    </a:cubicBezTo>
                    <a:cubicBezTo>
                      <a:pt x="328618" y="101320"/>
                      <a:pt x="325047" y="100322"/>
                      <a:pt x="321422" y="99377"/>
                    </a:cubicBezTo>
                    <a:cubicBezTo>
                      <a:pt x="247625" y="80520"/>
                      <a:pt x="179658" y="77999"/>
                      <a:pt x="119465" y="91866"/>
                    </a:cubicBezTo>
                    <a:cubicBezTo>
                      <a:pt x="118099" y="92181"/>
                      <a:pt x="116786" y="92548"/>
                      <a:pt x="115421" y="92916"/>
                    </a:cubicBezTo>
                    <a:cubicBezTo>
                      <a:pt x="98035" y="111773"/>
                      <a:pt x="82277" y="132152"/>
                      <a:pt x="68674" y="154055"/>
                    </a:cubicBezTo>
                    <a:cubicBezTo>
                      <a:pt x="5959" y="255323"/>
                      <a:pt x="-10008" y="383640"/>
                      <a:pt x="25971" y="497199"/>
                    </a:cubicBezTo>
                    <a:lnTo>
                      <a:pt x="19248" y="499352"/>
                    </a:lnTo>
                    <a:cubicBezTo>
                      <a:pt x="-17362" y="383850"/>
                      <a:pt x="-1132" y="253379"/>
                      <a:pt x="62686" y="150378"/>
                    </a:cubicBezTo>
                    <a:cubicBezTo>
                      <a:pt x="74504" y="131259"/>
                      <a:pt x="87950" y="113243"/>
                      <a:pt x="102710" y="96383"/>
                    </a:cubicBezTo>
                    <a:cubicBezTo>
                      <a:pt x="97457" y="97906"/>
                      <a:pt x="92257" y="99639"/>
                      <a:pt x="87162" y="101425"/>
                    </a:cubicBezTo>
                    <a:cubicBezTo>
                      <a:pt x="90944" y="97591"/>
                      <a:pt x="94831" y="93862"/>
                      <a:pt x="98770" y="90185"/>
                    </a:cubicBezTo>
                    <a:cubicBezTo>
                      <a:pt x="103025" y="88924"/>
                      <a:pt x="107332" y="87716"/>
                      <a:pt x="111691" y="86613"/>
                    </a:cubicBezTo>
                    <a:cubicBezTo>
                      <a:pt x="126451" y="70803"/>
                      <a:pt x="142418" y="56201"/>
                      <a:pt x="159384" y="42808"/>
                    </a:cubicBezTo>
                    <a:cubicBezTo>
                      <a:pt x="180499" y="29099"/>
                      <a:pt x="202717" y="17176"/>
                      <a:pt x="225827" y="7458"/>
                    </a:cubicBezTo>
                    <a:cubicBezTo>
                      <a:pt x="188272" y="27680"/>
                      <a:pt x="153764" y="53470"/>
                      <a:pt x="123930" y="83934"/>
                    </a:cubicBezTo>
                    <a:cubicBezTo>
                      <a:pt x="183755" y="71276"/>
                      <a:pt x="250724" y="74112"/>
                      <a:pt x="323261" y="92654"/>
                    </a:cubicBezTo>
                    <a:cubicBezTo>
                      <a:pt x="328513" y="94019"/>
                      <a:pt x="333661" y="95437"/>
                      <a:pt x="338861" y="96908"/>
                    </a:cubicBezTo>
                    <a:cubicBezTo>
                      <a:pt x="388864" y="55098"/>
                      <a:pt x="446274" y="22113"/>
                      <a:pt x="507570" y="0"/>
                    </a:cubicBezTo>
                    <a:cubicBezTo>
                      <a:pt x="511037" y="1208"/>
                      <a:pt x="514451" y="2469"/>
                      <a:pt x="517917" y="3834"/>
                    </a:cubicBezTo>
                    <a:cubicBezTo>
                      <a:pt x="455938" y="25107"/>
                      <a:pt x="397793" y="57725"/>
                      <a:pt x="347107" y="99324"/>
                    </a:cubicBezTo>
                    <a:cubicBezTo>
                      <a:pt x="440181" y="127162"/>
                      <a:pt x="519073" y="175222"/>
                      <a:pt x="576377" y="239302"/>
                    </a:cubicBezTo>
                    <a:cubicBezTo>
                      <a:pt x="599488" y="265145"/>
                      <a:pt x="619080" y="294033"/>
                      <a:pt x="634942" y="324865"/>
                    </a:cubicBezTo>
                    <a:cubicBezTo>
                      <a:pt x="663043" y="259472"/>
                      <a:pt x="679536" y="188721"/>
                      <a:pt x="683843" y="117393"/>
                    </a:cubicBezTo>
                    <a:cubicBezTo>
                      <a:pt x="686049" y="119809"/>
                      <a:pt x="688255" y="122172"/>
                      <a:pt x="690408" y="124589"/>
                    </a:cubicBezTo>
                    <a:cubicBezTo>
                      <a:pt x="685313" y="196390"/>
                      <a:pt x="668033" y="267403"/>
                      <a:pt x="639092" y="333007"/>
                    </a:cubicBezTo>
                    <a:cubicBezTo>
                      <a:pt x="667455" y="390994"/>
                      <a:pt x="682582" y="455547"/>
                      <a:pt x="682004" y="520047"/>
                    </a:cubicBezTo>
                    <a:cubicBezTo>
                      <a:pt x="681742" y="546047"/>
                      <a:pt x="678958" y="571994"/>
                      <a:pt x="673758" y="597468"/>
                    </a:cubicBezTo>
                    <a:cubicBezTo>
                      <a:pt x="681006" y="590640"/>
                      <a:pt x="687992" y="583497"/>
                      <a:pt x="694610" y="576038"/>
                    </a:cubicBezTo>
                    <a:cubicBezTo>
                      <a:pt x="755119" y="507704"/>
                      <a:pt x="787054" y="414262"/>
                      <a:pt x="785321" y="322396"/>
                    </a:cubicBezTo>
                    <a:cubicBezTo>
                      <a:pt x="787894" y="338206"/>
                      <a:pt x="789575" y="354121"/>
                      <a:pt x="790310" y="370089"/>
                    </a:cubicBezTo>
                    <a:cubicBezTo>
                      <a:pt x="782169" y="447563"/>
                      <a:pt x="751074" y="522936"/>
                      <a:pt x="699915" y="580713"/>
                    </a:cubicBezTo>
                    <a:cubicBezTo>
                      <a:pt x="690881" y="590903"/>
                      <a:pt x="681269" y="600515"/>
                      <a:pt x="671079" y="609549"/>
                    </a:cubicBezTo>
                    <a:cubicBezTo>
                      <a:pt x="662938" y="644425"/>
                      <a:pt x="650279" y="678251"/>
                      <a:pt x="633682" y="710029"/>
                    </a:cubicBezTo>
                    <a:cubicBezTo>
                      <a:pt x="629112" y="713548"/>
                      <a:pt x="624542" y="716962"/>
                      <a:pt x="619815" y="720271"/>
                    </a:cubicBezTo>
                    <a:cubicBezTo>
                      <a:pt x="638304" y="688021"/>
                      <a:pt x="652591" y="653355"/>
                      <a:pt x="661887" y="617323"/>
                    </a:cubicBezTo>
                    <a:cubicBezTo>
                      <a:pt x="593921" y="673892"/>
                      <a:pt x="504471" y="705879"/>
                      <a:pt x="415914" y="70587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3" name="Google Shape;1083;p14"/>
              <p:cNvSpPr/>
              <p:nvPr/>
            </p:nvSpPr>
            <p:spPr>
              <a:xfrm>
                <a:off x="5630898" y="-470254"/>
                <a:ext cx="286878" cy="241344"/>
              </a:xfrm>
              <a:custGeom>
                <a:avLst/>
                <a:gdLst/>
                <a:ahLst/>
                <a:cxnLst/>
                <a:rect l="l" t="t" r="r" b="b"/>
                <a:pathLst>
                  <a:path w="494617" h="416111" extrusionOk="0">
                    <a:moveTo>
                      <a:pt x="16969" y="113705"/>
                    </a:moveTo>
                    <a:cubicBezTo>
                      <a:pt x="24218" y="102938"/>
                      <a:pt x="51111" y="65645"/>
                      <a:pt x="57519" y="56086"/>
                    </a:cubicBezTo>
                    <a:cubicBezTo>
                      <a:pt x="78266" y="25096"/>
                      <a:pt x="115611" y="8971"/>
                      <a:pt x="152378" y="3088"/>
                    </a:cubicBezTo>
                    <a:cubicBezTo>
                      <a:pt x="242773" y="-11461"/>
                      <a:pt x="335112" y="26987"/>
                      <a:pt x="405967" y="84974"/>
                    </a:cubicBezTo>
                    <a:cubicBezTo>
                      <a:pt x="438953" y="111920"/>
                      <a:pt x="469102" y="144222"/>
                      <a:pt x="484597" y="183931"/>
                    </a:cubicBezTo>
                    <a:cubicBezTo>
                      <a:pt x="500092" y="223587"/>
                      <a:pt x="498673" y="271752"/>
                      <a:pt x="472884" y="305631"/>
                    </a:cubicBezTo>
                    <a:cubicBezTo>
                      <a:pt x="466266" y="314297"/>
                      <a:pt x="440476" y="352588"/>
                      <a:pt x="432335" y="363250"/>
                    </a:cubicBezTo>
                    <a:cubicBezTo>
                      <a:pt x="407648" y="395658"/>
                      <a:pt x="365576" y="409945"/>
                      <a:pt x="325132" y="414409"/>
                    </a:cubicBezTo>
                    <a:cubicBezTo>
                      <a:pt x="210050" y="427068"/>
                      <a:pt x="90084" y="368187"/>
                      <a:pt x="29733" y="269441"/>
                    </a:cubicBezTo>
                    <a:cubicBezTo>
                      <a:pt x="1054" y="222484"/>
                      <a:pt x="-13600" y="159507"/>
                      <a:pt x="17022" y="11381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4" name="Google Shape;1084;p14"/>
              <p:cNvSpPr/>
              <p:nvPr/>
            </p:nvSpPr>
            <p:spPr>
              <a:xfrm>
                <a:off x="5641569" y="-470185"/>
                <a:ext cx="143091" cy="193403"/>
              </a:xfrm>
              <a:custGeom>
                <a:avLst/>
                <a:gdLst/>
                <a:ahLst/>
                <a:cxnLst/>
                <a:rect l="l" t="t" r="r" b="b"/>
                <a:pathLst>
                  <a:path w="246708" h="333453" extrusionOk="0">
                    <a:moveTo>
                      <a:pt x="142920" y="1813"/>
                    </a:moveTo>
                    <a:cubicBezTo>
                      <a:pt x="177796" y="-2442"/>
                      <a:pt x="212830" y="972"/>
                      <a:pt x="246708" y="10164"/>
                    </a:cubicBezTo>
                    <a:cubicBezTo>
                      <a:pt x="163877" y="103396"/>
                      <a:pt x="107623" y="216586"/>
                      <a:pt x="64815" y="333454"/>
                    </a:cubicBezTo>
                    <a:cubicBezTo>
                      <a:pt x="44121" y="314650"/>
                      <a:pt x="25947" y="293167"/>
                      <a:pt x="11345" y="269216"/>
                    </a:cubicBezTo>
                    <a:cubicBezTo>
                      <a:pt x="7248" y="262493"/>
                      <a:pt x="3467" y="255402"/>
                      <a:pt x="0" y="248101"/>
                    </a:cubicBezTo>
                    <a:cubicBezTo>
                      <a:pt x="40549" y="162223"/>
                      <a:pt x="86140" y="78814"/>
                      <a:pt x="142972" y="176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5" name="Google Shape;1085;p14"/>
              <p:cNvSpPr/>
              <p:nvPr/>
            </p:nvSpPr>
            <p:spPr>
              <a:xfrm>
                <a:off x="5636685" y="-432220"/>
                <a:ext cx="251700" cy="198684"/>
              </a:xfrm>
              <a:custGeom>
                <a:avLst/>
                <a:gdLst/>
                <a:ahLst/>
                <a:cxnLst/>
                <a:rect l="l" t="t" r="r" b="b"/>
                <a:pathLst>
                  <a:path w="433965" h="342558" extrusionOk="0">
                    <a:moveTo>
                      <a:pt x="106952" y="2939"/>
                    </a:moveTo>
                    <a:cubicBezTo>
                      <a:pt x="193355" y="-10928"/>
                      <a:pt x="281597" y="25787"/>
                      <a:pt x="349301" y="81201"/>
                    </a:cubicBezTo>
                    <a:cubicBezTo>
                      <a:pt x="380816" y="106990"/>
                      <a:pt x="409652" y="137822"/>
                      <a:pt x="424411" y="175745"/>
                    </a:cubicBezTo>
                    <a:cubicBezTo>
                      <a:pt x="439171" y="213668"/>
                      <a:pt x="437858" y="259680"/>
                      <a:pt x="413224" y="292035"/>
                    </a:cubicBezTo>
                    <a:cubicBezTo>
                      <a:pt x="389640" y="322972"/>
                      <a:pt x="349459" y="336681"/>
                      <a:pt x="310748" y="340935"/>
                    </a:cubicBezTo>
                    <a:cubicBezTo>
                      <a:pt x="200761" y="353016"/>
                      <a:pt x="86100" y="296762"/>
                      <a:pt x="28428" y="202375"/>
                    </a:cubicBezTo>
                    <a:cubicBezTo>
                      <a:pt x="1010" y="157519"/>
                      <a:pt x="-13014" y="97326"/>
                      <a:pt x="16295" y="53625"/>
                    </a:cubicBezTo>
                    <a:cubicBezTo>
                      <a:pt x="36149" y="24054"/>
                      <a:pt x="71813" y="8612"/>
                      <a:pt x="106952" y="293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6" name="Google Shape;1086;p14"/>
              <p:cNvSpPr/>
              <p:nvPr/>
            </p:nvSpPr>
            <p:spPr>
              <a:xfrm>
                <a:off x="5649686" y="-421957"/>
                <a:ext cx="225783" cy="178190"/>
              </a:xfrm>
              <a:custGeom>
                <a:avLst/>
                <a:gdLst/>
                <a:ahLst/>
                <a:cxnLst/>
                <a:rect l="l" t="t" r="r" b="b"/>
                <a:pathLst>
                  <a:path w="389281" h="307224" extrusionOk="0">
                    <a:moveTo>
                      <a:pt x="95947" y="2640"/>
                    </a:moveTo>
                    <a:cubicBezTo>
                      <a:pt x="173421" y="-9808"/>
                      <a:pt x="252576" y="23125"/>
                      <a:pt x="313295" y="72813"/>
                    </a:cubicBezTo>
                    <a:cubicBezTo>
                      <a:pt x="341553" y="95924"/>
                      <a:pt x="367395" y="123604"/>
                      <a:pt x="380684" y="157588"/>
                    </a:cubicBezTo>
                    <a:cubicBezTo>
                      <a:pt x="393973" y="191571"/>
                      <a:pt x="392764" y="232856"/>
                      <a:pt x="370652" y="261902"/>
                    </a:cubicBezTo>
                    <a:cubicBezTo>
                      <a:pt x="349484" y="289687"/>
                      <a:pt x="313452" y="301926"/>
                      <a:pt x="278733" y="305760"/>
                    </a:cubicBezTo>
                    <a:cubicBezTo>
                      <a:pt x="180092" y="316633"/>
                      <a:pt x="77301" y="266156"/>
                      <a:pt x="25512" y="181487"/>
                    </a:cubicBezTo>
                    <a:cubicBezTo>
                      <a:pt x="930" y="141253"/>
                      <a:pt x="-11676" y="87257"/>
                      <a:pt x="14587" y="48074"/>
                    </a:cubicBezTo>
                    <a:cubicBezTo>
                      <a:pt x="32392" y="21549"/>
                      <a:pt x="64380" y="7735"/>
                      <a:pt x="95895" y="26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87" name="Google Shape;1087;p14"/>
              <p:cNvGrpSpPr/>
              <p:nvPr/>
            </p:nvGrpSpPr>
            <p:grpSpPr>
              <a:xfrm>
                <a:off x="5850693" y="-409849"/>
                <a:ext cx="62940" cy="129997"/>
                <a:chOff x="1647044" y="2385094"/>
                <a:chExt cx="108461" cy="224017"/>
              </a:xfrm>
            </p:grpSpPr>
            <p:sp>
              <p:nvSpPr>
                <p:cNvPr id="1088" name="Google Shape;1088;p14"/>
                <p:cNvSpPr/>
                <p:nvPr/>
              </p:nvSpPr>
              <p:spPr>
                <a:xfrm>
                  <a:off x="1647044" y="2385094"/>
                  <a:ext cx="66128" cy="67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28" h="67861" extrusionOk="0">
                      <a:moveTo>
                        <a:pt x="20852" y="67862"/>
                      </a:moveTo>
                      <a:cubicBezTo>
                        <a:pt x="14339" y="59563"/>
                        <a:pt x="7406" y="51632"/>
                        <a:pt x="0" y="44173"/>
                      </a:cubicBezTo>
                      <a:cubicBezTo>
                        <a:pt x="14287" y="30569"/>
                        <a:pt x="27470" y="15757"/>
                        <a:pt x="39394" y="0"/>
                      </a:cubicBezTo>
                      <a:cubicBezTo>
                        <a:pt x="48743" y="9192"/>
                        <a:pt x="57725" y="18699"/>
                        <a:pt x="66129" y="28731"/>
                      </a:cubicBezTo>
                      <a:cubicBezTo>
                        <a:pt x="51054" y="41810"/>
                        <a:pt x="35927" y="54783"/>
                        <a:pt x="20852" y="67809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9" name="Google Shape;1089;p14"/>
                <p:cNvSpPr/>
                <p:nvPr/>
              </p:nvSpPr>
              <p:spPr>
                <a:xfrm>
                  <a:off x="1679031" y="2428742"/>
                  <a:ext cx="52472" cy="49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72" h="49058" extrusionOk="0">
                      <a:moveTo>
                        <a:pt x="45696" y="0"/>
                      </a:moveTo>
                      <a:cubicBezTo>
                        <a:pt x="48008" y="3204"/>
                        <a:pt x="50319" y="6355"/>
                        <a:pt x="52472" y="9665"/>
                      </a:cubicBezTo>
                      <a:cubicBezTo>
                        <a:pt x="40339" y="19802"/>
                        <a:pt x="29414" y="31515"/>
                        <a:pt x="16913" y="41232"/>
                      </a:cubicBezTo>
                      <a:cubicBezTo>
                        <a:pt x="13446" y="43911"/>
                        <a:pt x="9875" y="46484"/>
                        <a:pt x="6355" y="49058"/>
                      </a:cubicBezTo>
                      <a:cubicBezTo>
                        <a:pt x="4307" y="45802"/>
                        <a:pt x="2153" y="42650"/>
                        <a:pt x="0" y="39499"/>
                      </a:cubicBezTo>
                      <a:cubicBezTo>
                        <a:pt x="15232" y="26367"/>
                        <a:pt x="30517" y="13184"/>
                        <a:pt x="4574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0" name="Google Shape;1090;p14"/>
                <p:cNvSpPr/>
                <p:nvPr/>
              </p:nvSpPr>
              <p:spPr>
                <a:xfrm>
                  <a:off x="1694841" y="2454689"/>
                  <a:ext cx="57304" cy="7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04" h="70960" extrusionOk="0">
                      <a:moveTo>
                        <a:pt x="32198" y="53628"/>
                      </a:moveTo>
                      <a:cubicBezTo>
                        <a:pt x="26367" y="59458"/>
                        <a:pt x="20380" y="65183"/>
                        <a:pt x="14444" y="70961"/>
                      </a:cubicBezTo>
                      <a:cubicBezTo>
                        <a:pt x="10242" y="60193"/>
                        <a:pt x="5463" y="49688"/>
                        <a:pt x="0" y="39499"/>
                      </a:cubicBezTo>
                      <a:cubicBezTo>
                        <a:pt x="2521" y="37660"/>
                        <a:pt x="5042" y="35874"/>
                        <a:pt x="7511" y="33983"/>
                      </a:cubicBezTo>
                      <a:cubicBezTo>
                        <a:pt x="20695" y="23741"/>
                        <a:pt x="32828" y="10872"/>
                        <a:pt x="46064" y="0"/>
                      </a:cubicBezTo>
                      <a:cubicBezTo>
                        <a:pt x="50896" y="9665"/>
                        <a:pt x="54731" y="19854"/>
                        <a:pt x="57304" y="30307"/>
                      </a:cubicBezTo>
                      <a:cubicBezTo>
                        <a:pt x="48323" y="37082"/>
                        <a:pt x="40444" y="45381"/>
                        <a:pt x="32145" y="53628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1" name="Google Shape;1091;p14"/>
                <p:cNvSpPr/>
                <p:nvPr/>
              </p:nvSpPr>
              <p:spPr>
                <a:xfrm>
                  <a:off x="1716219" y="2506058"/>
                  <a:ext cx="39286" cy="1030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86" h="103053" extrusionOk="0">
                      <a:moveTo>
                        <a:pt x="0" y="39236"/>
                      </a:moveTo>
                      <a:cubicBezTo>
                        <a:pt x="4202" y="35191"/>
                        <a:pt x="8456" y="31200"/>
                        <a:pt x="12606" y="27103"/>
                      </a:cubicBezTo>
                      <a:cubicBezTo>
                        <a:pt x="20957" y="18804"/>
                        <a:pt x="29519" y="8509"/>
                        <a:pt x="39078" y="0"/>
                      </a:cubicBezTo>
                      <a:cubicBezTo>
                        <a:pt x="39288" y="3939"/>
                        <a:pt x="39393" y="7931"/>
                        <a:pt x="39131" y="11870"/>
                      </a:cubicBezTo>
                      <a:cubicBezTo>
                        <a:pt x="37187" y="44909"/>
                        <a:pt x="19592" y="74690"/>
                        <a:pt x="2469" y="103053"/>
                      </a:cubicBezTo>
                      <a:cubicBezTo>
                        <a:pt x="10032" y="82831"/>
                        <a:pt x="6303" y="60193"/>
                        <a:pt x="52" y="39499"/>
                      </a:cubicBezTo>
                      <a:cubicBezTo>
                        <a:pt x="52" y="39394"/>
                        <a:pt x="0" y="39341"/>
                        <a:pt x="0" y="39236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092" name="Google Shape;1092;p14"/>
              <p:cNvSpPr/>
              <p:nvPr/>
            </p:nvSpPr>
            <p:spPr>
              <a:xfrm>
                <a:off x="5649158" y="-402900"/>
                <a:ext cx="189914" cy="165573"/>
              </a:xfrm>
              <a:custGeom>
                <a:avLst/>
                <a:gdLst/>
                <a:ahLst/>
                <a:cxnLst/>
                <a:rect l="l" t="t" r="r" b="b"/>
                <a:pathLst>
                  <a:path w="327438" h="285471" extrusionOk="0">
                    <a:moveTo>
                      <a:pt x="0" y="98326"/>
                    </a:moveTo>
                    <a:lnTo>
                      <a:pt x="147437" y="79207"/>
                    </a:lnTo>
                    <a:cubicBezTo>
                      <a:pt x="140976" y="63817"/>
                      <a:pt x="139243" y="46222"/>
                      <a:pt x="148330" y="32670"/>
                    </a:cubicBezTo>
                    <a:cubicBezTo>
                      <a:pt x="155998" y="21220"/>
                      <a:pt x="169865" y="15232"/>
                      <a:pt x="183469" y="13026"/>
                    </a:cubicBezTo>
                    <a:cubicBezTo>
                      <a:pt x="206475" y="9349"/>
                      <a:pt x="229796" y="14864"/>
                      <a:pt x="250648" y="25684"/>
                    </a:cubicBezTo>
                    <a:cubicBezTo>
                      <a:pt x="259104" y="18646"/>
                      <a:pt x="266195" y="9875"/>
                      <a:pt x="270975" y="0"/>
                    </a:cubicBezTo>
                    <a:lnTo>
                      <a:pt x="277330" y="3099"/>
                    </a:lnTo>
                    <a:cubicBezTo>
                      <a:pt x="272498" y="13026"/>
                      <a:pt x="265565" y="21955"/>
                      <a:pt x="257213" y="29309"/>
                    </a:cubicBezTo>
                    <a:cubicBezTo>
                      <a:pt x="264304" y="33458"/>
                      <a:pt x="271080" y="38185"/>
                      <a:pt x="277383" y="43333"/>
                    </a:cubicBezTo>
                    <a:cubicBezTo>
                      <a:pt x="289621" y="53313"/>
                      <a:pt x="300756" y="65288"/>
                      <a:pt x="306534" y="79995"/>
                    </a:cubicBezTo>
                    <a:cubicBezTo>
                      <a:pt x="312259" y="94702"/>
                      <a:pt x="311734" y="112508"/>
                      <a:pt x="302175" y="125061"/>
                    </a:cubicBezTo>
                    <a:cubicBezTo>
                      <a:pt x="293455" y="136512"/>
                      <a:pt x="278906" y="141817"/>
                      <a:pt x="264619" y="143707"/>
                    </a:cubicBezTo>
                    <a:cubicBezTo>
                      <a:pt x="282215" y="187881"/>
                      <a:pt x="301387" y="231686"/>
                      <a:pt x="322029" y="274284"/>
                    </a:cubicBezTo>
                    <a:lnTo>
                      <a:pt x="327439" y="285472"/>
                    </a:lnTo>
                    <a:lnTo>
                      <a:pt x="312837" y="276175"/>
                    </a:lnTo>
                    <a:lnTo>
                      <a:pt x="314150" y="274126"/>
                    </a:lnTo>
                    <a:cubicBezTo>
                      <a:pt x="293718" y="231791"/>
                      <a:pt x="274757" y="188248"/>
                      <a:pt x="257318" y="144390"/>
                    </a:cubicBezTo>
                    <a:cubicBezTo>
                      <a:pt x="216297" y="146859"/>
                      <a:pt x="174487" y="125429"/>
                      <a:pt x="153057" y="90290"/>
                    </a:cubicBezTo>
                    <a:cubicBezTo>
                      <a:pt x="152164" y="88872"/>
                      <a:pt x="151429" y="87349"/>
                      <a:pt x="150641" y="85825"/>
                    </a:cubicBezTo>
                    <a:lnTo>
                      <a:pt x="945" y="105207"/>
                    </a:lnTo>
                    <a:lnTo>
                      <a:pt x="53" y="9822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3" name="Google Shape;1093;p14"/>
              <p:cNvSpPr/>
              <p:nvPr/>
            </p:nvSpPr>
            <p:spPr>
              <a:xfrm>
                <a:off x="5537946" y="-371840"/>
                <a:ext cx="236352" cy="577999"/>
              </a:xfrm>
              <a:custGeom>
                <a:avLst/>
                <a:gdLst/>
                <a:ahLst/>
                <a:cxnLst/>
                <a:rect l="l" t="t" r="r" b="b"/>
                <a:pathLst>
                  <a:path w="407503" h="996550" extrusionOk="0">
                    <a:moveTo>
                      <a:pt x="44209" y="996551"/>
                    </a:moveTo>
                    <a:cubicBezTo>
                      <a:pt x="-30218" y="832096"/>
                      <a:pt x="-9418" y="631662"/>
                      <a:pt x="97154" y="485906"/>
                    </a:cubicBezTo>
                    <a:cubicBezTo>
                      <a:pt x="131085" y="439527"/>
                      <a:pt x="172948" y="398977"/>
                      <a:pt x="213392" y="359794"/>
                    </a:cubicBezTo>
                    <a:cubicBezTo>
                      <a:pt x="243173" y="330958"/>
                      <a:pt x="273952" y="301124"/>
                      <a:pt x="301213" y="269294"/>
                    </a:cubicBezTo>
                    <a:cubicBezTo>
                      <a:pt x="346069" y="216979"/>
                      <a:pt x="417240" y="112718"/>
                      <a:pt x="390137" y="2731"/>
                    </a:cubicBezTo>
                    <a:lnTo>
                      <a:pt x="401167" y="0"/>
                    </a:lnTo>
                    <a:cubicBezTo>
                      <a:pt x="429531" y="114924"/>
                      <a:pt x="356154" y="222705"/>
                      <a:pt x="309879" y="276647"/>
                    </a:cubicBezTo>
                    <a:cubicBezTo>
                      <a:pt x="282251" y="308898"/>
                      <a:pt x="251314" y="338889"/>
                      <a:pt x="221375" y="367883"/>
                    </a:cubicBezTo>
                    <a:cubicBezTo>
                      <a:pt x="181246" y="406751"/>
                      <a:pt x="139752" y="446985"/>
                      <a:pt x="106399" y="492576"/>
                    </a:cubicBezTo>
                    <a:cubicBezTo>
                      <a:pt x="2190" y="635023"/>
                      <a:pt x="-18137" y="830993"/>
                      <a:pt x="54662" y="991824"/>
                    </a:cubicBezTo>
                    <a:lnTo>
                      <a:pt x="44315" y="99649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4" name="Google Shape;1094;p14"/>
              <p:cNvSpPr/>
              <p:nvPr/>
            </p:nvSpPr>
            <p:spPr>
              <a:xfrm>
                <a:off x="5506084" y="-160248"/>
                <a:ext cx="155977" cy="282922"/>
              </a:xfrm>
              <a:custGeom>
                <a:avLst/>
                <a:gdLst/>
                <a:ahLst/>
                <a:cxnLst/>
                <a:rect l="l" t="t" r="r" b="b"/>
                <a:pathLst>
                  <a:path w="268926" h="487796" extrusionOk="0">
                    <a:moveTo>
                      <a:pt x="84565" y="487797"/>
                    </a:moveTo>
                    <a:cubicBezTo>
                      <a:pt x="40550" y="451817"/>
                      <a:pt x="10611" y="398925"/>
                      <a:pt x="2364" y="342619"/>
                    </a:cubicBezTo>
                    <a:cubicBezTo>
                      <a:pt x="-5882" y="286365"/>
                      <a:pt x="7669" y="227117"/>
                      <a:pt x="39499" y="180002"/>
                    </a:cubicBezTo>
                    <a:cubicBezTo>
                      <a:pt x="73325" y="129946"/>
                      <a:pt x="124589" y="96173"/>
                      <a:pt x="174172" y="63502"/>
                    </a:cubicBezTo>
                    <a:cubicBezTo>
                      <a:pt x="203954" y="43911"/>
                      <a:pt x="234786" y="23584"/>
                      <a:pt x="261416" y="0"/>
                    </a:cubicBezTo>
                    <a:lnTo>
                      <a:pt x="268927" y="8509"/>
                    </a:lnTo>
                    <a:cubicBezTo>
                      <a:pt x="241667" y="32618"/>
                      <a:pt x="210520" y="53155"/>
                      <a:pt x="180370" y="72957"/>
                    </a:cubicBezTo>
                    <a:cubicBezTo>
                      <a:pt x="129474" y="106468"/>
                      <a:pt x="81414" y="138140"/>
                      <a:pt x="48849" y="186305"/>
                    </a:cubicBezTo>
                    <a:cubicBezTo>
                      <a:pt x="18594" y="231109"/>
                      <a:pt x="5726" y="287468"/>
                      <a:pt x="13552" y="340938"/>
                    </a:cubicBezTo>
                    <a:cubicBezTo>
                      <a:pt x="21378" y="394408"/>
                      <a:pt x="49899" y="444727"/>
                      <a:pt x="91709" y="478973"/>
                    </a:cubicBezTo>
                    <a:lnTo>
                      <a:pt x="84513" y="4877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5" name="Google Shape;1095;p14"/>
              <p:cNvSpPr/>
              <p:nvPr/>
            </p:nvSpPr>
            <p:spPr>
              <a:xfrm>
                <a:off x="5581858" y="-159059"/>
                <a:ext cx="80365" cy="304064"/>
              </a:xfrm>
              <a:custGeom>
                <a:avLst/>
                <a:gdLst/>
                <a:ahLst/>
                <a:cxnLst/>
                <a:rect l="l" t="t" r="r" b="b"/>
                <a:pathLst>
                  <a:path w="138561" h="524248" extrusionOk="0">
                    <a:moveTo>
                      <a:pt x="77580" y="524249"/>
                    </a:moveTo>
                    <a:cubicBezTo>
                      <a:pt x="27734" y="461167"/>
                      <a:pt x="211" y="382117"/>
                      <a:pt x="1" y="301702"/>
                    </a:cubicBezTo>
                    <a:cubicBezTo>
                      <a:pt x="-209" y="221287"/>
                      <a:pt x="26999" y="142132"/>
                      <a:pt x="76582" y="78787"/>
                    </a:cubicBezTo>
                    <a:cubicBezTo>
                      <a:pt x="80469" y="73797"/>
                      <a:pt x="84566" y="68860"/>
                      <a:pt x="88610" y="63870"/>
                    </a:cubicBezTo>
                    <a:cubicBezTo>
                      <a:pt x="104735" y="44278"/>
                      <a:pt x="121438" y="24004"/>
                      <a:pt x="127584" y="0"/>
                    </a:cubicBezTo>
                    <a:lnTo>
                      <a:pt x="138561" y="2836"/>
                    </a:lnTo>
                    <a:cubicBezTo>
                      <a:pt x="131786" y="29256"/>
                      <a:pt x="114295" y="50529"/>
                      <a:pt x="97382" y="71066"/>
                    </a:cubicBezTo>
                    <a:cubicBezTo>
                      <a:pt x="93390" y="75951"/>
                      <a:pt x="89346" y="80835"/>
                      <a:pt x="85511" y="85720"/>
                    </a:cubicBezTo>
                    <a:cubicBezTo>
                      <a:pt x="37504" y="147069"/>
                      <a:pt x="11189" y="223703"/>
                      <a:pt x="11347" y="301597"/>
                    </a:cubicBezTo>
                    <a:cubicBezTo>
                      <a:pt x="11504" y="379491"/>
                      <a:pt x="38239" y="456019"/>
                      <a:pt x="86509" y="517105"/>
                    </a:cubicBezTo>
                    <a:lnTo>
                      <a:pt x="77580" y="5241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6" name="Google Shape;1096;p14"/>
              <p:cNvSpPr/>
              <p:nvPr/>
            </p:nvSpPr>
            <p:spPr>
              <a:xfrm>
                <a:off x="5567791" y="-152475"/>
                <a:ext cx="99298" cy="369593"/>
              </a:xfrm>
              <a:custGeom>
                <a:avLst/>
                <a:gdLst/>
                <a:ahLst/>
                <a:cxnLst/>
                <a:rect l="l" t="t" r="r" b="b"/>
                <a:pathLst>
                  <a:path w="171204" h="637229" extrusionOk="0">
                    <a:moveTo>
                      <a:pt x="82806" y="637177"/>
                    </a:moveTo>
                    <a:lnTo>
                      <a:pt x="71513" y="636021"/>
                    </a:lnTo>
                    <a:cubicBezTo>
                      <a:pt x="77974" y="573097"/>
                      <a:pt x="57069" y="510592"/>
                      <a:pt x="36794" y="450189"/>
                    </a:cubicBezTo>
                    <a:cubicBezTo>
                      <a:pt x="17675" y="393095"/>
                      <a:pt x="-2127" y="334057"/>
                      <a:pt x="185" y="273391"/>
                    </a:cubicBezTo>
                    <a:cubicBezTo>
                      <a:pt x="2180" y="222022"/>
                      <a:pt x="20354" y="168709"/>
                      <a:pt x="52814" y="119179"/>
                    </a:cubicBezTo>
                    <a:cubicBezTo>
                      <a:pt x="79234" y="78787"/>
                      <a:pt x="115634" y="39814"/>
                      <a:pt x="164009" y="0"/>
                    </a:cubicBezTo>
                    <a:lnTo>
                      <a:pt x="171205" y="8772"/>
                    </a:lnTo>
                    <a:cubicBezTo>
                      <a:pt x="123723" y="47850"/>
                      <a:pt x="88111" y="85983"/>
                      <a:pt x="62321" y="125376"/>
                    </a:cubicBezTo>
                    <a:cubicBezTo>
                      <a:pt x="31017" y="173174"/>
                      <a:pt x="13473" y="224490"/>
                      <a:pt x="11530" y="273811"/>
                    </a:cubicBezTo>
                    <a:cubicBezTo>
                      <a:pt x="9271" y="332429"/>
                      <a:pt x="28705" y="390468"/>
                      <a:pt x="47562" y="446617"/>
                    </a:cubicBezTo>
                    <a:cubicBezTo>
                      <a:pt x="68204" y="508176"/>
                      <a:pt x="89529" y="571836"/>
                      <a:pt x="82806" y="63722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7" name="Google Shape;1097;p14"/>
              <p:cNvSpPr/>
              <p:nvPr/>
            </p:nvSpPr>
            <p:spPr>
              <a:xfrm>
                <a:off x="5540871" y="-160430"/>
                <a:ext cx="127515" cy="248192"/>
              </a:xfrm>
              <a:custGeom>
                <a:avLst/>
                <a:gdLst/>
                <a:ahLst/>
                <a:cxnLst/>
                <a:rect l="l" t="t" r="r" b="b"/>
                <a:pathLst>
                  <a:path w="219854" h="427918" extrusionOk="0">
                    <a:moveTo>
                      <a:pt x="24673" y="427919"/>
                    </a:moveTo>
                    <a:cubicBezTo>
                      <a:pt x="-1485" y="368408"/>
                      <a:pt x="-7052" y="300914"/>
                      <a:pt x="8968" y="237884"/>
                    </a:cubicBezTo>
                    <a:cubicBezTo>
                      <a:pt x="25040" y="174855"/>
                      <a:pt x="62228" y="118286"/>
                      <a:pt x="113702" y="78524"/>
                    </a:cubicBezTo>
                    <a:cubicBezTo>
                      <a:pt x="123892" y="70646"/>
                      <a:pt x="134765" y="63345"/>
                      <a:pt x="145269" y="56254"/>
                    </a:cubicBezTo>
                    <a:cubicBezTo>
                      <a:pt x="170376" y="39341"/>
                      <a:pt x="194065" y="23374"/>
                      <a:pt x="210610" y="0"/>
                    </a:cubicBezTo>
                    <a:lnTo>
                      <a:pt x="219855" y="6566"/>
                    </a:lnTo>
                    <a:cubicBezTo>
                      <a:pt x="202101" y="31620"/>
                      <a:pt x="176417" y="48953"/>
                      <a:pt x="151625" y="65656"/>
                    </a:cubicBezTo>
                    <a:cubicBezTo>
                      <a:pt x="141278" y="72642"/>
                      <a:pt x="130563" y="79838"/>
                      <a:pt x="120688" y="87506"/>
                    </a:cubicBezTo>
                    <a:cubicBezTo>
                      <a:pt x="71210" y="125692"/>
                      <a:pt x="35440" y="180107"/>
                      <a:pt x="20051" y="240668"/>
                    </a:cubicBezTo>
                    <a:cubicBezTo>
                      <a:pt x="4608" y="301229"/>
                      <a:pt x="9966" y="366097"/>
                      <a:pt x="35125" y="423349"/>
                    </a:cubicBezTo>
                    <a:lnTo>
                      <a:pt x="24725" y="42791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8" name="Google Shape;1098;p14"/>
              <p:cNvSpPr/>
              <p:nvPr/>
            </p:nvSpPr>
            <p:spPr>
              <a:xfrm>
                <a:off x="5603895" y="-153206"/>
                <a:ext cx="68758" cy="273356"/>
              </a:xfrm>
              <a:custGeom>
                <a:avLst/>
                <a:gdLst/>
                <a:ahLst/>
                <a:cxnLst/>
                <a:rect l="l" t="t" r="r" b="b"/>
                <a:pathLst>
                  <a:path w="118548" h="471304" extrusionOk="0">
                    <a:moveTo>
                      <a:pt x="9297" y="471251"/>
                    </a:moveTo>
                    <a:lnTo>
                      <a:pt x="0" y="464738"/>
                    </a:lnTo>
                    <a:cubicBezTo>
                      <a:pt x="26157" y="427393"/>
                      <a:pt x="36610" y="377547"/>
                      <a:pt x="32723" y="307952"/>
                    </a:cubicBezTo>
                    <a:cubicBezTo>
                      <a:pt x="31830" y="291775"/>
                      <a:pt x="30307" y="275229"/>
                      <a:pt x="28836" y="259262"/>
                    </a:cubicBezTo>
                    <a:cubicBezTo>
                      <a:pt x="25264" y="220341"/>
                      <a:pt x="21588" y="180055"/>
                      <a:pt x="26315" y="140399"/>
                    </a:cubicBezTo>
                    <a:cubicBezTo>
                      <a:pt x="34194" y="74428"/>
                      <a:pt x="66864" y="21955"/>
                      <a:pt x="113716" y="0"/>
                    </a:cubicBezTo>
                    <a:lnTo>
                      <a:pt x="118548" y="10295"/>
                    </a:lnTo>
                    <a:cubicBezTo>
                      <a:pt x="75268" y="30569"/>
                      <a:pt x="45014" y="79733"/>
                      <a:pt x="37608" y="141764"/>
                    </a:cubicBezTo>
                    <a:cubicBezTo>
                      <a:pt x="33038" y="180265"/>
                      <a:pt x="36662" y="219921"/>
                      <a:pt x="40129" y="258264"/>
                    </a:cubicBezTo>
                    <a:cubicBezTo>
                      <a:pt x="41600" y="274336"/>
                      <a:pt x="43123" y="290987"/>
                      <a:pt x="44016" y="307375"/>
                    </a:cubicBezTo>
                    <a:cubicBezTo>
                      <a:pt x="48008" y="379648"/>
                      <a:pt x="36977" y="431753"/>
                      <a:pt x="9244" y="47130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9" name="Google Shape;1099;p14"/>
              <p:cNvSpPr/>
              <p:nvPr/>
            </p:nvSpPr>
            <p:spPr>
              <a:xfrm>
                <a:off x="5592853" y="-160430"/>
                <a:ext cx="77479" cy="348908"/>
              </a:xfrm>
              <a:custGeom>
                <a:avLst/>
                <a:gdLst/>
                <a:ahLst/>
                <a:cxnLst/>
                <a:rect l="l" t="t" r="r" b="b"/>
                <a:pathLst>
                  <a:path w="133584" h="601565" extrusionOk="0">
                    <a:moveTo>
                      <a:pt x="32317" y="601565"/>
                    </a:moveTo>
                    <a:cubicBezTo>
                      <a:pt x="13513" y="499037"/>
                      <a:pt x="-5921" y="393042"/>
                      <a:pt x="1695" y="286680"/>
                    </a:cubicBezTo>
                    <a:cubicBezTo>
                      <a:pt x="10257" y="167186"/>
                      <a:pt x="54378" y="65393"/>
                      <a:pt x="125916" y="0"/>
                    </a:cubicBezTo>
                    <a:lnTo>
                      <a:pt x="133585" y="8351"/>
                    </a:lnTo>
                    <a:cubicBezTo>
                      <a:pt x="64200" y="71801"/>
                      <a:pt x="21339" y="170915"/>
                      <a:pt x="12988" y="287468"/>
                    </a:cubicBezTo>
                    <a:cubicBezTo>
                      <a:pt x="5477" y="392412"/>
                      <a:pt x="24806" y="497671"/>
                      <a:pt x="43452" y="599464"/>
                    </a:cubicBezTo>
                    <a:lnTo>
                      <a:pt x="32317" y="60151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0" name="Google Shape;1100;p14"/>
              <p:cNvSpPr/>
              <p:nvPr/>
            </p:nvSpPr>
            <p:spPr>
              <a:xfrm>
                <a:off x="5560291" y="-150402"/>
                <a:ext cx="96437" cy="355823"/>
              </a:xfrm>
              <a:custGeom>
                <a:avLst/>
                <a:gdLst/>
                <a:ahLst/>
                <a:cxnLst/>
                <a:rect l="l" t="t" r="r" b="b"/>
                <a:pathLst>
                  <a:path w="166270" h="613488" extrusionOk="0">
                    <a:moveTo>
                      <a:pt x="61799" y="613488"/>
                    </a:moveTo>
                    <a:cubicBezTo>
                      <a:pt x="8539" y="515372"/>
                      <a:pt x="-11210" y="400658"/>
                      <a:pt x="6123" y="290356"/>
                    </a:cubicBezTo>
                    <a:cubicBezTo>
                      <a:pt x="23508" y="180107"/>
                      <a:pt x="77609" y="77001"/>
                      <a:pt x="158444" y="0"/>
                    </a:cubicBezTo>
                    <a:lnTo>
                      <a:pt x="166271" y="8246"/>
                    </a:lnTo>
                    <a:cubicBezTo>
                      <a:pt x="87221" y="83514"/>
                      <a:pt x="34329" y="184309"/>
                      <a:pt x="17311" y="292142"/>
                    </a:cubicBezTo>
                    <a:cubicBezTo>
                      <a:pt x="345" y="399975"/>
                      <a:pt x="19674" y="512168"/>
                      <a:pt x="71726" y="608078"/>
                    </a:cubicBezTo>
                    <a:lnTo>
                      <a:pt x="61746" y="61348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1" name="Google Shape;1101;p14"/>
              <p:cNvSpPr/>
              <p:nvPr/>
            </p:nvSpPr>
            <p:spPr>
              <a:xfrm>
                <a:off x="5646911" y="-168654"/>
                <a:ext cx="30785" cy="25254"/>
              </a:xfrm>
              <a:custGeom>
                <a:avLst/>
                <a:gdLst/>
                <a:ahLst/>
                <a:cxnLst/>
                <a:rect l="l" t="t" r="r" b="b"/>
                <a:pathLst>
                  <a:path w="53077" h="43541" extrusionOk="0">
                    <a:moveTo>
                      <a:pt x="2454" y="9970"/>
                    </a:moveTo>
                    <a:cubicBezTo>
                      <a:pt x="13064" y="-3056"/>
                      <a:pt x="35702" y="-3371"/>
                      <a:pt x="46680" y="9340"/>
                    </a:cubicBezTo>
                    <a:cubicBezTo>
                      <a:pt x="53298" y="17008"/>
                      <a:pt x="54611" y="28143"/>
                      <a:pt x="51407" y="37703"/>
                    </a:cubicBezTo>
                    <a:cubicBezTo>
                      <a:pt x="49096" y="44636"/>
                      <a:pt x="39116" y="45687"/>
                      <a:pt x="35650" y="39279"/>
                    </a:cubicBezTo>
                    <a:cubicBezTo>
                      <a:pt x="30450" y="29667"/>
                      <a:pt x="20575" y="22418"/>
                      <a:pt x="9597" y="21315"/>
                    </a:cubicBezTo>
                    <a:cubicBezTo>
                      <a:pt x="6078" y="20947"/>
                      <a:pt x="1719" y="20685"/>
                      <a:pt x="353" y="17428"/>
                    </a:cubicBezTo>
                    <a:cubicBezTo>
                      <a:pt x="-698" y="14907"/>
                      <a:pt x="773" y="12071"/>
                      <a:pt x="2454" y="997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2" name="Google Shape;1102;p14"/>
              <p:cNvSpPr/>
              <p:nvPr/>
            </p:nvSpPr>
            <p:spPr>
              <a:xfrm>
                <a:off x="6086120" y="369435"/>
                <a:ext cx="124475" cy="259617"/>
              </a:xfrm>
              <a:custGeom>
                <a:avLst/>
                <a:gdLst/>
                <a:ahLst/>
                <a:cxnLst/>
                <a:rect l="l" t="t" r="r" b="b"/>
                <a:pathLst>
                  <a:path w="214612" h="447615" extrusionOk="0">
                    <a:moveTo>
                      <a:pt x="204006" y="26472"/>
                    </a:moveTo>
                    <a:lnTo>
                      <a:pt x="193711" y="28993"/>
                    </a:lnTo>
                    <a:cubicBezTo>
                      <a:pt x="193501" y="28101"/>
                      <a:pt x="193396" y="27260"/>
                      <a:pt x="193186" y="26367"/>
                    </a:cubicBezTo>
                    <a:lnTo>
                      <a:pt x="186830" y="27785"/>
                    </a:lnTo>
                    <a:cubicBezTo>
                      <a:pt x="184992" y="18384"/>
                      <a:pt x="182628" y="9087"/>
                      <a:pt x="179529" y="0"/>
                    </a:cubicBezTo>
                    <a:lnTo>
                      <a:pt x="168762" y="3624"/>
                    </a:lnTo>
                    <a:cubicBezTo>
                      <a:pt x="172123" y="13551"/>
                      <a:pt x="174434" y="23741"/>
                      <a:pt x="176220" y="34036"/>
                    </a:cubicBezTo>
                    <a:lnTo>
                      <a:pt x="171283" y="37345"/>
                    </a:lnTo>
                    <a:cubicBezTo>
                      <a:pt x="171598" y="37818"/>
                      <a:pt x="171808" y="38396"/>
                      <a:pt x="172123" y="38868"/>
                    </a:cubicBezTo>
                    <a:lnTo>
                      <a:pt x="171283" y="39183"/>
                    </a:lnTo>
                    <a:cubicBezTo>
                      <a:pt x="175222" y="49478"/>
                      <a:pt x="177796" y="60456"/>
                      <a:pt x="179582" y="71643"/>
                    </a:cubicBezTo>
                    <a:cubicBezTo>
                      <a:pt x="179267" y="109566"/>
                      <a:pt x="168814" y="147384"/>
                      <a:pt x="148697" y="179897"/>
                    </a:cubicBezTo>
                    <a:cubicBezTo>
                      <a:pt x="116395" y="232159"/>
                      <a:pt x="60824" y="268348"/>
                      <a:pt x="0" y="276753"/>
                    </a:cubicBezTo>
                    <a:lnTo>
                      <a:pt x="1576" y="287993"/>
                    </a:lnTo>
                    <a:cubicBezTo>
                      <a:pt x="65708" y="279169"/>
                      <a:pt x="124326" y="240983"/>
                      <a:pt x="158362" y="185885"/>
                    </a:cubicBezTo>
                    <a:cubicBezTo>
                      <a:pt x="164455" y="175958"/>
                      <a:pt x="169707" y="165610"/>
                      <a:pt x="174119" y="154895"/>
                    </a:cubicBezTo>
                    <a:cubicBezTo>
                      <a:pt x="169130" y="173647"/>
                      <a:pt x="161934" y="192555"/>
                      <a:pt x="152006" y="211097"/>
                    </a:cubicBezTo>
                    <a:cubicBezTo>
                      <a:pt x="123380" y="264672"/>
                      <a:pt x="79943" y="308898"/>
                      <a:pt x="37923" y="351653"/>
                    </a:cubicBezTo>
                    <a:lnTo>
                      <a:pt x="46012" y="359584"/>
                    </a:lnTo>
                    <a:cubicBezTo>
                      <a:pt x="81623" y="323342"/>
                      <a:pt x="118128" y="285997"/>
                      <a:pt x="146334" y="242559"/>
                    </a:cubicBezTo>
                    <a:cubicBezTo>
                      <a:pt x="120124" y="293665"/>
                      <a:pt x="85458" y="339099"/>
                      <a:pt x="53890" y="377705"/>
                    </a:cubicBezTo>
                    <a:lnTo>
                      <a:pt x="62662" y="384901"/>
                    </a:lnTo>
                    <a:cubicBezTo>
                      <a:pt x="89397" y="352231"/>
                      <a:pt x="118286" y="314623"/>
                      <a:pt x="142657" y="272813"/>
                    </a:cubicBezTo>
                    <a:cubicBezTo>
                      <a:pt x="118811" y="318405"/>
                      <a:pt x="88452" y="360740"/>
                      <a:pt x="58828" y="401866"/>
                    </a:cubicBezTo>
                    <a:lnTo>
                      <a:pt x="68019" y="408484"/>
                    </a:lnTo>
                    <a:cubicBezTo>
                      <a:pt x="103316" y="359426"/>
                      <a:pt x="139821" y="308687"/>
                      <a:pt x="165348" y="252328"/>
                    </a:cubicBezTo>
                    <a:cubicBezTo>
                      <a:pt x="187251" y="204006"/>
                      <a:pt x="198281" y="156103"/>
                      <a:pt x="198123" y="111510"/>
                    </a:cubicBezTo>
                    <a:cubicBezTo>
                      <a:pt x="199961" y="91760"/>
                      <a:pt x="199909" y="71013"/>
                      <a:pt x="197178" y="49793"/>
                    </a:cubicBezTo>
                    <a:cubicBezTo>
                      <a:pt x="207578" y="107098"/>
                      <a:pt x="204531" y="171125"/>
                      <a:pt x="187986" y="240563"/>
                    </a:cubicBezTo>
                    <a:cubicBezTo>
                      <a:pt x="170968" y="311786"/>
                      <a:pt x="141712" y="381592"/>
                      <a:pt x="115869" y="443203"/>
                    </a:cubicBezTo>
                    <a:lnTo>
                      <a:pt x="126322" y="447615"/>
                    </a:lnTo>
                    <a:cubicBezTo>
                      <a:pt x="152322" y="385584"/>
                      <a:pt x="181788" y="315358"/>
                      <a:pt x="199016" y="243242"/>
                    </a:cubicBezTo>
                    <a:cubicBezTo>
                      <a:pt x="218030" y="163562"/>
                      <a:pt x="219658" y="90605"/>
                      <a:pt x="203901" y="2642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3" name="Google Shape;1103;p14"/>
              <p:cNvSpPr/>
              <p:nvPr/>
            </p:nvSpPr>
            <p:spPr>
              <a:xfrm>
                <a:off x="5823752" y="-153013"/>
                <a:ext cx="479171" cy="478497"/>
              </a:xfrm>
              <a:custGeom>
                <a:avLst/>
                <a:gdLst/>
                <a:ahLst/>
                <a:cxnLst/>
                <a:rect l="l" t="t" r="r" b="b"/>
                <a:pathLst>
                  <a:path w="826157" h="824994" extrusionOk="0">
                    <a:moveTo>
                      <a:pt x="9710" y="323429"/>
                    </a:moveTo>
                    <a:cubicBezTo>
                      <a:pt x="-9882" y="411408"/>
                      <a:pt x="413" y="505742"/>
                      <a:pt x="38441" y="587471"/>
                    </a:cubicBezTo>
                    <a:cubicBezTo>
                      <a:pt x="120221" y="763218"/>
                      <a:pt x="337411" y="863278"/>
                      <a:pt x="524136" y="811226"/>
                    </a:cubicBezTo>
                    <a:cubicBezTo>
                      <a:pt x="710862" y="759174"/>
                      <a:pt x="844957" y="561156"/>
                      <a:pt x="824000" y="368495"/>
                    </a:cubicBezTo>
                    <a:cubicBezTo>
                      <a:pt x="803042" y="175782"/>
                      <a:pt x="629553" y="11275"/>
                      <a:pt x="436000" y="560"/>
                    </a:cubicBezTo>
                    <a:cubicBezTo>
                      <a:pt x="242446" y="-10155"/>
                      <a:pt x="51887" y="134235"/>
                      <a:pt x="9762" y="32348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4" name="Google Shape;1104;p14"/>
              <p:cNvSpPr/>
              <p:nvPr/>
            </p:nvSpPr>
            <p:spPr>
              <a:xfrm>
                <a:off x="5973802" y="-152566"/>
                <a:ext cx="264066" cy="412669"/>
              </a:xfrm>
              <a:custGeom>
                <a:avLst/>
                <a:gdLst/>
                <a:ahLst/>
                <a:cxnLst/>
                <a:rect l="l" t="t" r="r" b="b"/>
                <a:pathLst>
                  <a:path w="455286" h="711499" extrusionOk="0">
                    <a:moveTo>
                      <a:pt x="398347" y="233472"/>
                    </a:moveTo>
                    <a:cubicBezTo>
                      <a:pt x="349184" y="126899"/>
                      <a:pt x="257161" y="34666"/>
                      <a:pt x="134831" y="0"/>
                    </a:cubicBezTo>
                    <a:cubicBezTo>
                      <a:pt x="88399" y="2784"/>
                      <a:pt x="42808" y="14077"/>
                      <a:pt x="0" y="32513"/>
                    </a:cubicBezTo>
                    <a:cubicBezTo>
                      <a:pt x="264830" y="126532"/>
                      <a:pt x="373976" y="426815"/>
                      <a:pt x="380384" y="699524"/>
                    </a:cubicBezTo>
                    <a:cubicBezTo>
                      <a:pt x="392832" y="703778"/>
                      <a:pt x="405386" y="707612"/>
                      <a:pt x="417886" y="711499"/>
                    </a:cubicBezTo>
                    <a:cubicBezTo>
                      <a:pt x="469466" y="555921"/>
                      <a:pt x="471987" y="387580"/>
                      <a:pt x="398295" y="233472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5" name="Google Shape;1105;p14"/>
              <p:cNvSpPr/>
              <p:nvPr/>
            </p:nvSpPr>
            <p:spPr>
              <a:xfrm>
                <a:off x="5869920" y="-74080"/>
                <a:ext cx="324625" cy="361824"/>
              </a:xfrm>
              <a:custGeom>
                <a:avLst/>
                <a:gdLst/>
                <a:ahLst/>
                <a:cxnLst/>
                <a:rect l="l" t="t" r="r" b="b"/>
                <a:pathLst>
                  <a:path w="559698" h="623835" extrusionOk="0">
                    <a:moveTo>
                      <a:pt x="559239" y="620947"/>
                    </a:moveTo>
                    <a:cubicBezTo>
                      <a:pt x="559764" y="602195"/>
                      <a:pt x="559870" y="583287"/>
                      <a:pt x="559397" y="564220"/>
                    </a:cubicBezTo>
                    <a:cubicBezTo>
                      <a:pt x="293464" y="473773"/>
                      <a:pt x="53216" y="299338"/>
                      <a:pt x="32101" y="0"/>
                    </a:cubicBezTo>
                    <a:cubicBezTo>
                      <a:pt x="21754" y="10925"/>
                      <a:pt x="11879" y="22323"/>
                      <a:pt x="2793" y="34246"/>
                    </a:cubicBezTo>
                    <a:cubicBezTo>
                      <a:pt x="-31138" y="367778"/>
                      <a:pt x="249449" y="576406"/>
                      <a:pt x="555247" y="623835"/>
                    </a:cubicBezTo>
                    <a:cubicBezTo>
                      <a:pt x="556613" y="622943"/>
                      <a:pt x="557926" y="621945"/>
                      <a:pt x="559292" y="620999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06" name="Google Shape;1106;p14"/>
              <p:cNvGrpSpPr/>
              <p:nvPr/>
            </p:nvGrpSpPr>
            <p:grpSpPr>
              <a:xfrm>
                <a:off x="5829326" y="-145823"/>
                <a:ext cx="460920" cy="449604"/>
                <a:chOff x="1610224" y="2840076"/>
                <a:chExt cx="794278" cy="774778"/>
              </a:xfrm>
            </p:grpSpPr>
            <p:sp>
              <p:nvSpPr>
                <p:cNvPr id="1107" name="Google Shape;1107;p14"/>
                <p:cNvSpPr/>
                <p:nvPr/>
              </p:nvSpPr>
              <p:spPr>
                <a:xfrm>
                  <a:off x="1806783" y="3065969"/>
                  <a:ext cx="597719" cy="548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719" h="548885" extrusionOk="0">
                      <a:moveTo>
                        <a:pt x="91959" y="176906"/>
                      </a:moveTo>
                      <a:cubicBezTo>
                        <a:pt x="148055" y="107625"/>
                        <a:pt x="230047" y="53840"/>
                        <a:pt x="322910" y="25424"/>
                      </a:cubicBezTo>
                      <a:cubicBezTo>
                        <a:pt x="385887" y="6148"/>
                        <a:pt x="445345" y="685"/>
                        <a:pt x="499708" y="9142"/>
                      </a:cubicBezTo>
                      <a:cubicBezTo>
                        <a:pt x="535530" y="14709"/>
                        <a:pt x="568778" y="26580"/>
                        <a:pt x="597719" y="43598"/>
                      </a:cubicBezTo>
                      <a:cubicBezTo>
                        <a:pt x="596774" y="41024"/>
                        <a:pt x="595776" y="38450"/>
                        <a:pt x="594778" y="35877"/>
                      </a:cubicBezTo>
                      <a:cubicBezTo>
                        <a:pt x="566625" y="20224"/>
                        <a:pt x="534690" y="9247"/>
                        <a:pt x="500496" y="3942"/>
                      </a:cubicBezTo>
                      <a:cubicBezTo>
                        <a:pt x="445345" y="-4672"/>
                        <a:pt x="385047" y="843"/>
                        <a:pt x="321334" y="20382"/>
                      </a:cubicBezTo>
                      <a:cubicBezTo>
                        <a:pt x="227473" y="49113"/>
                        <a:pt x="144536" y="103529"/>
                        <a:pt x="87810" y="173596"/>
                      </a:cubicBezTo>
                      <a:cubicBezTo>
                        <a:pt x="26251" y="249600"/>
                        <a:pt x="-5474" y="345562"/>
                        <a:pt x="776" y="436850"/>
                      </a:cubicBezTo>
                      <a:cubicBezTo>
                        <a:pt x="3613" y="478397"/>
                        <a:pt x="14538" y="515322"/>
                        <a:pt x="32344" y="544893"/>
                      </a:cubicBezTo>
                      <a:cubicBezTo>
                        <a:pt x="35232" y="546259"/>
                        <a:pt x="38174" y="547572"/>
                        <a:pt x="41115" y="548885"/>
                      </a:cubicBezTo>
                      <a:cubicBezTo>
                        <a:pt x="21261" y="518999"/>
                        <a:pt x="9075" y="480446"/>
                        <a:pt x="6081" y="436483"/>
                      </a:cubicBezTo>
                      <a:cubicBezTo>
                        <a:pt x="-64" y="346508"/>
                        <a:pt x="31241" y="251911"/>
                        <a:pt x="91959" y="17690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8" name="Google Shape;1108;p14"/>
                <p:cNvSpPr/>
                <p:nvPr/>
              </p:nvSpPr>
              <p:spPr>
                <a:xfrm>
                  <a:off x="1612707" y="2867456"/>
                  <a:ext cx="593041" cy="494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41" h="494754" extrusionOk="0">
                      <a:moveTo>
                        <a:pt x="18527" y="355616"/>
                      </a:moveTo>
                      <a:cubicBezTo>
                        <a:pt x="36543" y="288595"/>
                        <a:pt x="74728" y="224778"/>
                        <a:pt x="128986" y="171097"/>
                      </a:cubicBezTo>
                      <a:cubicBezTo>
                        <a:pt x="177519" y="123090"/>
                        <a:pt x="238553" y="83171"/>
                        <a:pt x="310354" y="52497"/>
                      </a:cubicBezTo>
                      <a:cubicBezTo>
                        <a:pt x="371808" y="26287"/>
                        <a:pt x="479904" y="-8169"/>
                        <a:pt x="593042" y="10740"/>
                      </a:cubicBezTo>
                      <a:cubicBezTo>
                        <a:pt x="588472" y="8218"/>
                        <a:pt x="583850" y="5697"/>
                        <a:pt x="579175" y="3334"/>
                      </a:cubicBezTo>
                      <a:cubicBezTo>
                        <a:pt x="470187" y="-10638"/>
                        <a:pt x="367658" y="22242"/>
                        <a:pt x="308253" y="47612"/>
                      </a:cubicBezTo>
                      <a:cubicBezTo>
                        <a:pt x="235821" y="78549"/>
                        <a:pt x="174262" y="118783"/>
                        <a:pt x="125257" y="167316"/>
                      </a:cubicBezTo>
                      <a:cubicBezTo>
                        <a:pt x="70316" y="221679"/>
                        <a:pt x="31658" y="286284"/>
                        <a:pt x="13432" y="354251"/>
                      </a:cubicBezTo>
                      <a:cubicBezTo>
                        <a:pt x="3032" y="392962"/>
                        <a:pt x="-645" y="432723"/>
                        <a:pt x="91" y="472484"/>
                      </a:cubicBezTo>
                      <a:cubicBezTo>
                        <a:pt x="1929" y="479942"/>
                        <a:pt x="3977" y="487401"/>
                        <a:pt x="6236" y="494754"/>
                      </a:cubicBezTo>
                      <a:cubicBezTo>
                        <a:pt x="3557" y="447955"/>
                        <a:pt x="6394" y="400998"/>
                        <a:pt x="18579" y="35561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9" name="Google Shape;1109;p14"/>
                <p:cNvSpPr/>
                <p:nvPr/>
              </p:nvSpPr>
              <p:spPr>
                <a:xfrm>
                  <a:off x="1769231" y="3017969"/>
                  <a:ext cx="613789" cy="5801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89" h="580182" extrusionOk="0">
                      <a:moveTo>
                        <a:pt x="20260" y="309208"/>
                      </a:moveTo>
                      <a:cubicBezTo>
                        <a:pt x="55347" y="192340"/>
                        <a:pt x="167697" y="79465"/>
                        <a:pt x="293546" y="34608"/>
                      </a:cubicBezTo>
                      <a:cubicBezTo>
                        <a:pt x="411412" y="-7359"/>
                        <a:pt x="527439" y="-3840"/>
                        <a:pt x="613789" y="42382"/>
                      </a:cubicBezTo>
                      <a:cubicBezTo>
                        <a:pt x="612371" y="39651"/>
                        <a:pt x="610848" y="36920"/>
                        <a:pt x="609377" y="34188"/>
                      </a:cubicBezTo>
                      <a:cubicBezTo>
                        <a:pt x="522449" y="-9355"/>
                        <a:pt x="407945" y="-11771"/>
                        <a:pt x="291708" y="29619"/>
                      </a:cubicBezTo>
                      <a:cubicBezTo>
                        <a:pt x="164388" y="74947"/>
                        <a:pt x="50619" y="189294"/>
                        <a:pt x="15113" y="307632"/>
                      </a:cubicBezTo>
                      <a:cubicBezTo>
                        <a:pt x="-11517" y="396504"/>
                        <a:pt x="-2168" y="494305"/>
                        <a:pt x="36963" y="575613"/>
                      </a:cubicBezTo>
                      <a:cubicBezTo>
                        <a:pt x="39642" y="577188"/>
                        <a:pt x="42373" y="578712"/>
                        <a:pt x="45104" y="580182"/>
                      </a:cubicBezTo>
                      <a:cubicBezTo>
                        <a:pt x="3715" y="498769"/>
                        <a:pt x="-6843" y="399287"/>
                        <a:pt x="20208" y="30915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0" name="Google Shape;1110;p14"/>
                <p:cNvSpPr/>
                <p:nvPr/>
              </p:nvSpPr>
              <p:spPr>
                <a:xfrm>
                  <a:off x="1610224" y="2840076"/>
                  <a:ext cx="523986" cy="31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986" h="311877" extrusionOk="0">
                      <a:moveTo>
                        <a:pt x="119861" y="145269"/>
                      </a:moveTo>
                      <a:cubicBezTo>
                        <a:pt x="227117" y="46208"/>
                        <a:pt x="378440" y="-4846"/>
                        <a:pt x="523986" y="6867"/>
                      </a:cubicBezTo>
                      <a:cubicBezTo>
                        <a:pt x="516738" y="4503"/>
                        <a:pt x="509437" y="2297"/>
                        <a:pt x="502084" y="354"/>
                      </a:cubicBezTo>
                      <a:cubicBezTo>
                        <a:pt x="362053" y="-4794"/>
                        <a:pt x="219080" y="46418"/>
                        <a:pt x="116290" y="141382"/>
                      </a:cubicBezTo>
                      <a:cubicBezTo>
                        <a:pt x="71801" y="182509"/>
                        <a:pt x="34876" y="231778"/>
                        <a:pt x="6828" y="285773"/>
                      </a:cubicBezTo>
                      <a:cubicBezTo>
                        <a:pt x="4360" y="294124"/>
                        <a:pt x="2048" y="302528"/>
                        <a:pt x="158" y="311090"/>
                      </a:cubicBezTo>
                      <a:cubicBezTo>
                        <a:pt x="105" y="311352"/>
                        <a:pt x="52" y="311615"/>
                        <a:pt x="0" y="311878"/>
                      </a:cubicBezTo>
                      <a:cubicBezTo>
                        <a:pt x="28836" y="249163"/>
                        <a:pt x="69438" y="191911"/>
                        <a:pt x="119914" y="14532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111" name="Google Shape;1111;p14"/>
              <p:cNvSpPr/>
              <p:nvPr/>
            </p:nvSpPr>
            <p:spPr>
              <a:xfrm>
                <a:off x="6211973" y="260286"/>
                <a:ext cx="11729" cy="12612"/>
              </a:xfrm>
              <a:custGeom>
                <a:avLst/>
                <a:gdLst/>
                <a:ahLst/>
                <a:cxnLst/>
                <a:rect l="l" t="t" r="r" b="b"/>
                <a:pathLst>
                  <a:path w="20222" h="21744" extrusionOk="0">
                    <a:moveTo>
                      <a:pt x="7511" y="0"/>
                    </a:moveTo>
                    <a:cubicBezTo>
                      <a:pt x="5095" y="7248"/>
                      <a:pt x="2574" y="14497"/>
                      <a:pt x="0" y="21745"/>
                    </a:cubicBezTo>
                    <a:cubicBezTo>
                      <a:pt x="6881" y="16020"/>
                      <a:pt x="13709" y="10242"/>
                      <a:pt x="20222" y="4097"/>
                    </a:cubicBezTo>
                    <a:cubicBezTo>
                      <a:pt x="15968" y="2836"/>
                      <a:pt x="11766" y="1365"/>
                      <a:pt x="7511" y="52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2" name="Google Shape;1112;p14"/>
              <p:cNvSpPr/>
              <p:nvPr/>
            </p:nvSpPr>
            <p:spPr>
              <a:xfrm>
                <a:off x="6194478" y="253337"/>
                <a:ext cx="21843" cy="32901"/>
              </a:xfrm>
              <a:custGeom>
                <a:avLst/>
                <a:gdLst/>
                <a:ahLst/>
                <a:cxnLst/>
                <a:rect l="l" t="t" r="r" b="b"/>
                <a:pathLst>
                  <a:path w="37660" h="56726" extrusionOk="0">
                    <a:moveTo>
                      <a:pt x="158" y="0"/>
                    </a:moveTo>
                    <a:cubicBezTo>
                      <a:pt x="630" y="19066"/>
                      <a:pt x="525" y="38028"/>
                      <a:pt x="0" y="56727"/>
                    </a:cubicBezTo>
                    <a:cubicBezTo>
                      <a:pt x="10400" y="49531"/>
                      <a:pt x="20432" y="41757"/>
                      <a:pt x="30149" y="33721"/>
                    </a:cubicBezTo>
                    <a:cubicBezTo>
                      <a:pt x="32775" y="26525"/>
                      <a:pt x="35297" y="19276"/>
                      <a:pt x="37660" y="11976"/>
                    </a:cubicBezTo>
                    <a:cubicBezTo>
                      <a:pt x="25107" y="8089"/>
                      <a:pt x="12606" y="4202"/>
                      <a:pt x="158" y="0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3" name="Google Shape;1113;p14"/>
              <p:cNvSpPr/>
              <p:nvPr/>
            </p:nvSpPr>
            <p:spPr>
              <a:xfrm>
                <a:off x="5958601" y="21220"/>
                <a:ext cx="338125" cy="290417"/>
              </a:xfrm>
              <a:custGeom>
                <a:avLst/>
                <a:gdLst/>
                <a:ahLst/>
                <a:cxnLst/>
                <a:rect l="l" t="t" r="r" b="b"/>
                <a:pathLst>
                  <a:path w="582975" h="500719" extrusionOk="0">
                    <a:moveTo>
                      <a:pt x="577231" y="104071"/>
                    </a:moveTo>
                    <a:cubicBezTo>
                      <a:pt x="575655" y="100657"/>
                      <a:pt x="573764" y="97452"/>
                      <a:pt x="571716" y="94301"/>
                    </a:cubicBezTo>
                    <a:cubicBezTo>
                      <a:pt x="571611" y="93986"/>
                      <a:pt x="571558" y="93671"/>
                      <a:pt x="571453" y="93356"/>
                    </a:cubicBezTo>
                    <a:lnTo>
                      <a:pt x="571453" y="93986"/>
                    </a:lnTo>
                    <a:cubicBezTo>
                      <a:pt x="564992" y="84111"/>
                      <a:pt x="556431" y="75497"/>
                      <a:pt x="547397" y="67671"/>
                    </a:cubicBezTo>
                    <a:cubicBezTo>
                      <a:pt x="475595" y="5377"/>
                      <a:pt x="371491" y="-13795"/>
                      <a:pt x="279363" y="9684"/>
                    </a:cubicBezTo>
                    <a:cubicBezTo>
                      <a:pt x="187235" y="33110"/>
                      <a:pt x="107660" y="95982"/>
                      <a:pt x="54820" y="174979"/>
                    </a:cubicBezTo>
                    <a:cubicBezTo>
                      <a:pt x="22045" y="223984"/>
                      <a:pt x="-1644" y="281236"/>
                      <a:pt x="89" y="340169"/>
                    </a:cubicBezTo>
                    <a:cubicBezTo>
                      <a:pt x="1770" y="399102"/>
                      <a:pt x="32602" y="459243"/>
                      <a:pt x="85652" y="484980"/>
                    </a:cubicBezTo>
                    <a:cubicBezTo>
                      <a:pt x="125623" y="504414"/>
                      <a:pt x="172475" y="502680"/>
                      <a:pt x="216544" y="496535"/>
                    </a:cubicBezTo>
                    <a:cubicBezTo>
                      <a:pt x="317759" y="482511"/>
                      <a:pt x="418974" y="445376"/>
                      <a:pt x="491563" y="373417"/>
                    </a:cubicBezTo>
                    <a:cubicBezTo>
                      <a:pt x="552176" y="313329"/>
                      <a:pt x="588996" y="226138"/>
                      <a:pt x="581223" y="142361"/>
                    </a:cubicBezTo>
                    <a:cubicBezTo>
                      <a:pt x="584742" y="129860"/>
                      <a:pt x="582746" y="115889"/>
                      <a:pt x="577178" y="103966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4" name="Google Shape;1114;p14"/>
              <p:cNvSpPr/>
              <p:nvPr/>
            </p:nvSpPr>
            <p:spPr>
              <a:xfrm>
                <a:off x="5823992" y="-139277"/>
                <a:ext cx="458380" cy="417757"/>
              </a:xfrm>
              <a:custGeom>
                <a:avLst/>
                <a:gdLst/>
                <a:ahLst/>
                <a:cxnLst/>
                <a:rect l="l" t="t" r="r" b="b"/>
                <a:pathLst>
                  <a:path w="790310" h="720271" extrusionOk="0">
                    <a:moveTo>
                      <a:pt x="374449" y="705722"/>
                    </a:moveTo>
                    <a:cubicBezTo>
                      <a:pt x="400028" y="705722"/>
                      <a:pt x="425555" y="703043"/>
                      <a:pt x="450452" y="697528"/>
                    </a:cubicBezTo>
                    <a:lnTo>
                      <a:pt x="448929" y="690647"/>
                    </a:lnTo>
                    <a:cubicBezTo>
                      <a:pt x="336841" y="715439"/>
                      <a:pt x="211990" y="681508"/>
                      <a:pt x="125692" y="605557"/>
                    </a:cubicBezTo>
                    <a:cubicBezTo>
                      <a:pt x="119284" y="577404"/>
                      <a:pt x="115712" y="548620"/>
                      <a:pt x="115449" y="519784"/>
                    </a:cubicBezTo>
                    <a:cubicBezTo>
                      <a:pt x="114871" y="458383"/>
                      <a:pt x="128843" y="396929"/>
                      <a:pt x="155053" y="341358"/>
                    </a:cubicBezTo>
                    <a:cubicBezTo>
                      <a:pt x="205844" y="451660"/>
                      <a:pt x="290514" y="547412"/>
                      <a:pt x="393883" y="611072"/>
                    </a:cubicBezTo>
                    <a:lnTo>
                      <a:pt x="397612" y="605084"/>
                    </a:lnTo>
                    <a:cubicBezTo>
                      <a:pt x="294769" y="541687"/>
                      <a:pt x="210519" y="446250"/>
                      <a:pt x="160463" y="336316"/>
                    </a:cubicBezTo>
                    <a:cubicBezTo>
                      <a:pt x="159990" y="335265"/>
                      <a:pt x="159570" y="334162"/>
                      <a:pt x="159097" y="333112"/>
                    </a:cubicBezTo>
                    <a:cubicBezTo>
                      <a:pt x="175170" y="300861"/>
                      <a:pt x="195339" y="270712"/>
                      <a:pt x="219343" y="243872"/>
                    </a:cubicBezTo>
                    <a:cubicBezTo>
                      <a:pt x="276700" y="179687"/>
                      <a:pt x="356117" y="131784"/>
                      <a:pt x="449874" y="104524"/>
                    </a:cubicBezTo>
                    <a:cubicBezTo>
                      <a:pt x="471777" y="123065"/>
                      <a:pt x="492209" y="143340"/>
                      <a:pt x="510855" y="165138"/>
                    </a:cubicBezTo>
                    <a:cubicBezTo>
                      <a:pt x="584075" y="250700"/>
                      <a:pt x="629824" y="359637"/>
                      <a:pt x="639698" y="471829"/>
                    </a:cubicBezTo>
                    <a:lnTo>
                      <a:pt x="646737" y="471199"/>
                    </a:lnTo>
                    <a:cubicBezTo>
                      <a:pt x="636757" y="357536"/>
                      <a:pt x="590430" y="247234"/>
                      <a:pt x="516265" y="160568"/>
                    </a:cubicBezTo>
                    <a:cubicBezTo>
                      <a:pt x="498407" y="139716"/>
                      <a:pt x="478920" y="120229"/>
                      <a:pt x="458120" y="102318"/>
                    </a:cubicBezTo>
                    <a:cubicBezTo>
                      <a:pt x="461692" y="101320"/>
                      <a:pt x="465264" y="100322"/>
                      <a:pt x="468888" y="99377"/>
                    </a:cubicBezTo>
                    <a:cubicBezTo>
                      <a:pt x="542685" y="80520"/>
                      <a:pt x="610652" y="77999"/>
                      <a:pt x="670845" y="91866"/>
                    </a:cubicBezTo>
                    <a:cubicBezTo>
                      <a:pt x="672211" y="92181"/>
                      <a:pt x="673524" y="92548"/>
                      <a:pt x="674890" y="92916"/>
                    </a:cubicBezTo>
                    <a:cubicBezTo>
                      <a:pt x="692276" y="111773"/>
                      <a:pt x="708033" y="132152"/>
                      <a:pt x="721637" y="154055"/>
                    </a:cubicBezTo>
                    <a:cubicBezTo>
                      <a:pt x="784351" y="255323"/>
                      <a:pt x="800319" y="383640"/>
                      <a:pt x="764339" y="497199"/>
                    </a:cubicBezTo>
                    <a:lnTo>
                      <a:pt x="771063" y="499352"/>
                    </a:lnTo>
                    <a:cubicBezTo>
                      <a:pt x="807672" y="383850"/>
                      <a:pt x="791442" y="253379"/>
                      <a:pt x="727625" y="150378"/>
                    </a:cubicBezTo>
                    <a:cubicBezTo>
                      <a:pt x="715807" y="131259"/>
                      <a:pt x="702360" y="113243"/>
                      <a:pt x="687601" y="96383"/>
                    </a:cubicBezTo>
                    <a:cubicBezTo>
                      <a:pt x="692853" y="97906"/>
                      <a:pt x="698053" y="99639"/>
                      <a:pt x="703148" y="101425"/>
                    </a:cubicBezTo>
                    <a:cubicBezTo>
                      <a:pt x="699366" y="97591"/>
                      <a:pt x="695480" y="93862"/>
                      <a:pt x="691540" y="90185"/>
                    </a:cubicBezTo>
                    <a:cubicBezTo>
                      <a:pt x="687286" y="88924"/>
                      <a:pt x="682979" y="87716"/>
                      <a:pt x="678619" y="86613"/>
                    </a:cubicBezTo>
                    <a:cubicBezTo>
                      <a:pt x="663860" y="70803"/>
                      <a:pt x="647892" y="56201"/>
                      <a:pt x="630927" y="42808"/>
                    </a:cubicBezTo>
                    <a:cubicBezTo>
                      <a:pt x="609812" y="29099"/>
                      <a:pt x="587594" y="17176"/>
                      <a:pt x="564483" y="7459"/>
                    </a:cubicBezTo>
                    <a:cubicBezTo>
                      <a:pt x="602038" y="27680"/>
                      <a:pt x="636547" y="53470"/>
                      <a:pt x="666381" y="83935"/>
                    </a:cubicBezTo>
                    <a:cubicBezTo>
                      <a:pt x="606555" y="71276"/>
                      <a:pt x="539586" y="74112"/>
                      <a:pt x="467050" y="92654"/>
                    </a:cubicBezTo>
                    <a:cubicBezTo>
                      <a:pt x="461797" y="94019"/>
                      <a:pt x="456650" y="95437"/>
                      <a:pt x="451450" y="96908"/>
                    </a:cubicBezTo>
                    <a:cubicBezTo>
                      <a:pt x="401446" y="55098"/>
                      <a:pt x="344037" y="22113"/>
                      <a:pt x="282740" y="0"/>
                    </a:cubicBezTo>
                    <a:cubicBezTo>
                      <a:pt x="279274" y="1261"/>
                      <a:pt x="275860" y="2469"/>
                      <a:pt x="272393" y="3834"/>
                    </a:cubicBezTo>
                    <a:cubicBezTo>
                      <a:pt x="334372" y="25107"/>
                      <a:pt x="392517" y="57725"/>
                      <a:pt x="443203" y="99324"/>
                    </a:cubicBezTo>
                    <a:cubicBezTo>
                      <a:pt x="350130" y="127162"/>
                      <a:pt x="271238" y="175222"/>
                      <a:pt x="213933" y="239302"/>
                    </a:cubicBezTo>
                    <a:cubicBezTo>
                      <a:pt x="190822" y="265145"/>
                      <a:pt x="171230" y="294033"/>
                      <a:pt x="155368" y="324865"/>
                    </a:cubicBezTo>
                    <a:cubicBezTo>
                      <a:pt x="127267" y="259472"/>
                      <a:pt x="110775" y="188721"/>
                      <a:pt x="106468" y="117393"/>
                    </a:cubicBezTo>
                    <a:cubicBezTo>
                      <a:pt x="104262" y="119809"/>
                      <a:pt x="102055" y="122172"/>
                      <a:pt x="99902" y="124589"/>
                    </a:cubicBezTo>
                    <a:cubicBezTo>
                      <a:pt x="104997" y="196390"/>
                      <a:pt x="122277" y="267403"/>
                      <a:pt x="151219" y="333006"/>
                    </a:cubicBezTo>
                    <a:cubicBezTo>
                      <a:pt x="122855" y="390994"/>
                      <a:pt x="107728" y="455547"/>
                      <a:pt x="108306" y="520047"/>
                    </a:cubicBezTo>
                    <a:cubicBezTo>
                      <a:pt x="108569" y="546047"/>
                      <a:pt x="111352" y="571994"/>
                      <a:pt x="116552" y="597468"/>
                    </a:cubicBezTo>
                    <a:cubicBezTo>
                      <a:pt x="109304" y="590640"/>
                      <a:pt x="102318" y="583497"/>
                      <a:pt x="95700" y="576038"/>
                    </a:cubicBezTo>
                    <a:cubicBezTo>
                      <a:pt x="35192" y="507704"/>
                      <a:pt x="3257" y="414262"/>
                      <a:pt x="4990" y="322397"/>
                    </a:cubicBezTo>
                    <a:cubicBezTo>
                      <a:pt x="2416" y="338207"/>
                      <a:pt x="735" y="354122"/>
                      <a:pt x="0" y="370089"/>
                    </a:cubicBezTo>
                    <a:cubicBezTo>
                      <a:pt x="8141" y="447563"/>
                      <a:pt x="39236" y="522936"/>
                      <a:pt x="90395" y="580713"/>
                    </a:cubicBezTo>
                    <a:cubicBezTo>
                      <a:pt x="99429" y="590903"/>
                      <a:pt x="109041" y="600515"/>
                      <a:pt x="119231" y="609549"/>
                    </a:cubicBezTo>
                    <a:cubicBezTo>
                      <a:pt x="127372" y="644425"/>
                      <a:pt x="140031" y="678251"/>
                      <a:pt x="156629" y="710029"/>
                    </a:cubicBezTo>
                    <a:cubicBezTo>
                      <a:pt x="161198" y="713548"/>
                      <a:pt x="165768" y="716962"/>
                      <a:pt x="170495" y="720271"/>
                    </a:cubicBezTo>
                    <a:cubicBezTo>
                      <a:pt x="152006" y="688021"/>
                      <a:pt x="137720" y="653355"/>
                      <a:pt x="128423" y="617323"/>
                    </a:cubicBezTo>
                    <a:cubicBezTo>
                      <a:pt x="196390" y="673892"/>
                      <a:pt x="285839" y="705879"/>
                      <a:pt x="374396" y="70587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5" name="Google Shape;1115;p14"/>
              <p:cNvSpPr/>
              <p:nvPr/>
            </p:nvSpPr>
            <p:spPr>
              <a:xfrm>
                <a:off x="6000326" y="86129"/>
                <a:ext cx="286878" cy="241344"/>
              </a:xfrm>
              <a:custGeom>
                <a:avLst/>
                <a:gdLst/>
                <a:ahLst/>
                <a:cxnLst/>
                <a:rect l="l" t="t" r="r" b="b"/>
                <a:pathLst>
                  <a:path w="494617" h="416111" extrusionOk="0">
                    <a:moveTo>
                      <a:pt x="477648" y="113705"/>
                    </a:moveTo>
                    <a:cubicBezTo>
                      <a:pt x="470400" y="102938"/>
                      <a:pt x="443507" y="65645"/>
                      <a:pt x="437099" y="56086"/>
                    </a:cubicBezTo>
                    <a:cubicBezTo>
                      <a:pt x="416352" y="25096"/>
                      <a:pt x="379007" y="8971"/>
                      <a:pt x="342239" y="3088"/>
                    </a:cubicBezTo>
                    <a:cubicBezTo>
                      <a:pt x="251844" y="-11461"/>
                      <a:pt x="159506" y="26987"/>
                      <a:pt x="88650" y="84974"/>
                    </a:cubicBezTo>
                    <a:cubicBezTo>
                      <a:pt x="55664" y="111920"/>
                      <a:pt x="25515" y="144222"/>
                      <a:pt x="10021" y="183931"/>
                    </a:cubicBezTo>
                    <a:cubicBezTo>
                      <a:pt x="-5474" y="223587"/>
                      <a:pt x="-4056" y="271752"/>
                      <a:pt x="21734" y="305631"/>
                    </a:cubicBezTo>
                    <a:cubicBezTo>
                      <a:pt x="28352" y="314297"/>
                      <a:pt x="54141" y="352588"/>
                      <a:pt x="62283" y="363250"/>
                    </a:cubicBezTo>
                    <a:cubicBezTo>
                      <a:pt x="86969" y="395658"/>
                      <a:pt x="129042" y="409945"/>
                      <a:pt x="169486" y="414409"/>
                    </a:cubicBezTo>
                    <a:cubicBezTo>
                      <a:pt x="284567" y="427068"/>
                      <a:pt x="404534" y="368187"/>
                      <a:pt x="464884" y="269441"/>
                    </a:cubicBezTo>
                    <a:cubicBezTo>
                      <a:pt x="493563" y="222484"/>
                      <a:pt x="508217" y="159507"/>
                      <a:pt x="477595" y="11381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6" name="Google Shape;1116;p14"/>
              <p:cNvSpPr/>
              <p:nvPr/>
            </p:nvSpPr>
            <p:spPr>
              <a:xfrm>
                <a:off x="6133517" y="86199"/>
                <a:ext cx="143091" cy="193403"/>
              </a:xfrm>
              <a:custGeom>
                <a:avLst/>
                <a:gdLst/>
                <a:ahLst/>
                <a:cxnLst/>
                <a:rect l="l" t="t" r="r" b="b"/>
                <a:pathLst>
                  <a:path w="246708" h="333453" extrusionOk="0">
                    <a:moveTo>
                      <a:pt x="103789" y="1813"/>
                    </a:moveTo>
                    <a:cubicBezTo>
                      <a:pt x="68912" y="-2442"/>
                      <a:pt x="33878" y="972"/>
                      <a:pt x="0" y="10164"/>
                    </a:cubicBezTo>
                    <a:cubicBezTo>
                      <a:pt x="82831" y="103396"/>
                      <a:pt x="139085" y="216586"/>
                      <a:pt x="181893" y="333454"/>
                    </a:cubicBezTo>
                    <a:cubicBezTo>
                      <a:pt x="202588" y="314650"/>
                      <a:pt x="220761" y="293167"/>
                      <a:pt x="235363" y="269216"/>
                    </a:cubicBezTo>
                    <a:cubicBezTo>
                      <a:pt x="239460" y="262493"/>
                      <a:pt x="243242" y="255402"/>
                      <a:pt x="246709" y="248101"/>
                    </a:cubicBezTo>
                    <a:cubicBezTo>
                      <a:pt x="206159" y="162223"/>
                      <a:pt x="160568" y="78814"/>
                      <a:pt x="103736" y="176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7" name="Google Shape;1117;p14"/>
              <p:cNvSpPr/>
              <p:nvPr/>
            </p:nvSpPr>
            <p:spPr>
              <a:xfrm>
                <a:off x="6029692" y="124154"/>
                <a:ext cx="251713" cy="198694"/>
              </a:xfrm>
              <a:custGeom>
                <a:avLst/>
                <a:gdLst/>
                <a:ahLst/>
                <a:cxnLst/>
                <a:rect l="l" t="t" r="r" b="b"/>
                <a:pathLst>
                  <a:path w="433988" h="342575" extrusionOk="0">
                    <a:moveTo>
                      <a:pt x="327036" y="2956"/>
                    </a:moveTo>
                    <a:cubicBezTo>
                      <a:pt x="240633" y="-10963"/>
                      <a:pt x="152391" y="25804"/>
                      <a:pt x="84687" y="81218"/>
                    </a:cubicBezTo>
                    <a:cubicBezTo>
                      <a:pt x="53172" y="107007"/>
                      <a:pt x="24336" y="137839"/>
                      <a:pt x="9577" y="175762"/>
                    </a:cubicBezTo>
                    <a:cubicBezTo>
                      <a:pt x="-5235" y="213685"/>
                      <a:pt x="-3870" y="259696"/>
                      <a:pt x="20764" y="292052"/>
                    </a:cubicBezTo>
                    <a:cubicBezTo>
                      <a:pt x="44348" y="322988"/>
                      <a:pt x="84529" y="336698"/>
                      <a:pt x="123240" y="340952"/>
                    </a:cubicBezTo>
                    <a:cubicBezTo>
                      <a:pt x="233227" y="353033"/>
                      <a:pt x="347888" y="296779"/>
                      <a:pt x="405560" y="202392"/>
                    </a:cubicBezTo>
                    <a:cubicBezTo>
                      <a:pt x="432978" y="157536"/>
                      <a:pt x="447002" y="97342"/>
                      <a:pt x="417693" y="53642"/>
                    </a:cubicBezTo>
                    <a:cubicBezTo>
                      <a:pt x="397839" y="24071"/>
                      <a:pt x="362175" y="8628"/>
                      <a:pt x="327036" y="29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8" name="Google Shape;1118;p14"/>
              <p:cNvSpPr/>
              <p:nvPr/>
            </p:nvSpPr>
            <p:spPr>
              <a:xfrm>
                <a:off x="6042666" y="134426"/>
                <a:ext cx="225783" cy="178190"/>
              </a:xfrm>
              <a:custGeom>
                <a:avLst/>
                <a:gdLst/>
                <a:ahLst/>
                <a:cxnLst/>
                <a:rect l="l" t="t" r="r" b="b"/>
                <a:pathLst>
                  <a:path w="389281" h="307224" extrusionOk="0">
                    <a:moveTo>
                      <a:pt x="293334" y="2640"/>
                    </a:moveTo>
                    <a:cubicBezTo>
                      <a:pt x="215860" y="-9808"/>
                      <a:pt x="136705" y="23125"/>
                      <a:pt x="75987" y="72813"/>
                    </a:cubicBezTo>
                    <a:cubicBezTo>
                      <a:pt x="47728" y="95924"/>
                      <a:pt x="21886" y="123605"/>
                      <a:pt x="8597" y="157588"/>
                    </a:cubicBezTo>
                    <a:cubicBezTo>
                      <a:pt x="-4691" y="191572"/>
                      <a:pt x="-3483" y="232856"/>
                      <a:pt x="18630" y="261902"/>
                    </a:cubicBezTo>
                    <a:cubicBezTo>
                      <a:pt x="39797" y="289688"/>
                      <a:pt x="75829" y="301926"/>
                      <a:pt x="110548" y="305760"/>
                    </a:cubicBezTo>
                    <a:cubicBezTo>
                      <a:pt x="209189" y="316633"/>
                      <a:pt x="311980" y="266157"/>
                      <a:pt x="363769" y="181487"/>
                    </a:cubicBezTo>
                    <a:cubicBezTo>
                      <a:pt x="388351" y="141253"/>
                      <a:pt x="400957" y="87257"/>
                      <a:pt x="374695" y="48074"/>
                    </a:cubicBezTo>
                    <a:cubicBezTo>
                      <a:pt x="356889" y="21549"/>
                      <a:pt x="324901" y="7735"/>
                      <a:pt x="293386" y="26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19" name="Google Shape;1119;p14"/>
              <p:cNvGrpSpPr/>
              <p:nvPr/>
            </p:nvGrpSpPr>
            <p:grpSpPr>
              <a:xfrm>
                <a:off x="6004618" y="146534"/>
                <a:ext cx="62910" cy="129998"/>
                <a:chOff x="1912295" y="3343879"/>
                <a:chExt cx="108409" cy="224018"/>
              </a:xfrm>
            </p:grpSpPr>
            <p:sp>
              <p:nvSpPr>
                <p:cNvPr id="1120" name="Google Shape;1120;p14"/>
                <p:cNvSpPr/>
                <p:nvPr/>
              </p:nvSpPr>
              <p:spPr>
                <a:xfrm>
                  <a:off x="1954576" y="3343879"/>
                  <a:ext cx="66128" cy="67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28" h="67861" extrusionOk="0">
                      <a:moveTo>
                        <a:pt x="45276" y="67862"/>
                      </a:moveTo>
                      <a:cubicBezTo>
                        <a:pt x="51789" y="59563"/>
                        <a:pt x="58723" y="51632"/>
                        <a:pt x="66129" y="44173"/>
                      </a:cubicBezTo>
                      <a:cubicBezTo>
                        <a:pt x="51842" y="30569"/>
                        <a:pt x="38658" y="15757"/>
                        <a:pt x="26735" y="0"/>
                      </a:cubicBezTo>
                      <a:cubicBezTo>
                        <a:pt x="17386" y="9192"/>
                        <a:pt x="8404" y="18699"/>
                        <a:pt x="0" y="28731"/>
                      </a:cubicBezTo>
                      <a:cubicBezTo>
                        <a:pt x="15075" y="41810"/>
                        <a:pt x="30202" y="54783"/>
                        <a:pt x="45276" y="67809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1" name="Google Shape;1121;p14"/>
                <p:cNvSpPr/>
                <p:nvPr/>
              </p:nvSpPr>
              <p:spPr>
                <a:xfrm>
                  <a:off x="1936245" y="3387527"/>
                  <a:ext cx="52472" cy="49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72" h="49058" extrusionOk="0">
                      <a:moveTo>
                        <a:pt x="6776" y="0"/>
                      </a:moveTo>
                      <a:cubicBezTo>
                        <a:pt x="4465" y="3204"/>
                        <a:pt x="2154" y="6355"/>
                        <a:pt x="0" y="9665"/>
                      </a:cubicBezTo>
                      <a:cubicBezTo>
                        <a:pt x="12133" y="19802"/>
                        <a:pt x="23058" y="31515"/>
                        <a:pt x="35559" y="41232"/>
                      </a:cubicBezTo>
                      <a:cubicBezTo>
                        <a:pt x="39026" y="43911"/>
                        <a:pt x="42598" y="46484"/>
                        <a:pt x="46117" y="49058"/>
                      </a:cubicBezTo>
                      <a:cubicBezTo>
                        <a:pt x="48165" y="45801"/>
                        <a:pt x="50319" y="42650"/>
                        <a:pt x="52472" y="39499"/>
                      </a:cubicBezTo>
                      <a:cubicBezTo>
                        <a:pt x="37240" y="26367"/>
                        <a:pt x="21955" y="13184"/>
                        <a:pt x="672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2" name="Google Shape;1122;p14"/>
                <p:cNvSpPr/>
                <p:nvPr/>
              </p:nvSpPr>
              <p:spPr>
                <a:xfrm>
                  <a:off x="1915602" y="3413474"/>
                  <a:ext cx="57304" cy="70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04" h="70961" extrusionOk="0">
                      <a:moveTo>
                        <a:pt x="25107" y="53628"/>
                      </a:moveTo>
                      <a:cubicBezTo>
                        <a:pt x="30937" y="59458"/>
                        <a:pt x="36925" y="65183"/>
                        <a:pt x="42860" y="70961"/>
                      </a:cubicBezTo>
                      <a:cubicBezTo>
                        <a:pt x="47062" y="60193"/>
                        <a:pt x="51842" y="49688"/>
                        <a:pt x="57304" y="39499"/>
                      </a:cubicBezTo>
                      <a:cubicBezTo>
                        <a:pt x="54783" y="37660"/>
                        <a:pt x="52262" y="35874"/>
                        <a:pt x="49793" y="33983"/>
                      </a:cubicBezTo>
                      <a:cubicBezTo>
                        <a:pt x="36610" y="23741"/>
                        <a:pt x="24477" y="10873"/>
                        <a:pt x="11240" y="0"/>
                      </a:cubicBezTo>
                      <a:cubicBezTo>
                        <a:pt x="6408" y="9665"/>
                        <a:pt x="2574" y="19854"/>
                        <a:pt x="0" y="30307"/>
                      </a:cubicBezTo>
                      <a:cubicBezTo>
                        <a:pt x="8982" y="37083"/>
                        <a:pt x="16860" y="45381"/>
                        <a:pt x="25159" y="53628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3" name="Google Shape;1123;p14"/>
                <p:cNvSpPr/>
                <p:nvPr/>
              </p:nvSpPr>
              <p:spPr>
                <a:xfrm>
                  <a:off x="1912295" y="3464844"/>
                  <a:ext cx="39286" cy="1030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86" h="103053" extrusionOk="0">
                      <a:moveTo>
                        <a:pt x="39287" y="39236"/>
                      </a:moveTo>
                      <a:cubicBezTo>
                        <a:pt x="35085" y="35192"/>
                        <a:pt x="30830" y="31200"/>
                        <a:pt x="26681" y="27103"/>
                      </a:cubicBezTo>
                      <a:cubicBezTo>
                        <a:pt x="18329" y="18804"/>
                        <a:pt x="9768" y="8509"/>
                        <a:pt x="208" y="0"/>
                      </a:cubicBezTo>
                      <a:cubicBezTo>
                        <a:pt x="-2" y="3939"/>
                        <a:pt x="-107" y="7931"/>
                        <a:pt x="156" y="11871"/>
                      </a:cubicBezTo>
                      <a:cubicBezTo>
                        <a:pt x="2099" y="44909"/>
                        <a:pt x="19695" y="74690"/>
                        <a:pt x="36818" y="103053"/>
                      </a:cubicBezTo>
                      <a:cubicBezTo>
                        <a:pt x="29255" y="82832"/>
                        <a:pt x="32984" y="60193"/>
                        <a:pt x="39234" y="39499"/>
                      </a:cubicBezTo>
                      <a:cubicBezTo>
                        <a:pt x="39234" y="39394"/>
                        <a:pt x="39287" y="39341"/>
                        <a:pt x="39287" y="39289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124" name="Google Shape;1124;p14"/>
              <p:cNvSpPr/>
              <p:nvPr/>
            </p:nvSpPr>
            <p:spPr>
              <a:xfrm>
                <a:off x="6079049" y="153484"/>
                <a:ext cx="189915" cy="165573"/>
              </a:xfrm>
              <a:custGeom>
                <a:avLst/>
                <a:gdLst/>
                <a:ahLst/>
                <a:cxnLst/>
                <a:rect l="l" t="t" r="r" b="b"/>
                <a:pathLst>
                  <a:path w="327439" h="285471" extrusionOk="0">
                    <a:moveTo>
                      <a:pt x="327439" y="98326"/>
                    </a:moveTo>
                    <a:lnTo>
                      <a:pt x="180002" y="79207"/>
                    </a:lnTo>
                    <a:cubicBezTo>
                      <a:pt x="186463" y="63818"/>
                      <a:pt x="188196" y="46222"/>
                      <a:pt x="179109" y="32670"/>
                    </a:cubicBezTo>
                    <a:cubicBezTo>
                      <a:pt x="171441" y="21220"/>
                      <a:pt x="157574" y="15232"/>
                      <a:pt x="143970" y="13026"/>
                    </a:cubicBezTo>
                    <a:cubicBezTo>
                      <a:pt x="120964" y="9350"/>
                      <a:pt x="97643" y="14865"/>
                      <a:pt x="76791" y="25685"/>
                    </a:cubicBezTo>
                    <a:cubicBezTo>
                      <a:pt x="68335" y="18646"/>
                      <a:pt x="61244" y="9875"/>
                      <a:pt x="56464" y="0"/>
                    </a:cubicBezTo>
                    <a:lnTo>
                      <a:pt x="50109" y="3099"/>
                    </a:lnTo>
                    <a:cubicBezTo>
                      <a:pt x="54941" y="13026"/>
                      <a:pt x="61874" y="21955"/>
                      <a:pt x="70226" y="29309"/>
                    </a:cubicBezTo>
                    <a:cubicBezTo>
                      <a:pt x="63135" y="33458"/>
                      <a:pt x="56359" y="38186"/>
                      <a:pt x="50056" y="43333"/>
                    </a:cubicBezTo>
                    <a:cubicBezTo>
                      <a:pt x="37818" y="53313"/>
                      <a:pt x="26683" y="65288"/>
                      <a:pt x="20905" y="79995"/>
                    </a:cubicBezTo>
                    <a:cubicBezTo>
                      <a:pt x="15180" y="94702"/>
                      <a:pt x="15705" y="112508"/>
                      <a:pt x="25264" y="125061"/>
                    </a:cubicBezTo>
                    <a:cubicBezTo>
                      <a:pt x="33983" y="136512"/>
                      <a:pt x="48533" y="141817"/>
                      <a:pt x="62820" y="143707"/>
                    </a:cubicBezTo>
                    <a:cubicBezTo>
                      <a:pt x="45224" y="187881"/>
                      <a:pt x="26052" y="231686"/>
                      <a:pt x="5410" y="274284"/>
                    </a:cubicBezTo>
                    <a:lnTo>
                      <a:pt x="0" y="285472"/>
                    </a:lnTo>
                    <a:lnTo>
                      <a:pt x="14602" y="276175"/>
                    </a:lnTo>
                    <a:lnTo>
                      <a:pt x="13289" y="274126"/>
                    </a:lnTo>
                    <a:cubicBezTo>
                      <a:pt x="33721" y="231791"/>
                      <a:pt x="52682" y="188249"/>
                      <a:pt x="70121" y="144390"/>
                    </a:cubicBezTo>
                    <a:cubicBezTo>
                      <a:pt x="111142" y="146859"/>
                      <a:pt x="152952" y="125429"/>
                      <a:pt x="174382" y="90290"/>
                    </a:cubicBezTo>
                    <a:cubicBezTo>
                      <a:pt x="175275" y="88872"/>
                      <a:pt x="176010" y="87349"/>
                      <a:pt x="176851" y="85825"/>
                    </a:cubicBezTo>
                    <a:lnTo>
                      <a:pt x="326546" y="105207"/>
                    </a:lnTo>
                    <a:lnTo>
                      <a:pt x="327439" y="9822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5" name="Google Shape;1125;p14"/>
              <p:cNvSpPr/>
              <p:nvPr/>
            </p:nvSpPr>
            <p:spPr>
              <a:xfrm>
                <a:off x="6126385" y="207464"/>
                <a:ext cx="78526" cy="394116"/>
              </a:xfrm>
              <a:custGeom>
                <a:avLst/>
                <a:gdLst/>
                <a:ahLst/>
                <a:cxnLst/>
                <a:rect l="l" t="t" r="r" b="b"/>
                <a:pathLst>
                  <a:path w="135389" h="679511" extrusionOk="0">
                    <a:moveTo>
                      <a:pt x="74060" y="679512"/>
                    </a:moveTo>
                    <a:lnTo>
                      <a:pt x="63818" y="674680"/>
                    </a:lnTo>
                    <a:cubicBezTo>
                      <a:pt x="163457" y="463583"/>
                      <a:pt x="137825" y="195129"/>
                      <a:pt x="0" y="6723"/>
                    </a:cubicBezTo>
                    <a:lnTo>
                      <a:pt x="9139" y="0"/>
                    </a:lnTo>
                    <a:cubicBezTo>
                      <a:pt x="149328" y="191663"/>
                      <a:pt x="175433" y="464791"/>
                      <a:pt x="74060" y="6795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6" name="Google Shape;1126;p14"/>
              <p:cNvSpPr/>
              <p:nvPr/>
            </p:nvSpPr>
            <p:spPr>
              <a:xfrm>
                <a:off x="5923290" y="-1347995"/>
                <a:ext cx="180172" cy="1435234"/>
              </a:xfrm>
              <a:custGeom>
                <a:avLst/>
                <a:gdLst/>
                <a:ahLst/>
                <a:cxnLst/>
                <a:rect l="l" t="t" r="r" b="b"/>
                <a:pathLst>
                  <a:path w="310641" h="2474542" extrusionOk="0">
                    <a:moveTo>
                      <a:pt x="53901" y="0"/>
                    </a:moveTo>
                    <a:lnTo>
                      <a:pt x="42608" y="0"/>
                    </a:lnTo>
                    <a:cubicBezTo>
                      <a:pt x="16714" y="357956"/>
                      <a:pt x="-9234" y="720691"/>
                      <a:pt x="3215" y="1081903"/>
                    </a:cubicBezTo>
                    <a:cubicBezTo>
                      <a:pt x="21861" y="1623275"/>
                      <a:pt x="120555" y="2078769"/>
                      <a:pt x="300294" y="2474543"/>
                    </a:cubicBezTo>
                    <a:lnTo>
                      <a:pt x="310642" y="2469868"/>
                    </a:lnTo>
                    <a:cubicBezTo>
                      <a:pt x="131533" y="2075461"/>
                      <a:pt x="34677" y="1621332"/>
                      <a:pt x="14560" y="1081483"/>
                    </a:cubicBezTo>
                    <a:cubicBezTo>
                      <a:pt x="1114" y="720429"/>
                      <a:pt x="23437" y="357115"/>
                      <a:pt x="539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7" name="Google Shape;1127;p14"/>
              <p:cNvSpPr/>
              <p:nvPr/>
            </p:nvSpPr>
            <p:spPr>
              <a:xfrm>
                <a:off x="6095874" y="370746"/>
                <a:ext cx="97754" cy="240820"/>
              </a:xfrm>
              <a:custGeom>
                <a:avLst/>
                <a:gdLst/>
                <a:ahLst/>
                <a:cxnLst/>
                <a:rect l="l" t="t" r="r" b="b"/>
                <a:pathLst>
                  <a:path w="168541" h="415207" extrusionOk="0">
                    <a:moveTo>
                      <a:pt x="7038" y="415208"/>
                    </a:moveTo>
                    <a:lnTo>
                      <a:pt x="0" y="406278"/>
                    </a:lnTo>
                    <a:cubicBezTo>
                      <a:pt x="118443" y="312732"/>
                      <a:pt x="178794" y="150378"/>
                      <a:pt x="150168" y="2153"/>
                    </a:cubicBezTo>
                    <a:lnTo>
                      <a:pt x="161303" y="0"/>
                    </a:lnTo>
                    <a:cubicBezTo>
                      <a:pt x="190717" y="152216"/>
                      <a:pt x="128738" y="319087"/>
                      <a:pt x="7038" y="41515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8" name="Google Shape;1128;p14"/>
              <p:cNvSpPr/>
              <p:nvPr/>
            </p:nvSpPr>
            <p:spPr>
              <a:xfrm>
                <a:off x="6148391" y="371386"/>
                <a:ext cx="52865" cy="237774"/>
              </a:xfrm>
              <a:custGeom>
                <a:avLst/>
                <a:gdLst/>
                <a:ahLst/>
                <a:cxnLst/>
                <a:rect l="l" t="t" r="r" b="b"/>
                <a:pathLst>
                  <a:path w="91146" h="409955" extrusionOk="0">
                    <a:moveTo>
                      <a:pt x="9507" y="409955"/>
                    </a:moveTo>
                    <a:lnTo>
                      <a:pt x="0" y="403810"/>
                    </a:lnTo>
                    <a:cubicBezTo>
                      <a:pt x="75478" y="287100"/>
                      <a:pt x="99219" y="137247"/>
                      <a:pt x="63502" y="2889"/>
                    </a:cubicBezTo>
                    <a:lnTo>
                      <a:pt x="74480" y="0"/>
                    </a:lnTo>
                    <a:cubicBezTo>
                      <a:pt x="110985" y="137352"/>
                      <a:pt x="86718" y="290619"/>
                      <a:pt x="9560" y="40995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9" name="Google Shape;1129;p14"/>
              <p:cNvSpPr/>
              <p:nvPr/>
            </p:nvSpPr>
            <p:spPr>
              <a:xfrm>
                <a:off x="6127238" y="379494"/>
                <a:ext cx="69541" cy="243684"/>
              </a:xfrm>
              <a:custGeom>
                <a:avLst/>
                <a:gdLst/>
                <a:ahLst/>
                <a:cxnLst/>
                <a:rect l="l" t="t" r="r" b="b"/>
                <a:pathLst>
                  <a:path w="119898" h="420144" extrusionOk="0">
                    <a:moveTo>
                      <a:pt x="8667" y="420145"/>
                    </a:moveTo>
                    <a:lnTo>
                      <a:pt x="0" y="412791"/>
                    </a:lnTo>
                    <a:cubicBezTo>
                      <a:pt x="94282" y="301439"/>
                      <a:pt x="130734" y="144338"/>
                      <a:pt x="95227" y="2784"/>
                    </a:cubicBezTo>
                    <a:lnTo>
                      <a:pt x="106205" y="0"/>
                    </a:lnTo>
                    <a:cubicBezTo>
                      <a:pt x="142605" y="145021"/>
                      <a:pt x="105207" y="305956"/>
                      <a:pt x="8667" y="42009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0" name="Google Shape;1130;p14"/>
              <p:cNvSpPr/>
              <p:nvPr/>
            </p:nvSpPr>
            <p:spPr>
              <a:xfrm>
                <a:off x="6082815" y="372118"/>
                <a:ext cx="109929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189533" h="223492" extrusionOk="0">
                    <a:moveTo>
                      <a:pt x="82908" y="223440"/>
                    </a:moveTo>
                    <a:cubicBezTo>
                      <a:pt x="59009" y="223440"/>
                      <a:pt x="35006" y="213145"/>
                      <a:pt x="19458" y="194972"/>
                    </a:cubicBezTo>
                    <a:cubicBezTo>
                      <a:pt x="-1394" y="170653"/>
                      <a:pt x="-6016" y="133623"/>
                      <a:pt x="8165" y="104944"/>
                    </a:cubicBezTo>
                    <a:lnTo>
                      <a:pt x="18355" y="109987"/>
                    </a:lnTo>
                    <a:cubicBezTo>
                      <a:pt x="6117" y="134726"/>
                      <a:pt x="10109" y="166661"/>
                      <a:pt x="28072" y="187618"/>
                    </a:cubicBezTo>
                    <a:cubicBezTo>
                      <a:pt x="46036" y="208575"/>
                      <a:pt x="76973" y="217399"/>
                      <a:pt x="103288" y="209048"/>
                    </a:cubicBezTo>
                    <a:cubicBezTo>
                      <a:pt x="141105" y="197072"/>
                      <a:pt x="161800" y="155526"/>
                      <a:pt x="168523" y="120702"/>
                    </a:cubicBezTo>
                    <a:cubicBezTo>
                      <a:pt x="172620" y="99377"/>
                      <a:pt x="173461" y="77054"/>
                      <a:pt x="174301" y="55413"/>
                    </a:cubicBezTo>
                    <a:cubicBezTo>
                      <a:pt x="174984" y="37240"/>
                      <a:pt x="175667" y="18436"/>
                      <a:pt x="178293" y="0"/>
                    </a:cubicBezTo>
                    <a:lnTo>
                      <a:pt x="189533" y="1628"/>
                    </a:lnTo>
                    <a:cubicBezTo>
                      <a:pt x="186959" y="19486"/>
                      <a:pt x="186277" y="37975"/>
                      <a:pt x="185646" y="55833"/>
                    </a:cubicBezTo>
                    <a:cubicBezTo>
                      <a:pt x="184806" y="77841"/>
                      <a:pt x="183966" y="100637"/>
                      <a:pt x="179659" y="122855"/>
                    </a:cubicBezTo>
                    <a:cubicBezTo>
                      <a:pt x="172305" y="160935"/>
                      <a:pt x="149299" y="206422"/>
                      <a:pt x="106702" y="219868"/>
                    </a:cubicBezTo>
                    <a:cubicBezTo>
                      <a:pt x="98981" y="222284"/>
                      <a:pt x="90944" y="223492"/>
                      <a:pt x="82908" y="22349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1" name="Google Shape;1131;p14"/>
              <p:cNvSpPr/>
              <p:nvPr/>
            </p:nvSpPr>
            <p:spPr>
              <a:xfrm>
                <a:off x="6088955" y="369527"/>
                <a:ext cx="107732" cy="196251"/>
              </a:xfrm>
              <a:custGeom>
                <a:avLst/>
                <a:gdLst/>
                <a:ahLst/>
                <a:cxnLst/>
                <a:rect l="l" t="t" r="r" b="b"/>
                <a:pathLst>
                  <a:path w="185744" h="338363" extrusionOk="0">
                    <a:moveTo>
                      <a:pt x="4675" y="338364"/>
                    </a:moveTo>
                    <a:lnTo>
                      <a:pt x="0" y="328017"/>
                    </a:lnTo>
                    <a:cubicBezTo>
                      <a:pt x="60508" y="300809"/>
                      <a:pt x="110670" y="253379"/>
                      <a:pt x="141239" y="194499"/>
                    </a:cubicBezTo>
                    <a:cubicBezTo>
                      <a:pt x="171808" y="135619"/>
                      <a:pt x="181683" y="67284"/>
                      <a:pt x="169077" y="2154"/>
                    </a:cubicBezTo>
                    <a:lnTo>
                      <a:pt x="180212" y="0"/>
                    </a:lnTo>
                    <a:cubicBezTo>
                      <a:pt x="193291" y="67652"/>
                      <a:pt x="182996" y="138560"/>
                      <a:pt x="151271" y="199699"/>
                    </a:cubicBezTo>
                    <a:cubicBezTo>
                      <a:pt x="119546" y="260838"/>
                      <a:pt x="67494" y="310053"/>
                      <a:pt x="4622" y="3383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2" name="Google Shape;1132;p14"/>
              <p:cNvSpPr/>
              <p:nvPr/>
            </p:nvSpPr>
            <p:spPr>
              <a:xfrm>
                <a:off x="6194081" y="368978"/>
                <a:ext cx="30474" cy="204019"/>
              </a:xfrm>
              <a:custGeom>
                <a:avLst/>
                <a:gdLst/>
                <a:ahLst/>
                <a:cxnLst/>
                <a:rect l="l" t="t" r="r" b="b"/>
                <a:pathLst>
                  <a:path w="52541" h="351757" extrusionOk="0">
                    <a:moveTo>
                      <a:pt x="7616" y="351758"/>
                    </a:moveTo>
                    <a:lnTo>
                      <a:pt x="0" y="343354"/>
                    </a:lnTo>
                    <a:cubicBezTo>
                      <a:pt x="25632" y="320033"/>
                      <a:pt x="40602" y="281690"/>
                      <a:pt x="41127" y="238199"/>
                    </a:cubicBezTo>
                    <a:cubicBezTo>
                      <a:pt x="41600" y="200014"/>
                      <a:pt x="31935" y="161776"/>
                      <a:pt x="22638" y="124746"/>
                    </a:cubicBezTo>
                    <a:lnTo>
                      <a:pt x="21640" y="120807"/>
                    </a:lnTo>
                    <a:cubicBezTo>
                      <a:pt x="10925" y="78157"/>
                      <a:pt x="2206" y="39656"/>
                      <a:pt x="4465" y="0"/>
                    </a:cubicBezTo>
                    <a:lnTo>
                      <a:pt x="15810" y="630"/>
                    </a:lnTo>
                    <a:cubicBezTo>
                      <a:pt x="13656" y="38711"/>
                      <a:pt x="22165" y="76319"/>
                      <a:pt x="32670" y="118023"/>
                    </a:cubicBezTo>
                    <a:lnTo>
                      <a:pt x="33668" y="121962"/>
                    </a:lnTo>
                    <a:cubicBezTo>
                      <a:pt x="43175" y="159675"/>
                      <a:pt x="52997" y="198648"/>
                      <a:pt x="52525" y="238304"/>
                    </a:cubicBezTo>
                    <a:cubicBezTo>
                      <a:pt x="51947" y="284946"/>
                      <a:pt x="35612" y="326283"/>
                      <a:pt x="7669" y="3517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3" name="Google Shape;1133;p14"/>
              <p:cNvSpPr/>
              <p:nvPr/>
            </p:nvSpPr>
            <p:spPr>
              <a:xfrm>
                <a:off x="6176514" y="365621"/>
                <a:ext cx="29804" cy="29829"/>
              </a:xfrm>
              <a:custGeom>
                <a:avLst/>
                <a:gdLst/>
                <a:ahLst/>
                <a:cxnLst/>
                <a:rect l="l" t="t" r="r" b="b"/>
                <a:pathLst>
                  <a:path w="51387" h="51429" extrusionOk="0">
                    <a:moveTo>
                      <a:pt x="13990" y="51429"/>
                    </a:moveTo>
                    <a:cubicBezTo>
                      <a:pt x="25178" y="32205"/>
                      <a:pt x="30588" y="31417"/>
                      <a:pt x="51387" y="39348"/>
                    </a:cubicBezTo>
                    <a:cubicBezTo>
                      <a:pt x="46082" y="25850"/>
                      <a:pt x="55905" y="5628"/>
                      <a:pt x="41985" y="1478"/>
                    </a:cubicBezTo>
                    <a:cubicBezTo>
                      <a:pt x="28119" y="-2724"/>
                      <a:pt x="11311" y="2161"/>
                      <a:pt x="3695" y="14504"/>
                    </a:cubicBezTo>
                    <a:cubicBezTo>
                      <a:pt x="-3921" y="26848"/>
                      <a:pt x="596" y="45704"/>
                      <a:pt x="13937" y="514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4" name="Google Shape;1134;p14"/>
            <p:cNvGrpSpPr/>
            <p:nvPr/>
          </p:nvGrpSpPr>
          <p:grpSpPr>
            <a:xfrm>
              <a:off x="898055" y="1295232"/>
              <a:ext cx="3371923" cy="2130321"/>
              <a:chOff x="1250530" y="1387357"/>
              <a:chExt cx="3371923" cy="2130321"/>
            </a:xfrm>
          </p:grpSpPr>
          <p:sp>
            <p:nvSpPr>
              <p:cNvPr id="1135" name="Google Shape;1135;p14"/>
              <p:cNvSpPr/>
              <p:nvPr/>
            </p:nvSpPr>
            <p:spPr>
              <a:xfrm>
                <a:off x="2922591" y="2952452"/>
                <a:ext cx="1699861" cy="565226"/>
              </a:xfrm>
              <a:custGeom>
                <a:avLst/>
                <a:gdLst/>
                <a:ahLst/>
                <a:cxnLst/>
                <a:rect l="l" t="t" r="r" b="b"/>
                <a:pathLst>
                  <a:path w="1794049" h="596545" extrusionOk="0">
                    <a:moveTo>
                      <a:pt x="1589995" y="222090"/>
                    </a:moveTo>
                    <a:cubicBezTo>
                      <a:pt x="1526043" y="189867"/>
                      <a:pt x="1448363" y="159398"/>
                      <a:pt x="1385896" y="194457"/>
                    </a:cubicBezTo>
                    <a:cubicBezTo>
                      <a:pt x="1363078" y="207239"/>
                      <a:pt x="1338550" y="228706"/>
                      <a:pt x="1314832" y="221415"/>
                    </a:cubicBezTo>
                    <a:cubicBezTo>
                      <a:pt x="1312762" y="226411"/>
                      <a:pt x="1310422" y="231316"/>
                      <a:pt x="1307496" y="235907"/>
                    </a:cubicBezTo>
                    <a:cubicBezTo>
                      <a:pt x="1289809" y="263630"/>
                      <a:pt x="1257405" y="281317"/>
                      <a:pt x="1224507" y="281182"/>
                    </a:cubicBezTo>
                    <a:cubicBezTo>
                      <a:pt x="1204614" y="281092"/>
                      <a:pt x="1183372" y="273757"/>
                      <a:pt x="1172480" y="257060"/>
                    </a:cubicBezTo>
                    <a:cubicBezTo>
                      <a:pt x="1161589" y="240408"/>
                      <a:pt x="1165954" y="213809"/>
                      <a:pt x="1184272" y="205978"/>
                    </a:cubicBezTo>
                    <a:cubicBezTo>
                      <a:pt x="1178061" y="220245"/>
                      <a:pt x="1188277" y="238202"/>
                      <a:pt x="1203129" y="242703"/>
                    </a:cubicBezTo>
                    <a:cubicBezTo>
                      <a:pt x="1218026" y="247248"/>
                      <a:pt x="1234813" y="240048"/>
                      <a:pt x="1244444" y="227851"/>
                    </a:cubicBezTo>
                    <a:cubicBezTo>
                      <a:pt x="1254075" y="215655"/>
                      <a:pt x="1257451" y="199453"/>
                      <a:pt x="1256955" y="183926"/>
                    </a:cubicBezTo>
                    <a:cubicBezTo>
                      <a:pt x="1256100" y="158093"/>
                      <a:pt x="1244489" y="133070"/>
                      <a:pt x="1226307" y="114842"/>
                    </a:cubicBezTo>
                    <a:cubicBezTo>
                      <a:pt x="1185217" y="94815"/>
                      <a:pt x="1132020" y="96975"/>
                      <a:pt x="1097951" y="128389"/>
                    </a:cubicBezTo>
                    <a:cubicBezTo>
                      <a:pt x="1087060" y="93015"/>
                      <a:pt x="1037149" y="77128"/>
                      <a:pt x="1007806" y="99631"/>
                    </a:cubicBezTo>
                    <a:cubicBezTo>
                      <a:pt x="1004610" y="53410"/>
                      <a:pt x="964825" y="14931"/>
                      <a:pt x="919820" y="3994"/>
                    </a:cubicBezTo>
                    <a:cubicBezTo>
                      <a:pt x="874770" y="-6942"/>
                      <a:pt x="826614" y="5659"/>
                      <a:pt x="786379" y="28657"/>
                    </a:cubicBezTo>
                    <a:cubicBezTo>
                      <a:pt x="746144" y="51655"/>
                      <a:pt x="712480" y="84329"/>
                      <a:pt x="679266" y="116688"/>
                    </a:cubicBezTo>
                    <a:cubicBezTo>
                      <a:pt x="653928" y="95355"/>
                      <a:pt x="615719" y="90720"/>
                      <a:pt x="586015" y="105346"/>
                    </a:cubicBezTo>
                    <a:cubicBezTo>
                      <a:pt x="556312" y="120018"/>
                      <a:pt x="536734" y="153142"/>
                      <a:pt x="538264" y="186266"/>
                    </a:cubicBezTo>
                    <a:cubicBezTo>
                      <a:pt x="511351" y="228616"/>
                      <a:pt x="453924" y="239282"/>
                      <a:pt x="403833" y="235727"/>
                    </a:cubicBezTo>
                    <a:cubicBezTo>
                      <a:pt x="353787" y="232217"/>
                      <a:pt x="303291" y="218670"/>
                      <a:pt x="254100" y="228661"/>
                    </a:cubicBezTo>
                    <a:cubicBezTo>
                      <a:pt x="209455" y="237752"/>
                      <a:pt x="171065" y="265251"/>
                      <a:pt x="128940" y="282668"/>
                    </a:cubicBezTo>
                    <a:cubicBezTo>
                      <a:pt x="86815" y="300040"/>
                      <a:pt x="33304" y="305215"/>
                      <a:pt x="0" y="274162"/>
                    </a:cubicBezTo>
                    <a:cubicBezTo>
                      <a:pt x="42170" y="316422"/>
                      <a:pt x="106393" y="335324"/>
                      <a:pt x="164720" y="322632"/>
                    </a:cubicBezTo>
                    <a:cubicBezTo>
                      <a:pt x="212965" y="312146"/>
                      <a:pt x="266027" y="282623"/>
                      <a:pt x="307387" y="309626"/>
                    </a:cubicBezTo>
                    <a:cubicBezTo>
                      <a:pt x="343121" y="332984"/>
                      <a:pt x="345101" y="384245"/>
                      <a:pt x="368009" y="420294"/>
                    </a:cubicBezTo>
                    <a:cubicBezTo>
                      <a:pt x="386281" y="449053"/>
                      <a:pt x="419540" y="467640"/>
                      <a:pt x="453609" y="468270"/>
                    </a:cubicBezTo>
                    <a:cubicBezTo>
                      <a:pt x="487678" y="468855"/>
                      <a:pt x="521522" y="451393"/>
                      <a:pt x="540830" y="423310"/>
                    </a:cubicBezTo>
                    <a:cubicBezTo>
                      <a:pt x="592901" y="466245"/>
                      <a:pt x="679401" y="457694"/>
                      <a:pt x="722021" y="405397"/>
                    </a:cubicBezTo>
                    <a:cubicBezTo>
                      <a:pt x="732148" y="415524"/>
                      <a:pt x="742274" y="425650"/>
                      <a:pt x="752355" y="435776"/>
                    </a:cubicBezTo>
                    <a:cubicBezTo>
                      <a:pt x="724182" y="477406"/>
                      <a:pt x="735703" y="540729"/>
                      <a:pt x="776793" y="569712"/>
                    </a:cubicBezTo>
                    <a:cubicBezTo>
                      <a:pt x="807262" y="591225"/>
                      <a:pt x="850107" y="591045"/>
                      <a:pt x="882376" y="572997"/>
                    </a:cubicBezTo>
                    <a:cubicBezTo>
                      <a:pt x="872159" y="555130"/>
                      <a:pt x="866534" y="534743"/>
                      <a:pt x="867344" y="514220"/>
                    </a:cubicBezTo>
                    <a:cubicBezTo>
                      <a:pt x="868829" y="477586"/>
                      <a:pt x="891017" y="442122"/>
                      <a:pt x="924096" y="426325"/>
                    </a:cubicBezTo>
                    <a:cubicBezTo>
                      <a:pt x="957175" y="410528"/>
                      <a:pt x="999705" y="415974"/>
                      <a:pt x="1026663" y="440817"/>
                    </a:cubicBezTo>
                    <a:cubicBezTo>
                      <a:pt x="1039309" y="452518"/>
                      <a:pt x="1048625" y="468450"/>
                      <a:pt x="1049841" y="485642"/>
                    </a:cubicBezTo>
                    <a:cubicBezTo>
                      <a:pt x="1051056" y="502834"/>
                      <a:pt x="1043315" y="520971"/>
                      <a:pt x="1028598" y="529972"/>
                    </a:cubicBezTo>
                    <a:cubicBezTo>
                      <a:pt x="1013881" y="538973"/>
                      <a:pt x="992594" y="536768"/>
                      <a:pt x="981657" y="523447"/>
                    </a:cubicBezTo>
                    <a:cubicBezTo>
                      <a:pt x="970721" y="510125"/>
                      <a:pt x="973962" y="486947"/>
                      <a:pt x="989218" y="478891"/>
                    </a:cubicBezTo>
                    <a:cubicBezTo>
                      <a:pt x="977967" y="486542"/>
                      <a:pt x="978417" y="505489"/>
                      <a:pt x="989038" y="513950"/>
                    </a:cubicBezTo>
                    <a:cubicBezTo>
                      <a:pt x="999660" y="522411"/>
                      <a:pt x="1016672" y="519936"/>
                      <a:pt x="1025853" y="509945"/>
                    </a:cubicBezTo>
                    <a:cubicBezTo>
                      <a:pt x="1035079" y="499954"/>
                      <a:pt x="1036699" y="484337"/>
                      <a:pt x="1031613" y="471735"/>
                    </a:cubicBezTo>
                    <a:cubicBezTo>
                      <a:pt x="1026528" y="459134"/>
                      <a:pt x="1015636" y="449458"/>
                      <a:pt x="1003305" y="443787"/>
                    </a:cubicBezTo>
                    <a:cubicBezTo>
                      <a:pt x="983683" y="434741"/>
                      <a:pt x="959875" y="435236"/>
                      <a:pt x="940658" y="445092"/>
                    </a:cubicBezTo>
                    <a:cubicBezTo>
                      <a:pt x="921440" y="454948"/>
                      <a:pt x="907129" y="474031"/>
                      <a:pt x="903078" y="495228"/>
                    </a:cubicBezTo>
                    <a:cubicBezTo>
                      <a:pt x="899523" y="513680"/>
                      <a:pt x="903708" y="532448"/>
                      <a:pt x="912439" y="549280"/>
                    </a:cubicBezTo>
                    <a:cubicBezTo>
                      <a:pt x="952494" y="598200"/>
                      <a:pt x="1030083" y="611432"/>
                      <a:pt x="1083955" y="578173"/>
                    </a:cubicBezTo>
                    <a:cubicBezTo>
                      <a:pt x="1138366" y="544554"/>
                      <a:pt x="1161184" y="468045"/>
                      <a:pt x="1134091" y="410123"/>
                    </a:cubicBezTo>
                    <a:cubicBezTo>
                      <a:pt x="1159339" y="438206"/>
                      <a:pt x="1201329" y="450043"/>
                      <a:pt x="1237513" y="439196"/>
                    </a:cubicBezTo>
                    <a:cubicBezTo>
                      <a:pt x="1273697" y="428350"/>
                      <a:pt x="1302321" y="395451"/>
                      <a:pt x="1307947" y="358097"/>
                    </a:cubicBezTo>
                    <a:cubicBezTo>
                      <a:pt x="1338010" y="373129"/>
                      <a:pt x="1374329" y="353911"/>
                      <a:pt x="1397642" y="329698"/>
                    </a:cubicBezTo>
                    <a:cubicBezTo>
                      <a:pt x="1420955" y="305485"/>
                      <a:pt x="1439452" y="275062"/>
                      <a:pt x="1469291" y="259580"/>
                    </a:cubicBezTo>
                    <a:cubicBezTo>
                      <a:pt x="1503360" y="241848"/>
                      <a:pt x="1544945" y="247653"/>
                      <a:pt x="1581444" y="259715"/>
                    </a:cubicBezTo>
                    <a:cubicBezTo>
                      <a:pt x="1617899" y="271776"/>
                      <a:pt x="1652778" y="289688"/>
                      <a:pt x="1690717" y="295629"/>
                    </a:cubicBezTo>
                    <a:cubicBezTo>
                      <a:pt x="1728657" y="301570"/>
                      <a:pt x="1772492" y="292299"/>
                      <a:pt x="1794050" y="260525"/>
                    </a:cubicBezTo>
                    <a:cubicBezTo>
                      <a:pt x="1728252" y="288878"/>
                      <a:pt x="1653948" y="254314"/>
                      <a:pt x="1589995" y="22209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6" name="Google Shape;1136;p14"/>
              <p:cNvSpPr/>
              <p:nvPr/>
            </p:nvSpPr>
            <p:spPr>
              <a:xfrm>
                <a:off x="1250530" y="1387357"/>
                <a:ext cx="1165763" cy="383225"/>
              </a:xfrm>
              <a:custGeom>
                <a:avLst/>
                <a:gdLst/>
                <a:ahLst/>
                <a:cxnLst/>
                <a:rect l="l" t="t" r="r" b="b"/>
                <a:pathLst>
                  <a:path w="1230357" h="404459" extrusionOk="0">
                    <a:moveTo>
                      <a:pt x="1117394" y="183172"/>
                    </a:moveTo>
                    <a:cubicBezTo>
                      <a:pt x="1084315" y="190373"/>
                      <a:pt x="1047906" y="210580"/>
                      <a:pt x="1019552" y="192083"/>
                    </a:cubicBezTo>
                    <a:cubicBezTo>
                      <a:pt x="995024" y="176061"/>
                      <a:pt x="993674" y="140912"/>
                      <a:pt x="977967" y="116204"/>
                    </a:cubicBezTo>
                    <a:cubicBezTo>
                      <a:pt x="965411" y="96492"/>
                      <a:pt x="942638" y="83710"/>
                      <a:pt x="919280" y="83305"/>
                    </a:cubicBezTo>
                    <a:cubicBezTo>
                      <a:pt x="895922" y="82900"/>
                      <a:pt x="872700" y="94871"/>
                      <a:pt x="859468" y="114134"/>
                    </a:cubicBezTo>
                    <a:cubicBezTo>
                      <a:pt x="823779" y="84700"/>
                      <a:pt x="764461" y="90551"/>
                      <a:pt x="735208" y="126420"/>
                    </a:cubicBezTo>
                    <a:cubicBezTo>
                      <a:pt x="728277" y="119489"/>
                      <a:pt x="721346" y="112513"/>
                      <a:pt x="714415" y="105583"/>
                    </a:cubicBezTo>
                    <a:cubicBezTo>
                      <a:pt x="733768" y="77049"/>
                      <a:pt x="725847" y="33619"/>
                      <a:pt x="697674" y="13727"/>
                    </a:cubicBezTo>
                    <a:cubicBezTo>
                      <a:pt x="672651" y="-3960"/>
                      <a:pt x="635476" y="-270"/>
                      <a:pt x="613153" y="20252"/>
                    </a:cubicBezTo>
                    <a:cubicBezTo>
                      <a:pt x="620084" y="30244"/>
                      <a:pt x="625170" y="41855"/>
                      <a:pt x="627960" y="53556"/>
                    </a:cubicBezTo>
                    <a:cubicBezTo>
                      <a:pt x="632461" y="72324"/>
                      <a:pt x="632596" y="92576"/>
                      <a:pt x="625125" y="110353"/>
                    </a:cubicBezTo>
                    <a:cubicBezTo>
                      <a:pt x="617654" y="128130"/>
                      <a:pt x="601677" y="142892"/>
                      <a:pt x="582640" y="145863"/>
                    </a:cubicBezTo>
                    <a:cubicBezTo>
                      <a:pt x="563603" y="148833"/>
                      <a:pt x="542405" y="138122"/>
                      <a:pt x="536149" y="119894"/>
                    </a:cubicBezTo>
                    <a:cubicBezTo>
                      <a:pt x="533179" y="111253"/>
                      <a:pt x="533989" y="100722"/>
                      <a:pt x="540425" y="94241"/>
                    </a:cubicBezTo>
                    <a:cubicBezTo>
                      <a:pt x="546860" y="87761"/>
                      <a:pt x="559507" y="87851"/>
                      <a:pt x="564098" y="95771"/>
                    </a:cubicBezTo>
                    <a:cubicBezTo>
                      <a:pt x="556852" y="95907"/>
                      <a:pt x="552261" y="105313"/>
                      <a:pt x="555412" y="111838"/>
                    </a:cubicBezTo>
                    <a:cubicBezTo>
                      <a:pt x="558562" y="118364"/>
                      <a:pt x="566978" y="121110"/>
                      <a:pt x="573999" y="119309"/>
                    </a:cubicBezTo>
                    <a:cubicBezTo>
                      <a:pt x="581020" y="117509"/>
                      <a:pt x="586555" y="112063"/>
                      <a:pt x="590471" y="105988"/>
                    </a:cubicBezTo>
                    <a:cubicBezTo>
                      <a:pt x="605277" y="82675"/>
                      <a:pt x="597357" y="49911"/>
                      <a:pt x="577869" y="30379"/>
                    </a:cubicBezTo>
                    <a:cubicBezTo>
                      <a:pt x="558787" y="11251"/>
                      <a:pt x="531334" y="2835"/>
                      <a:pt x="504420" y="0"/>
                    </a:cubicBezTo>
                    <a:cubicBezTo>
                      <a:pt x="498345" y="2025"/>
                      <a:pt x="492494" y="4591"/>
                      <a:pt x="487003" y="8011"/>
                    </a:cubicBezTo>
                    <a:cubicBezTo>
                      <a:pt x="449694" y="31054"/>
                      <a:pt x="434032" y="83530"/>
                      <a:pt x="452619" y="123270"/>
                    </a:cubicBezTo>
                    <a:cubicBezTo>
                      <a:pt x="435292" y="104007"/>
                      <a:pt x="406534" y="95907"/>
                      <a:pt x="381691" y="103332"/>
                    </a:cubicBezTo>
                    <a:cubicBezTo>
                      <a:pt x="356848" y="110758"/>
                      <a:pt x="337270" y="133351"/>
                      <a:pt x="333400" y="158959"/>
                    </a:cubicBezTo>
                    <a:cubicBezTo>
                      <a:pt x="312787" y="148653"/>
                      <a:pt x="287900" y="161839"/>
                      <a:pt x="271878" y="178446"/>
                    </a:cubicBezTo>
                    <a:cubicBezTo>
                      <a:pt x="255856" y="195053"/>
                      <a:pt x="243209" y="215891"/>
                      <a:pt x="222732" y="226512"/>
                    </a:cubicBezTo>
                    <a:cubicBezTo>
                      <a:pt x="199374" y="238664"/>
                      <a:pt x="170841" y="234703"/>
                      <a:pt x="145818" y="226422"/>
                    </a:cubicBezTo>
                    <a:cubicBezTo>
                      <a:pt x="120795" y="218141"/>
                      <a:pt x="96897" y="205855"/>
                      <a:pt x="70883" y="201804"/>
                    </a:cubicBezTo>
                    <a:cubicBezTo>
                      <a:pt x="44870" y="197754"/>
                      <a:pt x="14807" y="204099"/>
                      <a:pt x="0" y="225882"/>
                    </a:cubicBezTo>
                    <a:cubicBezTo>
                      <a:pt x="45095" y="206440"/>
                      <a:pt x="96042" y="230113"/>
                      <a:pt x="139922" y="252210"/>
                    </a:cubicBezTo>
                    <a:cubicBezTo>
                      <a:pt x="183802" y="274308"/>
                      <a:pt x="237043" y="295190"/>
                      <a:pt x="279889" y="271158"/>
                    </a:cubicBezTo>
                    <a:cubicBezTo>
                      <a:pt x="296541" y="261796"/>
                      <a:pt x="314543" y="245729"/>
                      <a:pt x="331780" y="253875"/>
                    </a:cubicBezTo>
                    <a:cubicBezTo>
                      <a:pt x="344876" y="260086"/>
                      <a:pt x="348207" y="276648"/>
                      <a:pt x="353922" y="290015"/>
                    </a:cubicBezTo>
                    <a:cubicBezTo>
                      <a:pt x="373275" y="335290"/>
                      <a:pt x="441143" y="349827"/>
                      <a:pt x="477327" y="316433"/>
                    </a:cubicBezTo>
                    <a:cubicBezTo>
                      <a:pt x="484798" y="340691"/>
                      <a:pt x="519047" y="351582"/>
                      <a:pt x="539164" y="336145"/>
                    </a:cubicBezTo>
                    <a:cubicBezTo>
                      <a:pt x="541370" y="367874"/>
                      <a:pt x="568643" y="394202"/>
                      <a:pt x="599517" y="401718"/>
                    </a:cubicBezTo>
                    <a:cubicBezTo>
                      <a:pt x="630390" y="409234"/>
                      <a:pt x="663425" y="400548"/>
                      <a:pt x="691058" y="384796"/>
                    </a:cubicBezTo>
                    <a:cubicBezTo>
                      <a:pt x="718646" y="369044"/>
                      <a:pt x="741734" y="346587"/>
                      <a:pt x="764506" y="324444"/>
                    </a:cubicBezTo>
                    <a:cubicBezTo>
                      <a:pt x="775578" y="333760"/>
                      <a:pt x="790160" y="338396"/>
                      <a:pt x="804606" y="337946"/>
                    </a:cubicBezTo>
                    <a:cubicBezTo>
                      <a:pt x="821393" y="326019"/>
                      <a:pt x="832465" y="305947"/>
                      <a:pt x="832285" y="285289"/>
                    </a:cubicBezTo>
                    <a:cubicBezTo>
                      <a:pt x="832105" y="259681"/>
                      <a:pt x="814913" y="235018"/>
                      <a:pt x="790970" y="226017"/>
                    </a:cubicBezTo>
                    <a:cubicBezTo>
                      <a:pt x="781294" y="222372"/>
                      <a:pt x="770312" y="221157"/>
                      <a:pt x="760591" y="224757"/>
                    </a:cubicBezTo>
                    <a:cubicBezTo>
                      <a:pt x="750870" y="228312"/>
                      <a:pt x="742814" y="237313"/>
                      <a:pt x="742229" y="247665"/>
                    </a:cubicBezTo>
                    <a:cubicBezTo>
                      <a:pt x="741644" y="258016"/>
                      <a:pt x="750015" y="268592"/>
                      <a:pt x="760366" y="268727"/>
                    </a:cubicBezTo>
                    <a:cubicBezTo>
                      <a:pt x="770717" y="268862"/>
                      <a:pt x="779583" y="256531"/>
                      <a:pt x="774858" y="247305"/>
                    </a:cubicBezTo>
                    <a:cubicBezTo>
                      <a:pt x="783679" y="260446"/>
                      <a:pt x="775263" y="280654"/>
                      <a:pt x="760276" y="285649"/>
                    </a:cubicBezTo>
                    <a:cubicBezTo>
                      <a:pt x="745289" y="290645"/>
                      <a:pt x="727737" y="281599"/>
                      <a:pt x="720941" y="267332"/>
                    </a:cubicBezTo>
                    <a:cubicBezTo>
                      <a:pt x="714145" y="253065"/>
                      <a:pt x="717116" y="235333"/>
                      <a:pt x="726207" y="222372"/>
                    </a:cubicBezTo>
                    <a:cubicBezTo>
                      <a:pt x="735298" y="209410"/>
                      <a:pt x="749655" y="200904"/>
                      <a:pt x="764776" y="196314"/>
                    </a:cubicBezTo>
                    <a:cubicBezTo>
                      <a:pt x="784849" y="190238"/>
                      <a:pt x="807082" y="190643"/>
                      <a:pt x="826344" y="198924"/>
                    </a:cubicBezTo>
                    <a:cubicBezTo>
                      <a:pt x="845606" y="207205"/>
                      <a:pt x="861538" y="223542"/>
                      <a:pt x="867929" y="243524"/>
                    </a:cubicBezTo>
                    <a:cubicBezTo>
                      <a:pt x="870179" y="250590"/>
                      <a:pt x="871124" y="257746"/>
                      <a:pt x="871259" y="264947"/>
                    </a:cubicBezTo>
                    <a:cubicBezTo>
                      <a:pt x="891827" y="245774"/>
                      <a:pt x="924321" y="240734"/>
                      <a:pt x="953394" y="242759"/>
                    </a:cubicBezTo>
                    <a:cubicBezTo>
                      <a:pt x="987733" y="245189"/>
                      <a:pt x="1022342" y="254461"/>
                      <a:pt x="1056097" y="247620"/>
                    </a:cubicBezTo>
                    <a:cubicBezTo>
                      <a:pt x="1086700" y="241409"/>
                      <a:pt x="1113028" y="222507"/>
                      <a:pt x="1141922" y="210580"/>
                    </a:cubicBezTo>
                    <a:cubicBezTo>
                      <a:pt x="1170815" y="198654"/>
                      <a:pt x="1207494" y="195098"/>
                      <a:pt x="1230357" y="216431"/>
                    </a:cubicBezTo>
                    <a:cubicBezTo>
                      <a:pt x="1201419" y="187447"/>
                      <a:pt x="1157403" y="174486"/>
                      <a:pt x="1117394" y="18321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7" name="Google Shape;1137;p14"/>
            <p:cNvGrpSpPr/>
            <p:nvPr/>
          </p:nvGrpSpPr>
          <p:grpSpPr>
            <a:xfrm>
              <a:off x="429766" y="4140393"/>
              <a:ext cx="374094" cy="384230"/>
              <a:chOff x="4333292" y="7131742"/>
              <a:chExt cx="477404" cy="490340"/>
            </a:xfrm>
          </p:grpSpPr>
          <p:sp>
            <p:nvSpPr>
              <p:cNvPr id="1138" name="Google Shape;1138;p14"/>
              <p:cNvSpPr/>
              <p:nvPr/>
            </p:nvSpPr>
            <p:spPr>
              <a:xfrm>
                <a:off x="4426751" y="7236417"/>
                <a:ext cx="277956" cy="277815"/>
              </a:xfrm>
              <a:custGeom>
                <a:avLst/>
                <a:gdLst/>
                <a:ahLst/>
                <a:cxnLst/>
                <a:rect l="l" t="t" r="r" b="b"/>
                <a:pathLst>
                  <a:path w="277956" h="277815" extrusionOk="0">
                    <a:moveTo>
                      <a:pt x="247732" y="226317"/>
                    </a:moveTo>
                    <a:cubicBezTo>
                      <a:pt x="191320" y="296861"/>
                      <a:pt x="79915" y="294534"/>
                      <a:pt x="26396" y="221777"/>
                    </a:cubicBezTo>
                    <a:cubicBezTo>
                      <a:pt x="-26724" y="149474"/>
                      <a:pt x="3752" y="42835"/>
                      <a:pt x="87178" y="9692"/>
                    </a:cubicBezTo>
                    <a:cubicBezTo>
                      <a:pt x="145520" y="-13520"/>
                      <a:pt x="214021" y="6060"/>
                      <a:pt x="251251" y="56683"/>
                    </a:cubicBezTo>
                    <a:cubicBezTo>
                      <a:pt x="288197" y="106909"/>
                      <a:pt x="286608" y="177680"/>
                      <a:pt x="247732" y="2263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9" name="Google Shape;1139;p14"/>
              <p:cNvSpPr/>
              <p:nvPr/>
            </p:nvSpPr>
            <p:spPr>
              <a:xfrm>
                <a:off x="4510014" y="7405670"/>
                <a:ext cx="198386" cy="216412"/>
              </a:xfrm>
              <a:custGeom>
                <a:avLst/>
                <a:gdLst/>
                <a:ahLst/>
                <a:cxnLst/>
                <a:rect l="l" t="t" r="r" b="b"/>
                <a:pathLst>
                  <a:path w="198386" h="216412" extrusionOk="0">
                    <a:moveTo>
                      <a:pt x="22303" y="189582"/>
                    </a:moveTo>
                    <a:cubicBezTo>
                      <a:pt x="5959" y="168981"/>
                      <a:pt x="-4144" y="141456"/>
                      <a:pt x="1645" y="115122"/>
                    </a:cubicBezTo>
                    <a:cubicBezTo>
                      <a:pt x="7774" y="87257"/>
                      <a:pt x="29908" y="67393"/>
                      <a:pt x="45117" y="44465"/>
                    </a:cubicBezTo>
                    <a:cubicBezTo>
                      <a:pt x="52042" y="34023"/>
                      <a:pt x="57830" y="22842"/>
                      <a:pt x="60441" y="10527"/>
                    </a:cubicBezTo>
                    <a:cubicBezTo>
                      <a:pt x="61065" y="7576"/>
                      <a:pt x="61576" y="-3207"/>
                      <a:pt x="66513" y="936"/>
                    </a:cubicBezTo>
                    <a:cubicBezTo>
                      <a:pt x="68556" y="2638"/>
                      <a:pt x="70316" y="4852"/>
                      <a:pt x="72132" y="6724"/>
                    </a:cubicBezTo>
                    <a:cubicBezTo>
                      <a:pt x="91485" y="26418"/>
                      <a:pt x="116002" y="34023"/>
                      <a:pt x="140690" y="44578"/>
                    </a:cubicBezTo>
                    <a:cubicBezTo>
                      <a:pt x="166341" y="55589"/>
                      <a:pt x="187908" y="73125"/>
                      <a:pt x="195399" y="100991"/>
                    </a:cubicBezTo>
                    <a:cubicBezTo>
                      <a:pt x="201415" y="123408"/>
                      <a:pt x="198748" y="157403"/>
                      <a:pt x="183708" y="176075"/>
                    </a:cubicBezTo>
                    <a:cubicBezTo>
                      <a:pt x="175252" y="186517"/>
                      <a:pt x="164072" y="192136"/>
                      <a:pt x="151415" y="195881"/>
                    </a:cubicBezTo>
                    <a:cubicBezTo>
                      <a:pt x="138306" y="199741"/>
                      <a:pt x="125536" y="204565"/>
                      <a:pt x="112597" y="208991"/>
                    </a:cubicBezTo>
                    <a:cubicBezTo>
                      <a:pt x="87909" y="217561"/>
                      <a:pt x="60498" y="221364"/>
                      <a:pt x="37854" y="205529"/>
                    </a:cubicBezTo>
                    <a:cubicBezTo>
                      <a:pt x="31838" y="201046"/>
                      <a:pt x="26786" y="195427"/>
                      <a:pt x="22247" y="189525"/>
                    </a:cubicBezTo>
                    <a:cubicBezTo>
                      <a:pt x="16458" y="182261"/>
                      <a:pt x="26503" y="194973"/>
                      <a:pt x="22247" y="1895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0" name="Google Shape;1140;p14"/>
              <p:cNvSpPr/>
              <p:nvPr/>
            </p:nvSpPr>
            <p:spPr>
              <a:xfrm>
                <a:off x="4547203" y="7414192"/>
                <a:ext cx="95251" cy="108706"/>
              </a:xfrm>
              <a:custGeom>
                <a:avLst/>
                <a:gdLst/>
                <a:ahLst/>
                <a:cxnLst/>
                <a:rect l="l" t="t" r="r" b="b"/>
                <a:pathLst>
                  <a:path w="95251" h="108706" extrusionOk="0">
                    <a:moveTo>
                      <a:pt x="63093" y="96442"/>
                    </a:moveTo>
                    <a:cubicBezTo>
                      <a:pt x="43343" y="104160"/>
                      <a:pt x="8497" y="122889"/>
                      <a:pt x="835" y="89631"/>
                    </a:cubicBezTo>
                    <a:cubicBezTo>
                      <a:pt x="-2116" y="76919"/>
                      <a:pt x="3332" y="63695"/>
                      <a:pt x="8213" y="52174"/>
                    </a:cubicBezTo>
                    <a:cubicBezTo>
                      <a:pt x="13945" y="38724"/>
                      <a:pt x="20301" y="25387"/>
                      <a:pt x="24898" y="11426"/>
                    </a:cubicBezTo>
                    <a:cubicBezTo>
                      <a:pt x="25636" y="9213"/>
                      <a:pt x="27566" y="-1968"/>
                      <a:pt x="31481" y="302"/>
                    </a:cubicBezTo>
                    <a:cubicBezTo>
                      <a:pt x="35795" y="2800"/>
                      <a:pt x="39200" y="7907"/>
                      <a:pt x="42775" y="11313"/>
                    </a:cubicBezTo>
                    <a:cubicBezTo>
                      <a:pt x="53388" y="21358"/>
                      <a:pt x="64909" y="30211"/>
                      <a:pt x="75975" y="39746"/>
                    </a:cubicBezTo>
                    <a:cubicBezTo>
                      <a:pt x="86021" y="48372"/>
                      <a:pt x="97485" y="60290"/>
                      <a:pt x="94875" y="74876"/>
                    </a:cubicBezTo>
                    <a:cubicBezTo>
                      <a:pt x="91980" y="90823"/>
                      <a:pt x="75351" y="91901"/>
                      <a:pt x="63036" y="96442"/>
                    </a:cubicBezTo>
                    <a:cubicBezTo>
                      <a:pt x="59347" y="97917"/>
                      <a:pt x="65250" y="95590"/>
                      <a:pt x="63036" y="96442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1" name="Google Shape;1141;p14"/>
              <p:cNvSpPr/>
              <p:nvPr/>
            </p:nvSpPr>
            <p:spPr>
              <a:xfrm>
                <a:off x="4333292" y="7368918"/>
                <a:ext cx="206632" cy="195757"/>
              </a:xfrm>
              <a:custGeom>
                <a:avLst/>
                <a:gdLst/>
                <a:ahLst/>
                <a:cxnLst/>
                <a:rect l="l" t="t" r="r" b="b"/>
                <a:pathLst>
                  <a:path w="206632" h="195757" extrusionOk="0">
                    <a:moveTo>
                      <a:pt x="13216" y="42909"/>
                    </a:moveTo>
                    <a:cubicBezTo>
                      <a:pt x="28426" y="21173"/>
                      <a:pt x="50447" y="3012"/>
                      <a:pt x="77688" y="344"/>
                    </a:cubicBezTo>
                    <a:cubicBezTo>
                      <a:pt x="105894" y="-2437"/>
                      <a:pt x="131262" y="12319"/>
                      <a:pt x="157539" y="19754"/>
                    </a:cubicBezTo>
                    <a:cubicBezTo>
                      <a:pt x="168719" y="22932"/>
                      <a:pt x="180467" y="25089"/>
                      <a:pt x="192101" y="24294"/>
                    </a:cubicBezTo>
                    <a:cubicBezTo>
                      <a:pt x="194201" y="24067"/>
                      <a:pt x="206801" y="21456"/>
                      <a:pt x="206630" y="24805"/>
                    </a:cubicBezTo>
                    <a:cubicBezTo>
                      <a:pt x="206346" y="30140"/>
                      <a:pt x="200444" y="36836"/>
                      <a:pt x="198344" y="41717"/>
                    </a:cubicBezTo>
                    <a:cubicBezTo>
                      <a:pt x="188015" y="65894"/>
                      <a:pt x="190172" y="92624"/>
                      <a:pt x="186824" y="118163"/>
                    </a:cubicBezTo>
                    <a:cubicBezTo>
                      <a:pt x="183191" y="145688"/>
                      <a:pt x="170365" y="169978"/>
                      <a:pt x="145280" y="183485"/>
                    </a:cubicBezTo>
                    <a:cubicBezTo>
                      <a:pt x="125303" y="194042"/>
                      <a:pt x="93351" y="200965"/>
                      <a:pt x="72183" y="190750"/>
                    </a:cubicBezTo>
                    <a:cubicBezTo>
                      <a:pt x="60378" y="185075"/>
                      <a:pt x="53455" y="176278"/>
                      <a:pt x="45906" y="165949"/>
                    </a:cubicBezTo>
                    <a:cubicBezTo>
                      <a:pt x="37677" y="154655"/>
                      <a:pt x="29051" y="143702"/>
                      <a:pt x="20765" y="132465"/>
                    </a:cubicBezTo>
                    <a:cubicBezTo>
                      <a:pt x="6520" y="113112"/>
                      <a:pt x="-4774" y="89560"/>
                      <a:pt x="2036" y="65156"/>
                    </a:cubicBezTo>
                    <a:cubicBezTo>
                      <a:pt x="4307" y="56984"/>
                      <a:pt x="8336" y="49776"/>
                      <a:pt x="13160" y="42852"/>
                    </a:cubicBezTo>
                    <a:cubicBezTo>
                      <a:pt x="15884" y="38993"/>
                      <a:pt x="9130" y="48584"/>
                      <a:pt x="13160" y="4285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2" name="Google Shape;1142;p14"/>
              <p:cNvSpPr/>
              <p:nvPr/>
            </p:nvSpPr>
            <p:spPr>
              <a:xfrm>
                <a:off x="4425543" y="7393163"/>
                <a:ext cx="107114" cy="90490"/>
              </a:xfrm>
              <a:custGeom>
                <a:avLst/>
                <a:gdLst/>
                <a:ahLst/>
                <a:cxnLst/>
                <a:rect l="l" t="t" r="r" b="b"/>
                <a:pathLst>
                  <a:path w="107114" h="90490" extrusionOk="0">
                    <a:moveTo>
                      <a:pt x="25504" y="66677"/>
                    </a:moveTo>
                    <a:cubicBezTo>
                      <a:pt x="17048" y="55383"/>
                      <a:pt x="4392" y="46700"/>
                      <a:pt x="760" y="32399"/>
                    </a:cubicBezTo>
                    <a:cubicBezTo>
                      <a:pt x="-3213" y="16735"/>
                      <a:pt x="8989" y="4420"/>
                      <a:pt x="23461" y="1355"/>
                    </a:cubicBezTo>
                    <a:cubicBezTo>
                      <a:pt x="38727" y="-1880"/>
                      <a:pt x="55129" y="1525"/>
                      <a:pt x="70452" y="2830"/>
                    </a:cubicBezTo>
                    <a:cubicBezTo>
                      <a:pt x="77319" y="3398"/>
                      <a:pt x="84186" y="3965"/>
                      <a:pt x="91054" y="4192"/>
                    </a:cubicBezTo>
                    <a:cubicBezTo>
                      <a:pt x="93664" y="4306"/>
                      <a:pt x="108136" y="2660"/>
                      <a:pt x="107058" y="6860"/>
                    </a:cubicBezTo>
                    <a:cubicBezTo>
                      <a:pt x="104561" y="16848"/>
                      <a:pt x="97296" y="26837"/>
                      <a:pt x="93323" y="36542"/>
                    </a:cubicBezTo>
                    <a:cubicBezTo>
                      <a:pt x="90826" y="42728"/>
                      <a:pt x="88386" y="48914"/>
                      <a:pt x="86003" y="55100"/>
                    </a:cubicBezTo>
                    <a:cubicBezTo>
                      <a:pt x="81065" y="67869"/>
                      <a:pt x="74992" y="83363"/>
                      <a:pt x="61202" y="88811"/>
                    </a:cubicBezTo>
                    <a:cubicBezTo>
                      <a:pt x="43040" y="95962"/>
                      <a:pt x="34584" y="78709"/>
                      <a:pt x="25447" y="66677"/>
                    </a:cubicBezTo>
                    <a:cubicBezTo>
                      <a:pt x="24256" y="65088"/>
                      <a:pt x="26866" y="68550"/>
                      <a:pt x="25447" y="66677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3" name="Google Shape;1143;p14"/>
              <p:cNvSpPr/>
              <p:nvPr/>
            </p:nvSpPr>
            <p:spPr>
              <a:xfrm>
                <a:off x="4340617" y="7174784"/>
                <a:ext cx="201165" cy="193889"/>
              </a:xfrm>
              <a:custGeom>
                <a:avLst/>
                <a:gdLst/>
                <a:ahLst/>
                <a:cxnLst/>
                <a:rect l="l" t="t" r="r" b="b"/>
                <a:pathLst>
                  <a:path w="201165" h="193889" extrusionOk="0">
                    <a:moveTo>
                      <a:pt x="122860" y="3562"/>
                    </a:moveTo>
                    <a:cubicBezTo>
                      <a:pt x="148285" y="11621"/>
                      <a:pt x="172291" y="26433"/>
                      <a:pt x="183301" y="51802"/>
                    </a:cubicBezTo>
                    <a:cubicBezTo>
                      <a:pt x="194198" y="76886"/>
                      <a:pt x="188863" y="104582"/>
                      <a:pt x="189374" y="130972"/>
                    </a:cubicBezTo>
                    <a:cubicBezTo>
                      <a:pt x="189601" y="143514"/>
                      <a:pt x="191304" y="156340"/>
                      <a:pt x="196071" y="168031"/>
                    </a:cubicBezTo>
                    <a:cubicBezTo>
                      <a:pt x="197092" y="170301"/>
                      <a:pt x="202540" y="178871"/>
                      <a:pt x="200838" y="181311"/>
                    </a:cubicBezTo>
                    <a:cubicBezTo>
                      <a:pt x="199987" y="184149"/>
                      <a:pt x="186139" y="180290"/>
                      <a:pt x="183925" y="179893"/>
                    </a:cubicBezTo>
                    <a:cubicBezTo>
                      <a:pt x="158898" y="176544"/>
                      <a:pt x="135061" y="185511"/>
                      <a:pt x="111055" y="190789"/>
                    </a:cubicBezTo>
                    <a:cubicBezTo>
                      <a:pt x="84495" y="196635"/>
                      <a:pt x="57197" y="195273"/>
                      <a:pt x="35233" y="177452"/>
                    </a:cubicBezTo>
                    <a:cubicBezTo>
                      <a:pt x="17016" y="162696"/>
                      <a:pt x="-1940" y="132731"/>
                      <a:pt x="160" y="108214"/>
                    </a:cubicBezTo>
                    <a:cubicBezTo>
                      <a:pt x="1295" y="95104"/>
                      <a:pt x="6971" y="84775"/>
                      <a:pt x="14689" y="74503"/>
                    </a:cubicBezTo>
                    <a:cubicBezTo>
                      <a:pt x="23486" y="62812"/>
                      <a:pt x="31318" y="50439"/>
                      <a:pt x="40000" y="38692"/>
                    </a:cubicBezTo>
                    <a:cubicBezTo>
                      <a:pt x="55664" y="17409"/>
                      <a:pt x="76152" y="-1546"/>
                      <a:pt x="104302" y="100"/>
                    </a:cubicBezTo>
                    <a:cubicBezTo>
                      <a:pt x="110601" y="440"/>
                      <a:pt x="116901" y="1632"/>
                      <a:pt x="122916" y="3618"/>
                    </a:cubicBezTo>
                    <a:cubicBezTo>
                      <a:pt x="132054" y="6513"/>
                      <a:pt x="116106" y="1348"/>
                      <a:pt x="122916" y="36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4" name="Google Shape;1144;p14"/>
              <p:cNvSpPr/>
              <p:nvPr/>
            </p:nvSpPr>
            <p:spPr>
              <a:xfrm>
                <a:off x="4435128" y="7254852"/>
                <a:ext cx="98913" cy="97048"/>
              </a:xfrm>
              <a:custGeom>
                <a:avLst/>
                <a:gdLst/>
                <a:ahLst/>
                <a:cxnLst/>
                <a:rect l="l" t="t" r="r" b="b"/>
                <a:pathLst>
                  <a:path w="98913" h="97048" extrusionOk="0">
                    <a:moveTo>
                      <a:pt x="15068" y="37907"/>
                    </a:moveTo>
                    <a:cubicBezTo>
                      <a:pt x="23694" y="25762"/>
                      <a:pt x="28235" y="9190"/>
                      <a:pt x="42649" y="2323"/>
                    </a:cubicBezTo>
                    <a:cubicBezTo>
                      <a:pt x="58540" y="-5282"/>
                      <a:pt x="73126" y="7034"/>
                      <a:pt x="79255" y="21165"/>
                    </a:cubicBezTo>
                    <a:cubicBezTo>
                      <a:pt x="88563" y="42561"/>
                      <a:pt x="89754" y="66908"/>
                      <a:pt x="97473" y="88985"/>
                    </a:cubicBezTo>
                    <a:cubicBezTo>
                      <a:pt x="98721" y="92560"/>
                      <a:pt x="100878" y="97668"/>
                      <a:pt x="95033" y="96987"/>
                    </a:cubicBezTo>
                    <a:cubicBezTo>
                      <a:pt x="87257" y="96022"/>
                      <a:pt x="79539" y="94433"/>
                      <a:pt x="71707" y="93752"/>
                    </a:cubicBezTo>
                    <a:cubicBezTo>
                      <a:pt x="62626" y="92901"/>
                      <a:pt x="53489" y="92447"/>
                      <a:pt x="44409" y="91822"/>
                    </a:cubicBezTo>
                    <a:cubicBezTo>
                      <a:pt x="30107" y="90858"/>
                      <a:pt x="12344" y="89893"/>
                      <a:pt x="3547" y="76726"/>
                    </a:cubicBezTo>
                    <a:cubicBezTo>
                      <a:pt x="-6385" y="61800"/>
                      <a:pt x="6839" y="49598"/>
                      <a:pt x="15124" y="37964"/>
                    </a:cubicBezTo>
                    <a:cubicBezTo>
                      <a:pt x="17452" y="34729"/>
                      <a:pt x="13762" y="39894"/>
                      <a:pt x="15124" y="37964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5" name="Google Shape;1145;p14"/>
              <p:cNvSpPr/>
              <p:nvPr/>
            </p:nvSpPr>
            <p:spPr>
              <a:xfrm>
                <a:off x="4524624" y="7131742"/>
                <a:ext cx="197137" cy="214791"/>
              </a:xfrm>
              <a:custGeom>
                <a:avLst/>
                <a:gdLst/>
                <a:ahLst/>
                <a:cxnLst/>
                <a:rect l="l" t="t" r="r" b="b"/>
                <a:pathLst>
                  <a:path w="197137" h="214791" extrusionOk="0">
                    <a:moveTo>
                      <a:pt x="197021" y="85707"/>
                    </a:moveTo>
                    <a:cubicBezTo>
                      <a:pt x="197190" y="113630"/>
                      <a:pt x="189813" y="142403"/>
                      <a:pt x="167112" y="160564"/>
                    </a:cubicBezTo>
                    <a:cubicBezTo>
                      <a:pt x="145035" y="178271"/>
                      <a:pt x="115580" y="180882"/>
                      <a:pt x="90041" y="191040"/>
                    </a:cubicBezTo>
                    <a:cubicBezTo>
                      <a:pt x="79259" y="195297"/>
                      <a:pt x="69440" y="200688"/>
                      <a:pt x="60700" y="208293"/>
                    </a:cubicBezTo>
                    <a:cubicBezTo>
                      <a:pt x="59508" y="209315"/>
                      <a:pt x="52074" y="217998"/>
                      <a:pt x="50712" y="213515"/>
                    </a:cubicBezTo>
                    <a:cubicBezTo>
                      <a:pt x="48952" y="207782"/>
                      <a:pt x="49123" y="201369"/>
                      <a:pt x="47817" y="195467"/>
                    </a:cubicBezTo>
                    <a:cubicBezTo>
                      <a:pt x="41631" y="167885"/>
                      <a:pt x="21881" y="146716"/>
                      <a:pt x="9623" y="121972"/>
                    </a:cubicBezTo>
                    <a:cubicBezTo>
                      <a:pt x="-2295" y="97966"/>
                      <a:pt x="-3884" y="70838"/>
                      <a:pt x="9055" y="46888"/>
                    </a:cubicBezTo>
                    <a:cubicBezTo>
                      <a:pt x="20973" y="24812"/>
                      <a:pt x="44696" y="521"/>
                      <a:pt x="71313" y="11"/>
                    </a:cubicBezTo>
                    <a:cubicBezTo>
                      <a:pt x="84820" y="-273"/>
                      <a:pt x="96852" y="5232"/>
                      <a:pt x="109508" y="9205"/>
                    </a:cubicBezTo>
                    <a:cubicBezTo>
                      <a:pt x="122958" y="13631"/>
                      <a:pt x="136692" y="16923"/>
                      <a:pt x="149972" y="22087"/>
                    </a:cubicBezTo>
                    <a:cubicBezTo>
                      <a:pt x="174320" y="31565"/>
                      <a:pt x="193161" y="49669"/>
                      <a:pt x="196396" y="76343"/>
                    </a:cubicBezTo>
                    <a:cubicBezTo>
                      <a:pt x="196793" y="79464"/>
                      <a:pt x="196964" y="82643"/>
                      <a:pt x="197134" y="85764"/>
                    </a:cubicBezTo>
                    <a:cubicBezTo>
                      <a:pt x="197190" y="95412"/>
                      <a:pt x="196623" y="72200"/>
                      <a:pt x="197134" y="8576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6" name="Google Shape;1146;p14"/>
              <p:cNvSpPr/>
              <p:nvPr/>
            </p:nvSpPr>
            <p:spPr>
              <a:xfrm>
                <a:off x="4562577" y="7233448"/>
                <a:ext cx="94710" cy="104442"/>
              </a:xfrm>
              <a:custGeom>
                <a:avLst/>
                <a:gdLst/>
                <a:ahLst/>
                <a:cxnLst/>
                <a:rect l="l" t="t" r="r" b="b"/>
                <a:pathLst>
                  <a:path w="94710" h="104442" extrusionOk="0">
                    <a:moveTo>
                      <a:pt x="46187" y="6759"/>
                    </a:moveTo>
                    <a:cubicBezTo>
                      <a:pt x="58616" y="10845"/>
                      <a:pt x="72917" y="10334"/>
                      <a:pt x="84041" y="18109"/>
                    </a:cubicBezTo>
                    <a:cubicBezTo>
                      <a:pt x="96015" y="26509"/>
                      <a:pt x="97775" y="41832"/>
                      <a:pt x="90000" y="53750"/>
                    </a:cubicBezTo>
                    <a:cubicBezTo>
                      <a:pt x="77003" y="73613"/>
                      <a:pt x="49422" y="82580"/>
                      <a:pt x="30353" y="95634"/>
                    </a:cubicBezTo>
                    <a:cubicBezTo>
                      <a:pt x="28026" y="97223"/>
                      <a:pt x="19173" y="105792"/>
                      <a:pt x="16165" y="104260"/>
                    </a:cubicBezTo>
                    <a:cubicBezTo>
                      <a:pt x="13100" y="102103"/>
                      <a:pt x="13384" y="90866"/>
                      <a:pt x="12760" y="87461"/>
                    </a:cubicBezTo>
                    <a:cubicBezTo>
                      <a:pt x="9979" y="72308"/>
                      <a:pt x="5268" y="57609"/>
                      <a:pt x="1976" y="42626"/>
                    </a:cubicBezTo>
                    <a:cubicBezTo>
                      <a:pt x="-918" y="29630"/>
                      <a:pt x="-2166" y="13626"/>
                      <a:pt x="9355" y="4318"/>
                    </a:cubicBezTo>
                    <a:cubicBezTo>
                      <a:pt x="20478" y="-4649"/>
                      <a:pt x="34780" y="2445"/>
                      <a:pt x="46244" y="6815"/>
                    </a:cubicBezTo>
                    <a:cubicBezTo>
                      <a:pt x="48116" y="7440"/>
                      <a:pt x="41760" y="5113"/>
                      <a:pt x="46244" y="6815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7" name="Google Shape;1147;p14"/>
              <p:cNvSpPr/>
              <p:nvPr/>
            </p:nvSpPr>
            <p:spPr>
              <a:xfrm>
                <a:off x="4596980" y="7282991"/>
                <a:ext cx="213716" cy="199018"/>
              </a:xfrm>
              <a:custGeom>
                <a:avLst/>
                <a:gdLst/>
                <a:ahLst/>
                <a:cxnLst/>
                <a:rect l="l" t="t" r="r" b="b"/>
                <a:pathLst>
                  <a:path w="213716" h="199018" extrusionOk="0">
                    <a:moveTo>
                      <a:pt x="167230" y="192343"/>
                    </a:moveTo>
                    <a:cubicBezTo>
                      <a:pt x="142996" y="200515"/>
                      <a:pt x="115754" y="202672"/>
                      <a:pt x="92543" y="190243"/>
                    </a:cubicBezTo>
                    <a:cubicBezTo>
                      <a:pt x="67969" y="177076"/>
                      <a:pt x="54688" y="150856"/>
                      <a:pt x="39024" y="128950"/>
                    </a:cubicBezTo>
                    <a:cubicBezTo>
                      <a:pt x="32044" y="119415"/>
                      <a:pt x="23588" y="110391"/>
                      <a:pt x="13770" y="103808"/>
                    </a:cubicBezTo>
                    <a:cubicBezTo>
                      <a:pt x="9853" y="101198"/>
                      <a:pt x="5427" y="99268"/>
                      <a:pt x="1625" y="96544"/>
                    </a:cubicBezTo>
                    <a:cubicBezTo>
                      <a:pt x="-3823" y="92685"/>
                      <a:pt x="5938" y="89677"/>
                      <a:pt x="8832" y="88315"/>
                    </a:cubicBezTo>
                    <a:cubicBezTo>
                      <a:pt x="34144" y="75829"/>
                      <a:pt x="49240" y="53355"/>
                      <a:pt x="67514" y="32924"/>
                    </a:cubicBezTo>
                    <a:cubicBezTo>
                      <a:pt x="85562" y="12777"/>
                      <a:pt x="108717" y="-1468"/>
                      <a:pt x="136583" y="121"/>
                    </a:cubicBezTo>
                    <a:cubicBezTo>
                      <a:pt x="160986" y="1540"/>
                      <a:pt x="193279" y="15444"/>
                      <a:pt x="205991" y="37294"/>
                    </a:cubicBezTo>
                    <a:cubicBezTo>
                      <a:pt x="212858" y="49042"/>
                      <a:pt x="213142" y="61471"/>
                      <a:pt x="212858" y="74637"/>
                    </a:cubicBezTo>
                    <a:cubicBezTo>
                      <a:pt x="212518" y="89733"/>
                      <a:pt x="214163" y="104830"/>
                      <a:pt x="213596" y="119926"/>
                    </a:cubicBezTo>
                    <a:cubicBezTo>
                      <a:pt x="212632" y="147451"/>
                      <a:pt x="204743" y="174125"/>
                      <a:pt x="178523" y="187462"/>
                    </a:cubicBezTo>
                    <a:cubicBezTo>
                      <a:pt x="174834" y="189335"/>
                      <a:pt x="171031" y="190924"/>
                      <a:pt x="167173" y="192343"/>
                    </a:cubicBezTo>
                    <a:cubicBezTo>
                      <a:pt x="149011" y="198472"/>
                      <a:pt x="173643" y="190016"/>
                      <a:pt x="167173" y="19234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8" name="Google Shape;1148;p14"/>
              <p:cNvSpPr/>
              <p:nvPr/>
            </p:nvSpPr>
            <p:spPr>
              <a:xfrm>
                <a:off x="4605929" y="7335099"/>
                <a:ext cx="104152" cy="96996"/>
              </a:xfrm>
              <a:custGeom>
                <a:avLst/>
                <a:gdLst/>
                <a:ahLst/>
                <a:cxnLst/>
                <a:rect l="l" t="t" r="r" b="b"/>
                <a:pathLst>
                  <a:path w="104152" h="96996" extrusionOk="0">
                    <a:moveTo>
                      <a:pt x="101868" y="39782"/>
                    </a:moveTo>
                    <a:cubicBezTo>
                      <a:pt x="101528" y="53006"/>
                      <a:pt x="106466" y="66059"/>
                      <a:pt x="102777" y="79282"/>
                    </a:cubicBezTo>
                    <a:cubicBezTo>
                      <a:pt x="99088" y="92279"/>
                      <a:pt x="86318" y="98862"/>
                      <a:pt x="73435" y="96535"/>
                    </a:cubicBezTo>
                    <a:cubicBezTo>
                      <a:pt x="59474" y="93981"/>
                      <a:pt x="48067" y="82971"/>
                      <a:pt x="37908" y="73834"/>
                    </a:cubicBezTo>
                    <a:cubicBezTo>
                      <a:pt x="27693" y="64640"/>
                      <a:pt x="17307" y="55560"/>
                      <a:pt x="6126" y="47614"/>
                    </a:cubicBezTo>
                    <a:cubicBezTo>
                      <a:pt x="4311" y="46309"/>
                      <a:pt x="-2330" y="43017"/>
                      <a:pt x="849" y="40293"/>
                    </a:cubicBezTo>
                    <a:cubicBezTo>
                      <a:pt x="5673" y="36150"/>
                      <a:pt x="12880" y="33880"/>
                      <a:pt x="18385" y="30759"/>
                    </a:cubicBezTo>
                    <a:cubicBezTo>
                      <a:pt x="30530" y="23892"/>
                      <a:pt x="41995" y="15833"/>
                      <a:pt x="54026" y="8739"/>
                    </a:cubicBezTo>
                    <a:cubicBezTo>
                      <a:pt x="64809" y="2382"/>
                      <a:pt x="78997" y="-3804"/>
                      <a:pt x="91142" y="2893"/>
                    </a:cubicBezTo>
                    <a:cubicBezTo>
                      <a:pt x="105217" y="10668"/>
                      <a:pt x="101755" y="26502"/>
                      <a:pt x="101925" y="39839"/>
                    </a:cubicBezTo>
                    <a:cubicBezTo>
                      <a:pt x="101812" y="43812"/>
                      <a:pt x="101868" y="35072"/>
                      <a:pt x="101925" y="39839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9" name="Google Shape;1149;p14"/>
              <p:cNvSpPr/>
              <p:nvPr/>
            </p:nvSpPr>
            <p:spPr>
              <a:xfrm>
                <a:off x="4511996" y="7318980"/>
                <a:ext cx="100682" cy="108413"/>
              </a:xfrm>
              <a:custGeom>
                <a:avLst/>
                <a:gdLst/>
                <a:ahLst/>
                <a:cxnLst/>
                <a:rect l="l" t="t" r="r" b="b"/>
                <a:pathLst>
                  <a:path w="100682" h="108413" extrusionOk="0">
                    <a:moveTo>
                      <a:pt x="88028" y="80135"/>
                    </a:moveTo>
                    <a:cubicBezTo>
                      <a:pt x="94668" y="78489"/>
                      <a:pt x="100003" y="72360"/>
                      <a:pt x="100627" y="65493"/>
                    </a:cubicBezTo>
                    <a:cubicBezTo>
                      <a:pt x="100968" y="61577"/>
                      <a:pt x="99719" y="57547"/>
                      <a:pt x="97449" y="54369"/>
                    </a:cubicBezTo>
                    <a:cubicBezTo>
                      <a:pt x="99606" y="51759"/>
                      <a:pt x="100740" y="48240"/>
                      <a:pt x="100457" y="44835"/>
                    </a:cubicBezTo>
                    <a:cubicBezTo>
                      <a:pt x="99946" y="39386"/>
                      <a:pt x="96257" y="34392"/>
                      <a:pt x="91206" y="32236"/>
                    </a:cubicBezTo>
                    <a:cubicBezTo>
                      <a:pt x="89900" y="31668"/>
                      <a:pt x="88595" y="31328"/>
                      <a:pt x="87176" y="31157"/>
                    </a:cubicBezTo>
                    <a:cubicBezTo>
                      <a:pt x="88369" y="27695"/>
                      <a:pt x="88482" y="23836"/>
                      <a:pt x="86893" y="20544"/>
                    </a:cubicBezTo>
                    <a:cubicBezTo>
                      <a:pt x="84396" y="15380"/>
                      <a:pt x="78493" y="12145"/>
                      <a:pt x="72818" y="12769"/>
                    </a:cubicBezTo>
                    <a:cubicBezTo>
                      <a:pt x="70718" y="5505"/>
                      <a:pt x="63511" y="57"/>
                      <a:pt x="55906" y="0"/>
                    </a:cubicBezTo>
                    <a:cubicBezTo>
                      <a:pt x="48358" y="0"/>
                      <a:pt x="41036" y="5278"/>
                      <a:pt x="38823" y="12542"/>
                    </a:cubicBezTo>
                    <a:cubicBezTo>
                      <a:pt x="30935" y="8513"/>
                      <a:pt x="20492" y="10386"/>
                      <a:pt x="14476" y="16856"/>
                    </a:cubicBezTo>
                    <a:cubicBezTo>
                      <a:pt x="8460" y="23325"/>
                      <a:pt x="7326" y="33881"/>
                      <a:pt x="11922" y="41486"/>
                    </a:cubicBezTo>
                    <a:cubicBezTo>
                      <a:pt x="4885" y="43756"/>
                      <a:pt x="-166" y="50964"/>
                      <a:pt x="4" y="58342"/>
                    </a:cubicBezTo>
                    <a:cubicBezTo>
                      <a:pt x="231" y="65720"/>
                      <a:pt x="5679" y="72644"/>
                      <a:pt x="12830" y="74516"/>
                    </a:cubicBezTo>
                    <a:cubicBezTo>
                      <a:pt x="10901" y="80873"/>
                      <a:pt x="12887" y="88251"/>
                      <a:pt x="17768" y="92848"/>
                    </a:cubicBezTo>
                    <a:cubicBezTo>
                      <a:pt x="22648" y="97388"/>
                      <a:pt x="30140" y="98920"/>
                      <a:pt x="36383" y="96593"/>
                    </a:cubicBezTo>
                    <a:cubicBezTo>
                      <a:pt x="38653" y="103631"/>
                      <a:pt x="45917" y="108738"/>
                      <a:pt x="53352" y="108398"/>
                    </a:cubicBezTo>
                    <a:cubicBezTo>
                      <a:pt x="60730" y="108057"/>
                      <a:pt x="67597" y="102382"/>
                      <a:pt x="69243" y="95174"/>
                    </a:cubicBezTo>
                    <a:cubicBezTo>
                      <a:pt x="73669" y="98069"/>
                      <a:pt x="79912" y="97728"/>
                      <a:pt x="84055" y="94493"/>
                    </a:cubicBezTo>
                    <a:cubicBezTo>
                      <a:pt x="88198" y="91202"/>
                      <a:pt x="89900" y="85186"/>
                      <a:pt x="88085" y="8024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0" name="Google Shape;1150;p14"/>
              <p:cNvSpPr/>
              <p:nvPr/>
            </p:nvSpPr>
            <p:spPr>
              <a:xfrm>
                <a:off x="4569659" y="7342363"/>
                <a:ext cx="17786" cy="17771"/>
              </a:xfrm>
              <a:custGeom>
                <a:avLst/>
                <a:gdLst/>
                <a:ahLst/>
                <a:cxnLst/>
                <a:rect l="l" t="t" r="r" b="b"/>
                <a:pathLst>
                  <a:path w="17786" h="17771" extrusionOk="0">
                    <a:moveTo>
                      <a:pt x="229" y="6866"/>
                    </a:moveTo>
                    <a:cubicBezTo>
                      <a:pt x="-509" y="10044"/>
                      <a:pt x="569" y="13563"/>
                      <a:pt x="3010" y="15663"/>
                    </a:cubicBezTo>
                    <a:cubicBezTo>
                      <a:pt x="6471" y="18670"/>
                      <a:pt x="12316" y="18443"/>
                      <a:pt x="15438" y="15095"/>
                    </a:cubicBezTo>
                    <a:cubicBezTo>
                      <a:pt x="18617" y="11747"/>
                      <a:pt x="18560" y="5901"/>
                      <a:pt x="15325" y="2666"/>
                    </a:cubicBezTo>
                    <a:cubicBezTo>
                      <a:pt x="13111" y="396"/>
                      <a:pt x="9592" y="-512"/>
                      <a:pt x="6528" y="283"/>
                    </a:cubicBezTo>
                    <a:cubicBezTo>
                      <a:pt x="3463" y="1134"/>
                      <a:pt x="966" y="3744"/>
                      <a:pt x="229" y="68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1" name="Google Shape;1151;p14"/>
              <p:cNvSpPr/>
              <p:nvPr/>
            </p:nvSpPr>
            <p:spPr>
              <a:xfrm>
                <a:off x="4533976" y="7343723"/>
                <a:ext cx="29369" cy="25388"/>
              </a:xfrm>
              <a:custGeom>
                <a:avLst/>
                <a:gdLst/>
                <a:ahLst/>
                <a:cxnLst/>
                <a:rect l="l" t="t" r="r" b="b"/>
                <a:pathLst>
                  <a:path w="29369" h="25388" extrusionOk="0">
                    <a:moveTo>
                      <a:pt x="11280" y="398"/>
                    </a:moveTo>
                    <a:cubicBezTo>
                      <a:pt x="7819" y="1135"/>
                      <a:pt x="4584" y="2951"/>
                      <a:pt x="2484" y="5732"/>
                    </a:cubicBezTo>
                    <a:cubicBezTo>
                      <a:pt x="327" y="8513"/>
                      <a:pt x="-581" y="12316"/>
                      <a:pt x="384" y="15664"/>
                    </a:cubicBezTo>
                    <a:cubicBezTo>
                      <a:pt x="1973" y="21283"/>
                      <a:pt x="8046" y="24461"/>
                      <a:pt x="13835" y="25199"/>
                    </a:cubicBezTo>
                    <a:cubicBezTo>
                      <a:pt x="17353" y="25653"/>
                      <a:pt x="21099" y="25369"/>
                      <a:pt x="24107" y="23496"/>
                    </a:cubicBezTo>
                    <a:cubicBezTo>
                      <a:pt x="29442" y="20204"/>
                      <a:pt x="30917" y="12259"/>
                      <a:pt x="27625" y="6924"/>
                    </a:cubicBezTo>
                    <a:cubicBezTo>
                      <a:pt x="24391" y="1533"/>
                      <a:pt x="17410" y="-964"/>
                      <a:pt x="11224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2" name="Google Shape;1152;p14"/>
              <p:cNvSpPr/>
              <p:nvPr/>
            </p:nvSpPr>
            <p:spPr>
              <a:xfrm>
                <a:off x="4577997" y="7371899"/>
                <a:ext cx="15288" cy="13993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3993" extrusionOk="0">
                    <a:moveTo>
                      <a:pt x="12946" y="4288"/>
                    </a:moveTo>
                    <a:cubicBezTo>
                      <a:pt x="10846" y="1791"/>
                      <a:pt x="7838" y="-480"/>
                      <a:pt x="4660" y="88"/>
                    </a:cubicBezTo>
                    <a:cubicBezTo>
                      <a:pt x="1141" y="769"/>
                      <a:pt x="-845" y="5139"/>
                      <a:pt x="347" y="8487"/>
                    </a:cubicBezTo>
                    <a:cubicBezTo>
                      <a:pt x="1539" y="11836"/>
                      <a:pt x="5228" y="13936"/>
                      <a:pt x="8803" y="13992"/>
                    </a:cubicBezTo>
                    <a:cubicBezTo>
                      <a:pt x="11527" y="14049"/>
                      <a:pt x="14705" y="12630"/>
                      <a:pt x="15216" y="9963"/>
                    </a:cubicBezTo>
                    <a:cubicBezTo>
                      <a:pt x="15613" y="7863"/>
                      <a:pt x="14308" y="5877"/>
                      <a:pt x="12946" y="428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3" name="Google Shape;1153;p14"/>
              <p:cNvSpPr/>
              <p:nvPr/>
            </p:nvSpPr>
            <p:spPr>
              <a:xfrm>
                <a:off x="4544556" y="7382667"/>
                <a:ext cx="28123" cy="23428"/>
              </a:xfrm>
              <a:custGeom>
                <a:avLst/>
                <a:gdLst/>
                <a:ahLst/>
                <a:cxnLst/>
                <a:rect l="l" t="t" r="r" b="b"/>
                <a:pathLst>
                  <a:path w="28123" h="23428" extrusionOk="0">
                    <a:moveTo>
                      <a:pt x="7398" y="1521"/>
                    </a:moveTo>
                    <a:cubicBezTo>
                      <a:pt x="3596" y="3224"/>
                      <a:pt x="304" y="6686"/>
                      <a:pt x="20" y="10829"/>
                    </a:cubicBezTo>
                    <a:cubicBezTo>
                      <a:pt x="-206" y="14064"/>
                      <a:pt x="1496" y="17242"/>
                      <a:pt x="3937" y="19342"/>
                    </a:cubicBezTo>
                    <a:cubicBezTo>
                      <a:pt x="6376" y="21441"/>
                      <a:pt x="9555" y="22576"/>
                      <a:pt x="12790" y="23087"/>
                    </a:cubicBezTo>
                    <a:cubicBezTo>
                      <a:pt x="16308" y="23712"/>
                      <a:pt x="20111" y="23598"/>
                      <a:pt x="23176" y="21725"/>
                    </a:cubicBezTo>
                    <a:cubicBezTo>
                      <a:pt x="26864" y="19455"/>
                      <a:pt x="28737" y="14801"/>
                      <a:pt x="27943" y="10545"/>
                    </a:cubicBezTo>
                    <a:cubicBezTo>
                      <a:pt x="27148" y="6288"/>
                      <a:pt x="23970" y="2656"/>
                      <a:pt x="19997" y="1067"/>
                    </a:cubicBezTo>
                    <a:cubicBezTo>
                      <a:pt x="16025" y="-579"/>
                      <a:pt x="11371" y="-238"/>
                      <a:pt x="7455" y="15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4" name="Google Shape;1154;p14"/>
              <p:cNvSpPr/>
              <p:nvPr/>
            </p:nvSpPr>
            <p:spPr>
              <a:xfrm>
                <a:off x="4528853" y="7375537"/>
                <a:ext cx="9847" cy="9841"/>
              </a:xfrm>
              <a:custGeom>
                <a:avLst/>
                <a:gdLst/>
                <a:ahLst/>
                <a:cxnLst/>
                <a:rect l="l" t="t" r="r" b="b"/>
                <a:pathLst>
                  <a:path w="9847" h="9841" extrusionOk="0">
                    <a:moveTo>
                      <a:pt x="6869" y="365"/>
                    </a:moveTo>
                    <a:cubicBezTo>
                      <a:pt x="4770" y="-543"/>
                      <a:pt x="2045" y="309"/>
                      <a:pt x="797" y="2181"/>
                    </a:cubicBezTo>
                    <a:cubicBezTo>
                      <a:pt x="-452" y="4111"/>
                      <a:pt x="-225" y="6892"/>
                      <a:pt x="1421" y="8481"/>
                    </a:cubicBezTo>
                    <a:cubicBezTo>
                      <a:pt x="3521" y="10581"/>
                      <a:pt x="7437" y="10184"/>
                      <a:pt x="9083" y="7743"/>
                    </a:cubicBezTo>
                    <a:cubicBezTo>
                      <a:pt x="10728" y="5303"/>
                      <a:pt x="9593" y="1500"/>
                      <a:pt x="6869" y="3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5" name="Google Shape;1155;p14"/>
            <p:cNvGrpSpPr/>
            <p:nvPr/>
          </p:nvGrpSpPr>
          <p:grpSpPr>
            <a:xfrm rot="10800000" flipH="1">
              <a:off x="380994" y="4565050"/>
              <a:ext cx="224571" cy="230656"/>
              <a:chOff x="4333292" y="7131742"/>
              <a:chExt cx="477404" cy="490340"/>
            </a:xfrm>
          </p:grpSpPr>
          <p:sp>
            <p:nvSpPr>
              <p:cNvPr id="1156" name="Google Shape;1156;p14"/>
              <p:cNvSpPr/>
              <p:nvPr/>
            </p:nvSpPr>
            <p:spPr>
              <a:xfrm>
                <a:off x="4426751" y="7236417"/>
                <a:ext cx="277956" cy="277815"/>
              </a:xfrm>
              <a:custGeom>
                <a:avLst/>
                <a:gdLst/>
                <a:ahLst/>
                <a:cxnLst/>
                <a:rect l="l" t="t" r="r" b="b"/>
                <a:pathLst>
                  <a:path w="277956" h="277815" extrusionOk="0">
                    <a:moveTo>
                      <a:pt x="247732" y="226317"/>
                    </a:moveTo>
                    <a:cubicBezTo>
                      <a:pt x="191320" y="296861"/>
                      <a:pt x="79915" y="294534"/>
                      <a:pt x="26396" y="221777"/>
                    </a:cubicBezTo>
                    <a:cubicBezTo>
                      <a:pt x="-26724" y="149474"/>
                      <a:pt x="3752" y="42835"/>
                      <a:pt x="87178" y="9692"/>
                    </a:cubicBezTo>
                    <a:cubicBezTo>
                      <a:pt x="145520" y="-13520"/>
                      <a:pt x="214021" y="6060"/>
                      <a:pt x="251251" y="56683"/>
                    </a:cubicBezTo>
                    <a:cubicBezTo>
                      <a:pt x="288197" y="106909"/>
                      <a:pt x="286608" y="177680"/>
                      <a:pt x="247732" y="2263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7" name="Google Shape;1157;p14"/>
              <p:cNvSpPr/>
              <p:nvPr/>
            </p:nvSpPr>
            <p:spPr>
              <a:xfrm>
                <a:off x="4510014" y="7405670"/>
                <a:ext cx="198386" cy="216412"/>
              </a:xfrm>
              <a:custGeom>
                <a:avLst/>
                <a:gdLst/>
                <a:ahLst/>
                <a:cxnLst/>
                <a:rect l="l" t="t" r="r" b="b"/>
                <a:pathLst>
                  <a:path w="198386" h="216412" extrusionOk="0">
                    <a:moveTo>
                      <a:pt x="22303" y="189582"/>
                    </a:moveTo>
                    <a:cubicBezTo>
                      <a:pt x="5959" y="168981"/>
                      <a:pt x="-4144" y="141456"/>
                      <a:pt x="1645" y="115122"/>
                    </a:cubicBezTo>
                    <a:cubicBezTo>
                      <a:pt x="7774" y="87257"/>
                      <a:pt x="29908" y="67393"/>
                      <a:pt x="45117" y="44465"/>
                    </a:cubicBezTo>
                    <a:cubicBezTo>
                      <a:pt x="52042" y="34023"/>
                      <a:pt x="57830" y="22842"/>
                      <a:pt x="60441" y="10527"/>
                    </a:cubicBezTo>
                    <a:cubicBezTo>
                      <a:pt x="61065" y="7576"/>
                      <a:pt x="61576" y="-3207"/>
                      <a:pt x="66513" y="936"/>
                    </a:cubicBezTo>
                    <a:cubicBezTo>
                      <a:pt x="68556" y="2638"/>
                      <a:pt x="70316" y="4852"/>
                      <a:pt x="72132" y="6724"/>
                    </a:cubicBezTo>
                    <a:cubicBezTo>
                      <a:pt x="91485" y="26418"/>
                      <a:pt x="116002" y="34023"/>
                      <a:pt x="140690" y="44578"/>
                    </a:cubicBezTo>
                    <a:cubicBezTo>
                      <a:pt x="166341" y="55589"/>
                      <a:pt x="187908" y="73125"/>
                      <a:pt x="195399" y="100991"/>
                    </a:cubicBezTo>
                    <a:cubicBezTo>
                      <a:pt x="201415" y="123408"/>
                      <a:pt x="198748" y="157403"/>
                      <a:pt x="183708" y="176075"/>
                    </a:cubicBezTo>
                    <a:cubicBezTo>
                      <a:pt x="175252" y="186517"/>
                      <a:pt x="164072" y="192136"/>
                      <a:pt x="151415" y="195881"/>
                    </a:cubicBezTo>
                    <a:cubicBezTo>
                      <a:pt x="138306" y="199741"/>
                      <a:pt x="125536" y="204565"/>
                      <a:pt x="112597" y="208991"/>
                    </a:cubicBezTo>
                    <a:cubicBezTo>
                      <a:pt x="87909" y="217561"/>
                      <a:pt x="60498" y="221364"/>
                      <a:pt x="37854" y="205529"/>
                    </a:cubicBezTo>
                    <a:cubicBezTo>
                      <a:pt x="31838" y="201046"/>
                      <a:pt x="26786" y="195427"/>
                      <a:pt x="22247" y="189525"/>
                    </a:cubicBezTo>
                    <a:cubicBezTo>
                      <a:pt x="16458" y="182261"/>
                      <a:pt x="26503" y="194973"/>
                      <a:pt x="22247" y="1895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8" name="Google Shape;1158;p14"/>
              <p:cNvSpPr/>
              <p:nvPr/>
            </p:nvSpPr>
            <p:spPr>
              <a:xfrm>
                <a:off x="4547203" y="7414192"/>
                <a:ext cx="95251" cy="108706"/>
              </a:xfrm>
              <a:custGeom>
                <a:avLst/>
                <a:gdLst/>
                <a:ahLst/>
                <a:cxnLst/>
                <a:rect l="l" t="t" r="r" b="b"/>
                <a:pathLst>
                  <a:path w="95251" h="108706" extrusionOk="0">
                    <a:moveTo>
                      <a:pt x="63093" y="96442"/>
                    </a:moveTo>
                    <a:cubicBezTo>
                      <a:pt x="43343" y="104160"/>
                      <a:pt x="8497" y="122889"/>
                      <a:pt x="835" y="89631"/>
                    </a:cubicBezTo>
                    <a:cubicBezTo>
                      <a:pt x="-2116" y="76919"/>
                      <a:pt x="3332" y="63695"/>
                      <a:pt x="8213" y="52174"/>
                    </a:cubicBezTo>
                    <a:cubicBezTo>
                      <a:pt x="13945" y="38724"/>
                      <a:pt x="20301" y="25387"/>
                      <a:pt x="24898" y="11426"/>
                    </a:cubicBezTo>
                    <a:cubicBezTo>
                      <a:pt x="25636" y="9213"/>
                      <a:pt x="27566" y="-1968"/>
                      <a:pt x="31481" y="302"/>
                    </a:cubicBezTo>
                    <a:cubicBezTo>
                      <a:pt x="35795" y="2800"/>
                      <a:pt x="39200" y="7907"/>
                      <a:pt x="42775" y="11313"/>
                    </a:cubicBezTo>
                    <a:cubicBezTo>
                      <a:pt x="53388" y="21358"/>
                      <a:pt x="64909" y="30211"/>
                      <a:pt x="75975" y="39746"/>
                    </a:cubicBezTo>
                    <a:cubicBezTo>
                      <a:pt x="86021" y="48372"/>
                      <a:pt x="97485" y="60290"/>
                      <a:pt x="94875" y="74876"/>
                    </a:cubicBezTo>
                    <a:cubicBezTo>
                      <a:pt x="91980" y="90823"/>
                      <a:pt x="75351" y="91901"/>
                      <a:pt x="63036" y="96442"/>
                    </a:cubicBezTo>
                    <a:cubicBezTo>
                      <a:pt x="59347" y="97917"/>
                      <a:pt x="65250" y="95590"/>
                      <a:pt x="63036" y="96442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9" name="Google Shape;1159;p14"/>
              <p:cNvSpPr/>
              <p:nvPr/>
            </p:nvSpPr>
            <p:spPr>
              <a:xfrm>
                <a:off x="4333292" y="7368918"/>
                <a:ext cx="206632" cy="195757"/>
              </a:xfrm>
              <a:custGeom>
                <a:avLst/>
                <a:gdLst/>
                <a:ahLst/>
                <a:cxnLst/>
                <a:rect l="l" t="t" r="r" b="b"/>
                <a:pathLst>
                  <a:path w="206632" h="195757" extrusionOk="0">
                    <a:moveTo>
                      <a:pt x="13216" y="42909"/>
                    </a:moveTo>
                    <a:cubicBezTo>
                      <a:pt x="28426" y="21173"/>
                      <a:pt x="50447" y="3012"/>
                      <a:pt x="77688" y="344"/>
                    </a:cubicBezTo>
                    <a:cubicBezTo>
                      <a:pt x="105894" y="-2437"/>
                      <a:pt x="131262" y="12319"/>
                      <a:pt x="157539" y="19754"/>
                    </a:cubicBezTo>
                    <a:cubicBezTo>
                      <a:pt x="168719" y="22932"/>
                      <a:pt x="180467" y="25089"/>
                      <a:pt x="192101" y="24294"/>
                    </a:cubicBezTo>
                    <a:cubicBezTo>
                      <a:pt x="194201" y="24067"/>
                      <a:pt x="206801" y="21456"/>
                      <a:pt x="206630" y="24805"/>
                    </a:cubicBezTo>
                    <a:cubicBezTo>
                      <a:pt x="206346" y="30140"/>
                      <a:pt x="200444" y="36836"/>
                      <a:pt x="198344" y="41717"/>
                    </a:cubicBezTo>
                    <a:cubicBezTo>
                      <a:pt x="188015" y="65894"/>
                      <a:pt x="190172" y="92624"/>
                      <a:pt x="186824" y="118163"/>
                    </a:cubicBezTo>
                    <a:cubicBezTo>
                      <a:pt x="183191" y="145688"/>
                      <a:pt x="170365" y="169978"/>
                      <a:pt x="145280" y="183485"/>
                    </a:cubicBezTo>
                    <a:cubicBezTo>
                      <a:pt x="125303" y="194042"/>
                      <a:pt x="93351" y="200965"/>
                      <a:pt x="72183" y="190750"/>
                    </a:cubicBezTo>
                    <a:cubicBezTo>
                      <a:pt x="60378" y="185075"/>
                      <a:pt x="53455" y="176278"/>
                      <a:pt x="45906" y="165949"/>
                    </a:cubicBezTo>
                    <a:cubicBezTo>
                      <a:pt x="37677" y="154655"/>
                      <a:pt x="29051" y="143702"/>
                      <a:pt x="20765" y="132465"/>
                    </a:cubicBezTo>
                    <a:cubicBezTo>
                      <a:pt x="6520" y="113112"/>
                      <a:pt x="-4774" y="89560"/>
                      <a:pt x="2036" y="65156"/>
                    </a:cubicBezTo>
                    <a:cubicBezTo>
                      <a:pt x="4307" y="56984"/>
                      <a:pt x="8336" y="49776"/>
                      <a:pt x="13160" y="42852"/>
                    </a:cubicBezTo>
                    <a:cubicBezTo>
                      <a:pt x="15884" y="38993"/>
                      <a:pt x="9130" y="48584"/>
                      <a:pt x="13160" y="4285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0" name="Google Shape;1160;p14"/>
              <p:cNvSpPr/>
              <p:nvPr/>
            </p:nvSpPr>
            <p:spPr>
              <a:xfrm>
                <a:off x="4425543" y="7393163"/>
                <a:ext cx="107114" cy="90490"/>
              </a:xfrm>
              <a:custGeom>
                <a:avLst/>
                <a:gdLst/>
                <a:ahLst/>
                <a:cxnLst/>
                <a:rect l="l" t="t" r="r" b="b"/>
                <a:pathLst>
                  <a:path w="107114" h="90490" extrusionOk="0">
                    <a:moveTo>
                      <a:pt x="25504" y="66677"/>
                    </a:moveTo>
                    <a:cubicBezTo>
                      <a:pt x="17048" y="55383"/>
                      <a:pt x="4392" y="46700"/>
                      <a:pt x="760" y="32399"/>
                    </a:cubicBezTo>
                    <a:cubicBezTo>
                      <a:pt x="-3213" y="16735"/>
                      <a:pt x="8989" y="4420"/>
                      <a:pt x="23461" y="1355"/>
                    </a:cubicBezTo>
                    <a:cubicBezTo>
                      <a:pt x="38727" y="-1880"/>
                      <a:pt x="55129" y="1525"/>
                      <a:pt x="70452" y="2830"/>
                    </a:cubicBezTo>
                    <a:cubicBezTo>
                      <a:pt x="77319" y="3398"/>
                      <a:pt x="84186" y="3965"/>
                      <a:pt x="91054" y="4192"/>
                    </a:cubicBezTo>
                    <a:cubicBezTo>
                      <a:pt x="93664" y="4306"/>
                      <a:pt x="108136" y="2660"/>
                      <a:pt x="107058" y="6860"/>
                    </a:cubicBezTo>
                    <a:cubicBezTo>
                      <a:pt x="104561" y="16848"/>
                      <a:pt x="97296" y="26837"/>
                      <a:pt x="93323" y="36542"/>
                    </a:cubicBezTo>
                    <a:cubicBezTo>
                      <a:pt x="90826" y="42728"/>
                      <a:pt x="88386" y="48914"/>
                      <a:pt x="86003" y="55100"/>
                    </a:cubicBezTo>
                    <a:cubicBezTo>
                      <a:pt x="81065" y="67869"/>
                      <a:pt x="74992" y="83363"/>
                      <a:pt x="61202" y="88811"/>
                    </a:cubicBezTo>
                    <a:cubicBezTo>
                      <a:pt x="43040" y="95962"/>
                      <a:pt x="34584" y="78709"/>
                      <a:pt x="25447" y="66677"/>
                    </a:cubicBezTo>
                    <a:cubicBezTo>
                      <a:pt x="24256" y="65088"/>
                      <a:pt x="26866" y="68550"/>
                      <a:pt x="25447" y="66677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1" name="Google Shape;1161;p14"/>
              <p:cNvSpPr/>
              <p:nvPr/>
            </p:nvSpPr>
            <p:spPr>
              <a:xfrm>
                <a:off x="4340617" y="7174784"/>
                <a:ext cx="201165" cy="193889"/>
              </a:xfrm>
              <a:custGeom>
                <a:avLst/>
                <a:gdLst/>
                <a:ahLst/>
                <a:cxnLst/>
                <a:rect l="l" t="t" r="r" b="b"/>
                <a:pathLst>
                  <a:path w="201165" h="193889" extrusionOk="0">
                    <a:moveTo>
                      <a:pt x="122860" y="3562"/>
                    </a:moveTo>
                    <a:cubicBezTo>
                      <a:pt x="148285" y="11621"/>
                      <a:pt x="172291" y="26433"/>
                      <a:pt x="183301" y="51802"/>
                    </a:cubicBezTo>
                    <a:cubicBezTo>
                      <a:pt x="194198" y="76886"/>
                      <a:pt x="188863" y="104582"/>
                      <a:pt x="189374" y="130972"/>
                    </a:cubicBezTo>
                    <a:cubicBezTo>
                      <a:pt x="189601" y="143514"/>
                      <a:pt x="191304" y="156340"/>
                      <a:pt x="196071" y="168031"/>
                    </a:cubicBezTo>
                    <a:cubicBezTo>
                      <a:pt x="197092" y="170301"/>
                      <a:pt x="202540" y="178871"/>
                      <a:pt x="200838" y="181311"/>
                    </a:cubicBezTo>
                    <a:cubicBezTo>
                      <a:pt x="199987" y="184149"/>
                      <a:pt x="186139" y="180290"/>
                      <a:pt x="183925" y="179893"/>
                    </a:cubicBezTo>
                    <a:cubicBezTo>
                      <a:pt x="158898" y="176544"/>
                      <a:pt x="135061" y="185511"/>
                      <a:pt x="111055" y="190789"/>
                    </a:cubicBezTo>
                    <a:cubicBezTo>
                      <a:pt x="84495" y="196635"/>
                      <a:pt x="57197" y="195273"/>
                      <a:pt x="35233" y="177452"/>
                    </a:cubicBezTo>
                    <a:cubicBezTo>
                      <a:pt x="17016" y="162696"/>
                      <a:pt x="-1940" y="132731"/>
                      <a:pt x="160" y="108214"/>
                    </a:cubicBezTo>
                    <a:cubicBezTo>
                      <a:pt x="1295" y="95104"/>
                      <a:pt x="6971" y="84775"/>
                      <a:pt x="14689" y="74503"/>
                    </a:cubicBezTo>
                    <a:cubicBezTo>
                      <a:pt x="23486" y="62812"/>
                      <a:pt x="31318" y="50439"/>
                      <a:pt x="40000" y="38692"/>
                    </a:cubicBezTo>
                    <a:cubicBezTo>
                      <a:pt x="55664" y="17409"/>
                      <a:pt x="76152" y="-1546"/>
                      <a:pt x="104302" y="100"/>
                    </a:cubicBezTo>
                    <a:cubicBezTo>
                      <a:pt x="110601" y="440"/>
                      <a:pt x="116901" y="1632"/>
                      <a:pt x="122916" y="3618"/>
                    </a:cubicBezTo>
                    <a:cubicBezTo>
                      <a:pt x="132054" y="6513"/>
                      <a:pt x="116106" y="1348"/>
                      <a:pt x="122916" y="36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2" name="Google Shape;1162;p14"/>
              <p:cNvSpPr/>
              <p:nvPr/>
            </p:nvSpPr>
            <p:spPr>
              <a:xfrm>
                <a:off x="4435128" y="7254852"/>
                <a:ext cx="98913" cy="97048"/>
              </a:xfrm>
              <a:custGeom>
                <a:avLst/>
                <a:gdLst/>
                <a:ahLst/>
                <a:cxnLst/>
                <a:rect l="l" t="t" r="r" b="b"/>
                <a:pathLst>
                  <a:path w="98913" h="97048" extrusionOk="0">
                    <a:moveTo>
                      <a:pt x="15068" y="37907"/>
                    </a:moveTo>
                    <a:cubicBezTo>
                      <a:pt x="23694" y="25762"/>
                      <a:pt x="28235" y="9190"/>
                      <a:pt x="42649" y="2323"/>
                    </a:cubicBezTo>
                    <a:cubicBezTo>
                      <a:pt x="58540" y="-5282"/>
                      <a:pt x="73126" y="7034"/>
                      <a:pt x="79255" y="21165"/>
                    </a:cubicBezTo>
                    <a:cubicBezTo>
                      <a:pt x="88563" y="42561"/>
                      <a:pt x="89754" y="66908"/>
                      <a:pt x="97473" y="88985"/>
                    </a:cubicBezTo>
                    <a:cubicBezTo>
                      <a:pt x="98721" y="92560"/>
                      <a:pt x="100878" y="97668"/>
                      <a:pt x="95033" y="96987"/>
                    </a:cubicBezTo>
                    <a:cubicBezTo>
                      <a:pt x="87257" y="96022"/>
                      <a:pt x="79539" y="94433"/>
                      <a:pt x="71707" y="93752"/>
                    </a:cubicBezTo>
                    <a:cubicBezTo>
                      <a:pt x="62626" y="92901"/>
                      <a:pt x="53489" y="92447"/>
                      <a:pt x="44409" y="91822"/>
                    </a:cubicBezTo>
                    <a:cubicBezTo>
                      <a:pt x="30107" y="90858"/>
                      <a:pt x="12344" y="89893"/>
                      <a:pt x="3547" y="76726"/>
                    </a:cubicBezTo>
                    <a:cubicBezTo>
                      <a:pt x="-6385" y="61800"/>
                      <a:pt x="6839" y="49598"/>
                      <a:pt x="15124" y="37964"/>
                    </a:cubicBezTo>
                    <a:cubicBezTo>
                      <a:pt x="17452" y="34729"/>
                      <a:pt x="13762" y="39894"/>
                      <a:pt x="15124" y="37964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3" name="Google Shape;1163;p14"/>
              <p:cNvSpPr/>
              <p:nvPr/>
            </p:nvSpPr>
            <p:spPr>
              <a:xfrm>
                <a:off x="4524624" y="7131742"/>
                <a:ext cx="197137" cy="214791"/>
              </a:xfrm>
              <a:custGeom>
                <a:avLst/>
                <a:gdLst/>
                <a:ahLst/>
                <a:cxnLst/>
                <a:rect l="l" t="t" r="r" b="b"/>
                <a:pathLst>
                  <a:path w="197137" h="214791" extrusionOk="0">
                    <a:moveTo>
                      <a:pt x="197021" y="85707"/>
                    </a:moveTo>
                    <a:cubicBezTo>
                      <a:pt x="197190" y="113630"/>
                      <a:pt x="189813" y="142403"/>
                      <a:pt x="167112" y="160564"/>
                    </a:cubicBezTo>
                    <a:cubicBezTo>
                      <a:pt x="145035" y="178271"/>
                      <a:pt x="115580" y="180882"/>
                      <a:pt x="90041" y="191040"/>
                    </a:cubicBezTo>
                    <a:cubicBezTo>
                      <a:pt x="79259" y="195297"/>
                      <a:pt x="69440" y="200688"/>
                      <a:pt x="60700" y="208293"/>
                    </a:cubicBezTo>
                    <a:cubicBezTo>
                      <a:pt x="59508" y="209315"/>
                      <a:pt x="52074" y="217998"/>
                      <a:pt x="50712" y="213515"/>
                    </a:cubicBezTo>
                    <a:cubicBezTo>
                      <a:pt x="48952" y="207782"/>
                      <a:pt x="49123" y="201369"/>
                      <a:pt x="47817" y="195467"/>
                    </a:cubicBezTo>
                    <a:cubicBezTo>
                      <a:pt x="41631" y="167885"/>
                      <a:pt x="21881" y="146716"/>
                      <a:pt x="9623" y="121972"/>
                    </a:cubicBezTo>
                    <a:cubicBezTo>
                      <a:pt x="-2295" y="97966"/>
                      <a:pt x="-3884" y="70838"/>
                      <a:pt x="9055" y="46888"/>
                    </a:cubicBezTo>
                    <a:cubicBezTo>
                      <a:pt x="20973" y="24812"/>
                      <a:pt x="44696" y="521"/>
                      <a:pt x="71313" y="11"/>
                    </a:cubicBezTo>
                    <a:cubicBezTo>
                      <a:pt x="84820" y="-273"/>
                      <a:pt x="96852" y="5232"/>
                      <a:pt x="109508" y="9205"/>
                    </a:cubicBezTo>
                    <a:cubicBezTo>
                      <a:pt x="122958" y="13631"/>
                      <a:pt x="136692" y="16923"/>
                      <a:pt x="149972" y="22087"/>
                    </a:cubicBezTo>
                    <a:cubicBezTo>
                      <a:pt x="174320" y="31565"/>
                      <a:pt x="193161" y="49669"/>
                      <a:pt x="196396" y="76343"/>
                    </a:cubicBezTo>
                    <a:cubicBezTo>
                      <a:pt x="196793" y="79464"/>
                      <a:pt x="196964" y="82643"/>
                      <a:pt x="197134" y="85764"/>
                    </a:cubicBezTo>
                    <a:cubicBezTo>
                      <a:pt x="197190" y="95412"/>
                      <a:pt x="196623" y="72200"/>
                      <a:pt x="197134" y="8576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4" name="Google Shape;1164;p14"/>
              <p:cNvSpPr/>
              <p:nvPr/>
            </p:nvSpPr>
            <p:spPr>
              <a:xfrm>
                <a:off x="4562577" y="7233448"/>
                <a:ext cx="94710" cy="104442"/>
              </a:xfrm>
              <a:custGeom>
                <a:avLst/>
                <a:gdLst/>
                <a:ahLst/>
                <a:cxnLst/>
                <a:rect l="l" t="t" r="r" b="b"/>
                <a:pathLst>
                  <a:path w="94710" h="104442" extrusionOk="0">
                    <a:moveTo>
                      <a:pt x="46187" y="6759"/>
                    </a:moveTo>
                    <a:cubicBezTo>
                      <a:pt x="58616" y="10845"/>
                      <a:pt x="72917" y="10334"/>
                      <a:pt x="84041" y="18109"/>
                    </a:cubicBezTo>
                    <a:cubicBezTo>
                      <a:pt x="96015" y="26509"/>
                      <a:pt x="97775" y="41832"/>
                      <a:pt x="90000" y="53750"/>
                    </a:cubicBezTo>
                    <a:cubicBezTo>
                      <a:pt x="77003" y="73613"/>
                      <a:pt x="49422" y="82580"/>
                      <a:pt x="30353" y="95634"/>
                    </a:cubicBezTo>
                    <a:cubicBezTo>
                      <a:pt x="28026" y="97223"/>
                      <a:pt x="19173" y="105792"/>
                      <a:pt x="16165" y="104260"/>
                    </a:cubicBezTo>
                    <a:cubicBezTo>
                      <a:pt x="13100" y="102103"/>
                      <a:pt x="13384" y="90866"/>
                      <a:pt x="12760" y="87461"/>
                    </a:cubicBezTo>
                    <a:cubicBezTo>
                      <a:pt x="9979" y="72308"/>
                      <a:pt x="5268" y="57609"/>
                      <a:pt x="1976" y="42626"/>
                    </a:cubicBezTo>
                    <a:cubicBezTo>
                      <a:pt x="-918" y="29630"/>
                      <a:pt x="-2166" y="13626"/>
                      <a:pt x="9355" y="4318"/>
                    </a:cubicBezTo>
                    <a:cubicBezTo>
                      <a:pt x="20478" y="-4649"/>
                      <a:pt x="34780" y="2445"/>
                      <a:pt x="46244" y="6815"/>
                    </a:cubicBezTo>
                    <a:cubicBezTo>
                      <a:pt x="48116" y="7440"/>
                      <a:pt x="41760" y="5113"/>
                      <a:pt x="46244" y="6815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5" name="Google Shape;1165;p14"/>
              <p:cNvSpPr/>
              <p:nvPr/>
            </p:nvSpPr>
            <p:spPr>
              <a:xfrm>
                <a:off x="4596980" y="7282991"/>
                <a:ext cx="213716" cy="199018"/>
              </a:xfrm>
              <a:custGeom>
                <a:avLst/>
                <a:gdLst/>
                <a:ahLst/>
                <a:cxnLst/>
                <a:rect l="l" t="t" r="r" b="b"/>
                <a:pathLst>
                  <a:path w="213716" h="199018" extrusionOk="0">
                    <a:moveTo>
                      <a:pt x="167230" y="192343"/>
                    </a:moveTo>
                    <a:cubicBezTo>
                      <a:pt x="142996" y="200515"/>
                      <a:pt x="115754" y="202672"/>
                      <a:pt x="92543" y="190243"/>
                    </a:cubicBezTo>
                    <a:cubicBezTo>
                      <a:pt x="67969" y="177076"/>
                      <a:pt x="54688" y="150856"/>
                      <a:pt x="39024" y="128950"/>
                    </a:cubicBezTo>
                    <a:cubicBezTo>
                      <a:pt x="32044" y="119415"/>
                      <a:pt x="23588" y="110391"/>
                      <a:pt x="13770" y="103808"/>
                    </a:cubicBezTo>
                    <a:cubicBezTo>
                      <a:pt x="9853" y="101198"/>
                      <a:pt x="5427" y="99268"/>
                      <a:pt x="1625" y="96544"/>
                    </a:cubicBezTo>
                    <a:cubicBezTo>
                      <a:pt x="-3823" y="92685"/>
                      <a:pt x="5938" y="89677"/>
                      <a:pt x="8832" y="88315"/>
                    </a:cubicBezTo>
                    <a:cubicBezTo>
                      <a:pt x="34144" y="75829"/>
                      <a:pt x="49240" y="53355"/>
                      <a:pt x="67514" y="32924"/>
                    </a:cubicBezTo>
                    <a:cubicBezTo>
                      <a:pt x="85562" y="12777"/>
                      <a:pt x="108717" y="-1468"/>
                      <a:pt x="136583" y="121"/>
                    </a:cubicBezTo>
                    <a:cubicBezTo>
                      <a:pt x="160986" y="1540"/>
                      <a:pt x="193279" y="15444"/>
                      <a:pt x="205991" y="37294"/>
                    </a:cubicBezTo>
                    <a:cubicBezTo>
                      <a:pt x="212858" y="49042"/>
                      <a:pt x="213142" y="61471"/>
                      <a:pt x="212858" y="74637"/>
                    </a:cubicBezTo>
                    <a:cubicBezTo>
                      <a:pt x="212518" y="89733"/>
                      <a:pt x="214163" y="104830"/>
                      <a:pt x="213596" y="119926"/>
                    </a:cubicBezTo>
                    <a:cubicBezTo>
                      <a:pt x="212632" y="147451"/>
                      <a:pt x="204743" y="174125"/>
                      <a:pt x="178523" y="187462"/>
                    </a:cubicBezTo>
                    <a:cubicBezTo>
                      <a:pt x="174834" y="189335"/>
                      <a:pt x="171031" y="190924"/>
                      <a:pt x="167173" y="192343"/>
                    </a:cubicBezTo>
                    <a:cubicBezTo>
                      <a:pt x="149011" y="198472"/>
                      <a:pt x="173643" y="190016"/>
                      <a:pt x="167173" y="19234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6" name="Google Shape;1166;p14"/>
              <p:cNvSpPr/>
              <p:nvPr/>
            </p:nvSpPr>
            <p:spPr>
              <a:xfrm>
                <a:off x="4605929" y="7335099"/>
                <a:ext cx="104152" cy="96996"/>
              </a:xfrm>
              <a:custGeom>
                <a:avLst/>
                <a:gdLst/>
                <a:ahLst/>
                <a:cxnLst/>
                <a:rect l="l" t="t" r="r" b="b"/>
                <a:pathLst>
                  <a:path w="104152" h="96996" extrusionOk="0">
                    <a:moveTo>
                      <a:pt x="101868" y="39782"/>
                    </a:moveTo>
                    <a:cubicBezTo>
                      <a:pt x="101528" y="53006"/>
                      <a:pt x="106466" y="66059"/>
                      <a:pt x="102777" y="79282"/>
                    </a:cubicBezTo>
                    <a:cubicBezTo>
                      <a:pt x="99088" y="92279"/>
                      <a:pt x="86318" y="98862"/>
                      <a:pt x="73435" y="96535"/>
                    </a:cubicBezTo>
                    <a:cubicBezTo>
                      <a:pt x="59474" y="93981"/>
                      <a:pt x="48067" y="82971"/>
                      <a:pt x="37908" y="73834"/>
                    </a:cubicBezTo>
                    <a:cubicBezTo>
                      <a:pt x="27693" y="64640"/>
                      <a:pt x="17307" y="55560"/>
                      <a:pt x="6126" y="47614"/>
                    </a:cubicBezTo>
                    <a:cubicBezTo>
                      <a:pt x="4311" y="46309"/>
                      <a:pt x="-2330" y="43017"/>
                      <a:pt x="849" y="40293"/>
                    </a:cubicBezTo>
                    <a:cubicBezTo>
                      <a:pt x="5673" y="36150"/>
                      <a:pt x="12880" y="33880"/>
                      <a:pt x="18385" y="30759"/>
                    </a:cubicBezTo>
                    <a:cubicBezTo>
                      <a:pt x="30530" y="23892"/>
                      <a:pt x="41995" y="15833"/>
                      <a:pt x="54026" y="8739"/>
                    </a:cubicBezTo>
                    <a:cubicBezTo>
                      <a:pt x="64809" y="2382"/>
                      <a:pt x="78997" y="-3804"/>
                      <a:pt x="91142" y="2893"/>
                    </a:cubicBezTo>
                    <a:cubicBezTo>
                      <a:pt x="105217" y="10668"/>
                      <a:pt x="101755" y="26502"/>
                      <a:pt x="101925" y="39839"/>
                    </a:cubicBezTo>
                    <a:cubicBezTo>
                      <a:pt x="101812" y="43812"/>
                      <a:pt x="101868" y="35072"/>
                      <a:pt x="101925" y="39839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7" name="Google Shape;1167;p14"/>
              <p:cNvSpPr/>
              <p:nvPr/>
            </p:nvSpPr>
            <p:spPr>
              <a:xfrm>
                <a:off x="4511996" y="7318980"/>
                <a:ext cx="100682" cy="108413"/>
              </a:xfrm>
              <a:custGeom>
                <a:avLst/>
                <a:gdLst/>
                <a:ahLst/>
                <a:cxnLst/>
                <a:rect l="l" t="t" r="r" b="b"/>
                <a:pathLst>
                  <a:path w="100682" h="108413" extrusionOk="0">
                    <a:moveTo>
                      <a:pt x="88028" y="80135"/>
                    </a:moveTo>
                    <a:cubicBezTo>
                      <a:pt x="94668" y="78489"/>
                      <a:pt x="100003" y="72360"/>
                      <a:pt x="100627" y="65493"/>
                    </a:cubicBezTo>
                    <a:cubicBezTo>
                      <a:pt x="100968" y="61577"/>
                      <a:pt x="99719" y="57547"/>
                      <a:pt x="97449" y="54369"/>
                    </a:cubicBezTo>
                    <a:cubicBezTo>
                      <a:pt x="99606" y="51759"/>
                      <a:pt x="100740" y="48240"/>
                      <a:pt x="100457" y="44835"/>
                    </a:cubicBezTo>
                    <a:cubicBezTo>
                      <a:pt x="99946" y="39386"/>
                      <a:pt x="96257" y="34392"/>
                      <a:pt x="91206" y="32236"/>
                    </a:cubicBezTo>
                    <a:cubicBezTo>
                      <a:pt x="89900" y="31668"/>
                      <a:pt x="88595" y="31328"/>
                      <a:pt x="87176" y="31157"/>
                    </a:cubicBezTo>
                    <a:cubicBezTo>
                      <a:pt x="88369" y="27695"/>
                      <a:pt x="88482" y="23836"/>
                      <a:pt x="86893" y="20544"/>
                    </a:cubicBezTo>
                    <a:cubicBezTo>
                      <a:pt x="84396" y="15380"/>
                      <a:pt x="78493" y="12145"/>
                      <a:pt x="72818" y="12769"/>
                    </a:cubicBezTo>
                    <a:cubicBezTo>
                      <a:pt x="70718" y="5505"/>
                      <a:pt x="63511" y="57"/>
                      <a:pt x="55906" y="0"/>
                    </a:cubicBezTo>
                    <a:cubicBezTo>
                      <a:pt x="48358" y="0"/>
                      <a:pt x="41036" y="5278"/>
                      <a:pt x="38823" y="12542"/>
                    </a:cubicBezTo>
                    <a:cubicBezTo>
                      <a:pt x="30935" y="8513"/>
                      <a:pt x="20492" y="10386"/>
                      <a:pt x="14476" y="16856"/>
                    </a:cubicBezTo>
                    <a:cubicBezTo>
                      <a:pt x="8460" y="23325"/>
                      <a:pt x="7326" y="33881"/>
                      <a:pt x="11922" y="41486"/>
                    </a:cubicBezTo>
                    <a:cubicBezTo>
                      <a:pt x="4885" y="43756"/>
                      <a:pt x="-166" y="50964"/>
                      <a:pt x="4" y="58342"/>
                    </a:cubicBezTo>
                    <a:cubicBezTo>
                      <a:pt x="231" y="65720"/>
                      <a:pt x="5679" y="72644"/>
                      <a:pt x="12830" y="74516"/>
                    </a:cubicBezTo>
                    <a:cubicBezTo>
                      <a:pt x="10901" y="80873"/>
                      <a:pt x="12887" y="88251"/>
                      <a:pt x="17768" y="92848"/>
                    </a:cubicBezTo>
                    <a:cubicBezTo>
                      <a:pt x="22648" y="97388"/>
                      <a:pt x="30140" y="98920"/>
                      <a:pt x="36383" y="96593"/>
                    </a:cubicBezTo>
                    <a:cubicBezTo>
                      <a:pt x="38653" y="103631"/>
                      <a:pt x="45917" y="108738"/>
                      <a:pt x="53352" y="108398"/>
                    </a:cubicBezTo>
                    <a:cubicBezTo>
                      <a:pt x="60730" y="108057"/>
                      <a:pt x="67597" y="102382"/>
                      <a:pt x="69243" y="95174"/>
                    </a:cubicBezTo>
                    <a:cubicBezTo>
                      <a:pt x="73669" y="98069"/>
                      <a:pt x="79912" y="97728"/>
                      <a:pt x="84055" y="94493"/>
                    </a:cubicBezTo>
                    <a:cubicBezTo>
                      <a:pt x="88198" y="91202"/>
                      <a:pt x="89900" y="85186"/>
                      <a:pt x="88085" y="8024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8" name="Google Shape;1168;p14"/>
              <p:cNvSpPr/>
              <p:nvPr/>
            </p:nvSpPr>
            <p:spPr>
              <a:xfrm>
                <a:off x="4569659" y="7342363"/>
                <a:ext cx="17786" cy="17771"/>
              </a:xfrm>
              <a:custGeom>
                <a:avLst/>
                <a:gdLst/>
                <a:ahLst/>
                <a:cxnLst/>
                <a:rect l="l" t="t" r="r" b="b"/>
                <a:pathLst>
                  <a:path w="17786" h="17771" extrusionOk="0">
                    <a:moveTo>
                      <a:pt x="229" y="6866"/>
                    </a:moveTo>
                    <a:cubicBezTo>
                      <a:pt x="-509" y="10044"/>
                      <a:pt x="569" y="13563"/>
                      <a:pt x="3010" y="15663"/>
                    </a:cubicBezTo>
                    <a:cubicBezTo>
                      <a:pt x="6471" y="18670"/>
                      <a:pt x="12316" y="18443"/>
                      <a:pt x="15438" y="15095"/>
                    </a:cubicBezTo>
                    <a:cubicBezTo>
                      <a:pt x="18617" y="11747"/>
                      <a:pt x="18560" y="5901"/>
                      <a:pt x="15325" y="2666"/>
                    </a:cubicBezTo>
                    <a:cubicBezTo>
                      <a:pt x="13111" y="396"/>
                      <a:pt x="9592" y="-512"/>
                      <a:pt x="6528" y="283"/>
                    </a:cubicBezTo>
                    <a:cubicBezTo>
                      <a:pt x="3463" y="1134"/>
                      <a:pt x="966" y="3744"/>
                      <a:pt x="229" y="68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9" name="Google Shape;1169;p14"/>
              <p:cNvSpPr/>
              <p:nvPr/>
            </p:nvSpPr>
            <p:spPr>
              <a:xfrm>
                <a:off x="4533976" y="7343723"/>
                <a:ext cx="29369" cy="25388"/>
              </a:xfrm>
              <a:custGeom>
                <a:avLst/>
                <a:gdLst/>
                <a:ahLst/>
                <a:cxnLst/>
                <a:rect l="l" t="t" r="r" b="b"/>
                <a:pathLst>
                  <a:path w="29369" h="25388" extrusionOk="0">
                    <a:moveTo>
                      <a:pt x="11280" y="398"/>
                    </a:moveTo>
                    <a:cubicBezTo>
                      <a:pt x="7819" y="1135"/>
                      <a:pt x="4584" y="2951"/>
                      <a:pt x="2484" y="5732"/>
                    </a:cubicBezTo>
                    <a:cubicBezTo>
                      <a:pt x="327" y="8513"/>
                      <a:pt x="-581" y="12316"/>
                      <a:pt x="384" y="15664"/>
                    </a:cubicBezTo>
                    <a:cubicBezTo>
                      <a:pt x="1973" y="21283"/>
                      <a:pt x="8046" y="24461"/>
                      <a:pt x="13835" y="25199"/>
                    </a:cubicBezTo>
                    <a:cubicBezTo>
                      <a:pt x="17353" y="25653"/>
                      <a:pt x="21099" y="25369"/>
                      <a:pt x="24107" y="23496"/>
                    </a:cubicBezTo>
                    <a:cubicBezTo>
                      <a:pt x="29442" y="20204"/>
                      <a:pt x="30917" y="12259"/>
                      <a:pt x="27625" y="6924"/>
                    </a:cubicBezTo>
                    <a:cubicBezTo>
                      <a:pt x="24391" y="1533"/>
                      <a:pt x="17410" y="-964"/>
                      <a:pt x="11224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0" name="Google Shape;1170;p14"/>
              <p:cNvSpPr/>
              <p:nvPr/>
            </p:nvSpPr>
            <p:spPr>
              <a:xfrm>
                <a:off x="4577997" y="7371899"/>
                <a:ext cx="15288" cy="13993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3993" extrusionOk="0">
                    <a:moveTo>
                      <a:pt x="12946" y="4288"/>
                    </a:moveTo>
                    <a:cubicBezTo>
                      <a:pt x="10846" y="1791"/>
                      <a:pt x="7838" y="-480"/>
                      <a:pt x="4660" y="88"/>
                    </a:cubicBezTo>
                    <a:cubicBezTo>
                      <a:pt x="1141" y="769"/>
                      <a:pt x="-845" y="5139"/>
                      <a:pt x="347" y="8487"/>
                    </a:cubicBezTo>
                    <a:cubicBezTo>
                      <a:pt x="1539" y="11836"/>
                      <a:pt x="5228" y="13936"/>
                      <a:pt x="8803" y="13992"/>
                    </a:cubicBezTo>
                    <a:cubicBezTo>
                      <a:pt x="11527" y="14049"/>
                      <a:pt x="14705" y="12630"/>
                      <a:pt x="15216" y="9963"/>
                    </a:cubicBezTo>
                    <a:cubicBezTo>
                      <a:pt x="15613" y="7863"/>
                      <a:pt x="14308" y="5877"/>
                      <a:pt x="12946" y="428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1" name="Google Shape;1171;p14"/>
              <p:cNvSpPr/>
              <p:nvPr/>
            </p:nvSpPr>
            <p:spPr>
              <a:xfrm>
                <a:off x="4544556" y="7382667"/>
                <a:ext cx="28123" cy="23428"/>
              </a:xfrm>
              <a:custGeom>
                <a:avLst/>
                <a:gdLst/>
                <a:ahLst/>
                <a:cxnLst/>
                <a:rect l="l" t="t" r="r" b="b"/>
                <a:pathLst>
                  <a:path w="28123" h="23428" extrusionOk="0">
                    <a:moveTo>
                      <a:pt x="7398" y="1521"/>
                    </a:moveTo>
                    <a:cubicBezTo>
                      <a:pt x="3596" y="3224"/>
                      <a:pt x="304" y="6686"/>
                      <a:pt x="20" y="10829"/>
                    </a:cubicBezTo>
                    <a:cubicBezTo>
                      <a:pt x="-206" y="14064"/>
                      <a:pt x="1496" y="17242"/>
                      <a:pt x="3937" y="19342"/>
                    </a:cubicBezTo>
                    <a:cubicBezTo>
                      <a:pt x="6376" y="21441"/>
                      <a:pt x="9555" y="22576"/>
                      <a:pt x="12790" y="23087"/>
                    </a:cubicBezTo>
                    <a:cubicBezTo>
                      <a:pt x="16308" y="23712"/>
                      <a:pt x="20111" y="23598"/>
                      <a:pt x="23176" y="21725"/>
                    </a:cubicBezTo>
                    <a:cubicBezTo>
                      <a:pt x="26864" y="19455"/>
                      <a:pt x="28737" y="14801"/>
                      <a:pt x="27943" y="10545"/>
                    </a:cubicBezTo>
                    <a:cubicBezTo>
                      <a:pt x="27148" y="6288"/>
                      <a:pt x="23970" y="2656"/>
                      <a:pt x="19997" y="1067"/>
                    </a:cubicBezTo>
                    <a:cubicBezTo>
                      <a:pt x="16025" y="-579"/>
                      <a:pt x="11371" y="-238"/>
                      <a:pt x="7455" y="15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2" name="Google Shape;1172;p14"/>
              <p:cNvSpPr/>
              <p:nvPr/>
            </p:nvSpPr>
            <p:spPr>
              <a:xfrm>
                <a:off x="4528853" y="7375537"/>
                <a:ext cx="9847" cy="9841"/>
              </a:xfrm>
              <a:custGeom>
                <a:avLst/>
                <a:gdLst/>
                <a:ahLst/>
                <a:cxnLst/>
                <a:rect l="l" t="t" r="r" b="b"/>
                <a:pathLst>
                  <a:path w="9847" h="9841" extrusionOk="0">
                    <a:moveTo>
                      <a:pt x="6869" y="365"/>
                    </a:moveTo>
                    <a:cubicBezTo>
                      <a:pt x="4770" y="-543"/>
                      <a:pt x="2045" y="309"/>
                      <a:pt x="797" y="2181"/>
                    </a:cubicBezTo>
                    <a:cubicBezTo>
                      <a:pt x="-452" y="4111"/>
                      <a:pt x="-225" y="6892"/>
                      <a:pt x="1421" y="8481"/>
                    </a:cubicBezTo>
                    <a:cubicBezTo>
                      <a:pt x="3521" y="10581"/>
                      <a:pt x="7437" y="10184"/>
                      <a:pt x="9083" y="7743"/>
                    </a:cubicBezTo>
                    <a:cubicBezTo>
                      <a:pt x="10728" y="5303"/>
                      <a:pt x="9593" y="1500"/>
                      <a:pt x="6869" y="3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57265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15"/>
          <p:cNvSpPr txBox="1">
            <a:spLocks noGrp="1"/>
          </p:cNvSpPr>
          <p:nvPr>
            <p:ph type="title"/>
          </p:nvPr>
        </p:nvSpPr>
        <p:spPr>
          <a:xfrm>
            <a:off x="2717600" y="3091800"/>
            <a:ext cx="6756800" cy="12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75" name="Google Shape;1175;p15"/>
          <p:cNvSpPr txBox="1">
            <a:spLocks noGrp="1"/>
          </p:cNvSpPr>
          <p:nvPr>
            <p:ph type="title" idx="2" hasCustomPrompt="1"/>
          </p:nvPr>
        </p:nvSpPr>
        <p:spPr>
          <a:xfrm>
            <a:off x="5424800" y="1715800"/>
            <a:ext cx="1342400" cy="147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76" name="Google Shape;1176;p15"/>
          <p:cNvSpPr txBox="1">
            <a:spLocks noGrp="1"/>
          </p:cNvSpPr>
          <p:nvPr>
            <p:ph type="subTitle" idx="1"/>
          </p:nvPr>
        </p:nvSpPr>
        <p:spPr>
          <a:xfrm>
            <a:off x="2717600" y="4567400"/>
            <a:ext cx="6756800" cy="5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77" name="Google Shape;1177;p15"/>
          <p:cNvGrpSpPr/>
          <p:nvPr/>
        </p:nvGrpSpPr>
        <p:grpSpPr>
          <a:xfrm>
            <a:off x="-2532694" y="-1990243"/>
            <a:ext cx="16846564" cy="11820536"/>
            <a:chOff x="-1899521" y="-1492682"/>
            <a:chExt cx="12634923" cy="8865402"/>
          </a:xfrm>
        </p:grpSpPr>
        <p:sp>
          <p:nvSpPr>
            <p:cNvPr id="1178" name="Google Shape;1178;p15"/>
            <p:cNvSpPr/>
            <p:nvPr/>
          </p:nvSpPr>
          <p:spPr>
            <a:xfrm rot="5400000">
              <a:off x="-2151179" y="331105"/>
              <a:ext cx="3765407" cy="3262089"/>
            </a:xfrm>
            <a:custGeom>
              <a:avLst/>
              <a:gdLst/>
              <a:ahLst/>
              <a:cxnLst/>
              <a:rect l="l" t="t" r="r" b="b"/>
              <a:pathLst>
                <a:path w="3430895" h="2972291" extrusionOk="0">
                  <a:moveTo>
                    <a:pt x="548031" y="2972291"/>
                  </a:moveTo>
                  <a:lnTo>
                    <a:pt x="2882865" y="2972291"/>
                  </a:lnTo>
                  <a:cubicBezTo>
                    <a:pt x="3219955" y="2659054"/>
                    <a:pt x="3430895" y="2211925"/>
                    <a:pt x="3430895" y="1715471"/>
                  </a:cubicBezTo>
                  <a:cubicBezTo>
                    <a:pt x="3430940" y="768062"/>
                    <a:pt x="2662879" y="0"/>
                    <a:pt x="1715470" y="0"/>
                  </a:cubicBezTo>
                  <a:cubicBezTo>
                    <a:pt x="768062" y="0"/>
                    <a:pt x="0" y="768062"/>
                    <a:pt x="0" y="1715471"/>
                  </a:cubicBezTo>
                  <a:cubicBezTo>
                    <a:pt x="0" y="2211925"/>
                    <a:pt x="210985" y="2659054"/>
                    <a:pt x="548031" y="29722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79" name="Google Shape;1179;p15"/>
            <p:cNvGrpSpPr/>
            <p:nvPr/>
          </p:nvGrpSpPr>
          <p:grpSpPr>
            <a:xfrm rot="5400000" flipH="1">
              <a:off x="3581184" y="-2403532"/>
              <a:ext cx="2596765" cy="4418463"/>
              <a:chOff x="8186928" y="476348"/>
              <a:chExt cx="2596765" cy="4418463"/>
            </a:xfrm>
          </p:grpSpPr>
          <p:sp>
            <p:nvSpPr>
              <p:cNvPr id="1180" name="Google Shape;1180;p15"/>
              <p:cNvSpPr/>
              <p:nvPr/>
            </p:nvSpPr>
            <p:spPr>
              <a:xfrm rot="-8100000" flipH="1">
                <a:off x="8467966" y="2631980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1" name="Google Shape;1181;p15"/>
              <p:cNvSpPr/>
              <p:nvPr/>
            </p:nvSpPr>
            <p:spPr>
              <a:xfrm rot="10800000" flipH="1">
                <a:off x="8594103" y="2758927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1"/>
                      <a:pt x="917243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2" name="Google Shape;1182;p15"/>
              <p:cNvSpPr/>
              <p:nvPr/>
            </p:nvSpPr>
            <p:spPr>
              <a:xfrm rot="10800000" flipH="1">
                <a:off x="8683971" y="2848872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9" y="221941"/>
                      <a:pt x="989599" y="494799"/>
                    </a:cubicBezTo>
                    <a:cubicBezTo>
                      <a:pt x="989599" y="767658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3" name="Google Shape;1183;p15"/>
              <p:cNvSpPr/>
              <p:nvPr/>
            </p:nvSpPr>
            <p:spPr>
              <a:xfrm rot="10800000" flipH="1">
                <a:off x="8760384" y="2925350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4" name="Google Shape;1184;p15"/>
              <p:cNvSpPr/>
              <p:nvPr/>
            </p:nvSpPr>
            <p:spPr>
              <a:xfrm rot="-8100000" flipH="1">
                <a:off x="8467997" y="1382264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5" name="Google Shape;1185;p15"/>
              <p:cNvSpPr/>
              <p:nvPr/>
            </p:nvSpPr>
            <p:spPr>
              <a:xfrm rot="10800000" flipH="1">
                <a:off x="8594103" y="1509241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2"/>
                      <a:pt x="917243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6" name="Google Shape;1186;p15"/>
              <p:cNvSpPr/>
              <p:nvPr/>
            </p:nvSpPr>
            <p:spPr>
              <a:xfrm rot="10800000" flipH="1">
                <a:off x="8683971" y="1599186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9" y="221941"/>
                      <a:pt x="989599" y="494799"/>
                    </a:cubicBezTo>
                    <a:cubicBezTo>
                      <a:pt x="989599" y="767658"/>
                      <a:pt x="767658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7" name="Google Shape;1187;p15"/>
              <p:cNvSpPr/>
              <p:nvPr/>
            </p:nvSpPr>
            <p:spPr>
              <a:xfrm rot="10800000" flipH="1">
                <a:off x="8760384" y="167566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8" name="Google Shape;1188;p15"/>
              <p:cNvSpPr/>
              <p:nvPr/>
            </p:nvSpPr>
            <p:spPr>
              <a:xfrm rot="-8100000" flipH="1">
                <a:off x="8869065" y="3256802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9" name="Google Shape;1189;p15"/>
              <p:cNvSpPr/>
              <p:nvPr/>
            </p:nvSpPr>
            <p:spPr>
              <a:xfrm rot="10800000" flipH="1">
                <a:off x="8995186" y="3383742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0" name="Google Shape;1190;p15"/>
              <p:cNvSpPr/>
              <p:nvPr/>
            </p:nvSpPr>
            <p:spPr>
              <a:xfrm rot="10800000" flipH="1">
                <a:off x="9085054" y="3473686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8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1" name="Google Shape;1191;p15"/>
              <p:cNvSpPr/>
              <p:nvPr/>
            </p:nvSpPr>
            <p:spPr>
              <a:xfrm rot="10800000" flipH="1">
                <a:off x="9161466" y="355016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2" name="Google Shape;1192;p15"/>
              <p:cNvSpPr/>
              <p:nvPr/>
            </p:nvSpPr>
            <p:spPr>
              <a:xfrm rot="-8100000" flipH="1">
                <a:off x="8869039" y="2007142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3" name="Google Shape;1193;p15"/>
              <p:cNvSpPr/>
              <p:nvPr/>
            </p:nvSpPr>
            <p:spPr>
              <a:xfrm rot="10800000" flipH="1">
                <a:off x="8995186" y="2133999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18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4" name="Google Shape;1194;p15"/>
              <p:cNvSpPr/>
              <p:nvPr/>
            </p:nvSpPr>
            <p:spPr>
              <a:xfrm rot="10800000" flipH="1">
                <a:off x="9085054" y="2224000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5" name="Google Shape;1195;p15"/>
              <p:cNvSpPr/>
              <p:nvPr/>
            </p:nvSpPr>
            <p:spPr>
              <a:xfrm rot="10800000" flipH="1">
                <a:off x="9161466" y="2300480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6" name="Google Shape;1196;p15"/>
              <p:cNvSpPr/>
              <p:nvPr/>
            </p:nvSpPr>
            <p:spPr>
              <a:xfrm rot="-8100000" flipH="1">
                <a:off x="8869110" y="757386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4"/>
                      <a:pt x="726912" y="1453824"/>
                    </a:cubicBezTo>
                    <a:cubicBezTo>
                      <a:pt x="325450" y="1453824"/>
                      <a:pt x="0" y="1128374"/>
                      <a:pt x="0" y="726912"/>
                    </a:cubicBezTo>
                    <a:cubicBezTo>
                      <a:pt x="0" y="325450"/>
                      <a:pt x="325450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7" name="Google Shape;1197;p15"/>
              <p:cNvSpPr/>
              <p:nvPr/>
            </p:nvSpPr>
            <p:spPr>
              <a:xfrm rot="10800000" flipH="1">
                <a:off x="8995186" y="884313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8" name="Google Shape;1198;p15"/>
              <p:cNvSpPr/>
              <p:nvPr/>
            </p:nvSpPr>
            <p:spPr>
              <a:xfrm rot="10800000" flipH="1">
                <a:off x="9085054" y="974314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9" name="Google Shape;1199;p15"/>
              <p:cNvSpPr/>
              <p:nvPr/>
            </p:nvSpPr>
            <p:spPr>
              <a:xfrm rot="10800000" flipH="1">
                <a:off x="9161466" y="1050794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6"/>
                      <a:pt x="412820" y="817356"/>
                    </a:cubicBezTo>
                    <a:cubicBezTo>
                      <a:pt x="635918" y="817356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0" name="Google Shape;1200;p15"/>
              <p:cNvSpPr/>
              <p:nvPr/>
            </p:nvSpPr>
            <p:spPr>
              <a:xfrm rot="10800000" flipH="1">
                <a:off x="9427858" y="1382648"/>
                <a:ext cx="1355834" cy="1355690"/>
              </a:xfrm>
              <a:custGeom>
                <a:avLst/>
                <a:gdLst/>
                <a:ahLst/>
                <a:cxnLst/>
                <a:rect l="l" t="t" r="r" b="b"/>
                <a:pathLst>
                  <a:path w="1453978" h="1453823" extrusionOk="0">
                    <a:moveTo>
                      <a:pt x="1453979" y="726911"/>
                    </a:moveTo>
                    <a:cubicBezTo>
                      <a:pt x="1453979" y="1128403"/>
                      <a:pt x="1128497" y="1453275"/>
                      <a:pt x="727067" y="1453823"/>
                    </a:cubicBezTo>
                    <a:cubicBezTo>
                      <a:pt x="329169" y="1454371"/>
                      <a:pt x="8621" y="1129743"/>
                      <a:pt x="155" y="726911"/>
                    </a:cubicBezTo>
                    <a:cubicBezTo>
                      <a:pt x="-8250" y="325542"/>
                      <a:pt x="325636" y="0"/>
                      <a:pt x="727067" y="0"/>
                    </a:cubicBezTo>
                    <a:cubicBezTo>
                      <a:pt x="1128497" y="0"/>
                      <a:pt x="1453979" y="325481"/>
                      <a:pt x="1453979" y="72691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1" name="Google Shape;1201;p15"/>
              <p:cNvSpPr/>
              <p:nvPr/>
            </p:nvSpPr>
            <p:spPr>
              <a:xfrm rot="10800000" flipH="1">
                <a:off x="9554488" y="1509241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24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2" name="Google Shape;1202;p15"/>
              <p:cNvSpPr/>
              <p:nvPr/>
            </p:nvSpPr>
            <p:spPr>
              <a:xfrm rot="10800000" flipH="1">
                <a:off x="9644355" y="1599186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8"/>
                    </a:moveTo>
                    <a:cubicBezTo>
                      <a:pt x="222002" y="989598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8"/>
                      <a:pt x="767658" y="989598"/>
                      <a:pt x="494800" y="989598"/>
                    </a:cubicBezTo>
                    <a:close/>
                    <a:moveTo>
                      <a:pt x="494800" y="8344"/>
                    </a:moveTo>
                    <a:cubicBezTo>
                      <a:pt x="226509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3" name="Google Shape;1203;p15"/>
              <p:cNvSpPr/>
              <p:nvPr/>
            </p:nvSpPr>
            <p:spPr>
              <a:xfrm rot="10800000" flipH="1">
                <a:off x="9720768" y="167566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04" name="Google Shape;1204;p15"/>
            <p:cNvSpPr/>
            <p:nvPr/>
          </p:nvSpPr>
          <p:spPr>
            <a:xfrm>
              <a:off x="6969996" y="4110630"/>
              <a:ext cx="3765407" cy="3262089"/>
            </a:xfrm>
            <a:custGeom>
              <a:avLst/>
              <a:gdLst/>
              <a:ahLst/>
              <a:cxnLst/>
              <a:rect l="l" t="t" r="r" b="b"/>
              <a:pathLst>
                <a:path w="3430895" h="2972291" extrusionOk="0">
                  <a:moveTo>
                    <a:pt x="548031" y="2972291"/>
                  </a:moveTo>
                  <a:lnTo>
                    <a:pt x="2882865" y="2972291"/>
                  </a:lnTo>
                  <a:cubicBezTo>
                    <a:pt x="3219955" y="2659054"/>
                    <a:pt x="3430895" y="2211925"/>
                    <a:pt x="3430895" y="1715471"/>
                  </a:cubicBezTo>
                  <a:cubicBezTo>
                    <a:pt x="3430940" y="768062"/>
                    <a:pt x="2662879" y="0"/>
                    <a:pt x="1715470" y="0"/>
                  </a:cubicBezTo>
                  <a:cubicBezTo>
                    <a:pt x="768062" y="0"/>
                    <a:pt x="0" y="768062"/>
                    <a:pt x="0" y="1715471"/>
                  </a:cubicBezTo>
                  <a:cubicBezTo>
                    <a:pt x="0" y="2211925"/>
                    <a:pt x="210985" y="2659054"/>
                    <a:pt x="548031" y="29722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05" name="Google Shape;1205;p15"/>
            <p:cNvGrpSpPr/>
            <p:nvPr/>
          </p:nvGrpSpPr>
          <p:grpSpPr>
            <a:xfrm rot="10800000">
              <a:off x="893455" y="4275475"/>
              <a:ext cx="224571" cy="230656"/>
              <a:chOff x="4333292" y="7131742"/>
              <a:chExt cx="477404" cy="490340"/>
            </a:xfrm>
          </p:grpSpPr>
          <p:sp>
            <p:nvSpPr>
              <p:cNvPr id="1206" name="Google Shape;1206;p15"/>
              <p:cNvSpPr/>
              <p:nvPr/>
            </p:nvSpPr>
            <p:spPr>
              <a:xfrm>
                <a:off x="4426751" y="7236417"/>
                <a:ext cx="277956" cy="277815"/>
              </a:xfrm>
              <a:custGeom>
                <a:avLst/>
                <a:gdLst/>
                <a:ahLst/>
                <a:cxnLst/>
                <a:rect l="l" t="t" r="r" b="b"/>
                <a:pathLst>
                  <a:path w="277956" h="277815" extrusionOk="0">
                    <a:moveTo>
                      <a:pt x="247732" y="226317"/>
                    </a:moveTo>
                    <a:cubicBezTo>
                      <a:pt x="191320" y="296861"/>
                      <a:pt x="79915" y="294534"/>
                      <a:pt x="26396" y="221777"/>
                    </a:cubicBezTo>
                    <a:cubicBezTo>
                      <a:pt x="-26724" y="149474"/>
                      <a:pt x="3752" y="42835"/>
                      <a:pt x="87178" y="9692"/>
                    </a:cubicBezTo>
                    <a:cubicBezTo>
                      <a:pt x="145520" y="-13520"/>
                      <a:pt x="214021" y="6060"/>
                      <a:pt x="251251" y="56683"/>
                    </a:cubicBezTo>
                    <a:cubicBezTo>
                      <a:pt x="288197" y="106909"/>
                      <a:pt x="286608" y="177680"/>
                      <a:pt x="247732" y="2263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7" name="Google Shape;1207;p15"/>
              <p:cNvSpPr/>
              <p:nvPr/>
            </p:nvSpPr>
            <p:spPr>
              <a:xfrm>
                <a:off x="4510014" y="7405670"/>
                <a:ext cx="198386" cy="216412"/>
              </a:xfrm>
              <a:custGeom>
                <a:avLst/>
                <a:gdLst/>
                <a:ahLst/>
                <a:cxnLst/>
                <a:rect l="l" t="t" r="r" b="b"/>
                <a:pathLst>
                  <a:path w="198386" h="216412" extrusionOk="0">
                    <a:moveTo>
                      <a:pt x="22303" y="189582"/>
                    </a:moveTo>
                    <a:cubicBezTo>
                      <a:pt x="5959" y="168981"/>
                      <a:pt x="-4144" y="141456"/>
                      <a:pt x="1645" y="115122"/>
                    </a:cubicBezTo>
                    <a:cubicBezTo>
                      <a:pt x="7774" y="87257"/>
                      <a:pt x="29908" y="67393"/>
                      <a:pt x="45117" y="44465"/>
                    </a:cubicBezTo>
                    <a:cubicBezTo>
                      <a:pt x="52042" y="34023"/>
                      <a:pt x="57830" y="22842"/>
                      <a:pt x="60441" y="10527"/>
                    </a:cubicBezTo>
                    <a:cubicBezTo>
                      <a:pt x="61065" y="7576"/>
                      <a:pt x="61576" y="-3207"/>
                      <a:pt x="66513" y="936"/>
                    </a:cubicBezTo>
                    <a:cubicBezTo>
                      <a:pt x="68556" y="2638"/>
                      <a:pt x="70316" y="4852"/>
                      <a:pt x="72132" y="6724"/>
                    </a:cubicBezTo>
                    <a:cubicBezTo>
                      <a:pt x="91485" y="26418"/>
                      <a:pt x="116002" y="34023"/>
                      <a:pt x="140690" y="44578"/>
                    </a:cubicBezTo>
                    <a:cubicBezTo>
                      <a:pt x="166341" y="55589"/>
                      <a:pt x="187908" y="73125"/>
                      <a:pt x="195399" y="100991"/>
                    </a:cubicBezTo>
                    <a:cubicBezTo>
                      <a:pt x="201415" y="123408"/>
                      <a:pt x="198748" y="157403"/>
                      <a:pt x="183708" y="176075"/>
                    </a:cubicBezTo>
                    <a:cubicBezTo>
                      <a:pt x="175252" y="186517"/>
                      <a:pt x="164072" y="192136"/>
                      <a:pt x="151415" y="195881"/>
                    </a:cubicBezTo>
                    <a:cubicBezTo>
                      <a:pt x="138306" y="199741"/>
                      <a:pt x="125536" y="204565"/>
                      <a:pt x="112597" y="208991"/>
                    </a:cubicBezTo>
                    <a:cubicBezTo>
                      <a:pt x="87909" y="217561"/>
                      <a:pt x="60498" y="221364"/>
                      <a:pt x="37854" y="205529"/>
                    </a:cubicBezTo>
                    <a:cubicBezTo>
                      <a:pt x="31838" y="201046"/>
                      <a:pt x="26786" y="195427"/>
                      <a:pt x="22247" y="189525"/>
                    </a:cubicBezTo>
                    <a:cubicBezTo>
                      <a:pt x="16458" y="182261"/>
                      <a:pt x="26503" y="194973"/>
                      <a:pt x="22247" y="1895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8" name="Google Shape;1208;p15"/>
              <p:cNvSpPr/>
              <p:nvPr/>
            </p:nvSpPr>
            <p:spPr>
              <a:xfrm>
                <a:off x="4547203" y="7414192"/>
                <a:ext cx="95251" cy="108706"/>
              </a:xfrm>
              <a:custGeom>
                <a:avLst/>
                <a:gdLst/>
                <a:ahLst/>
                <a:cxnLst/>
                <a:rect l="l" t="t" r="r" b="b"/>
                <a:pathLst>
                  <a:path w="95251" h="108706" extrusionOk="0">
                    <a:moveTo>
                      <a:pt x="63093" y="96442"/>
                    </a:moveTo>
                    <a:cubicBezTo>
                      <a:pt x="43343" y="104160"/>
                      <a:pt x="8497" y="122889"/>
                      <a:pt x="835" y="89631"/>
                    </a:cubicBezTo>
                    <a:cubicBezTo>
                      <a:pt x="-2116" y="76919"/>
                      <a:pt x="3332" y="63695"/>
                      <a:pt x="8213" y="52174"/>
                    </a:cubicBezTo>
                    <a:cubicBezTo>
                      <a:pt x="13945" y="38724"/>
                      <a:pt x="20301" y="25387"/>
                      <a:pt x="24898" y="11426"/>
                    </a:cubicBezTo>
                    <a:cubicBezTo>
                      <a:pt x="25636" y="9213"/>
                      <a:pt x="27566" y="-1968"/>
                      <a:pt x="31481" y="302"/>
                    </a:cubicBezTo>
                    <a:cubicBezTo>
                      <a:pt x="35795" y="2800"/>
                      <a:pt x="39200" y="7907"/>
                      <a:pt x="42775" y="11313"/>
                    </a:cubicBezTo>
                    <a:cubicBezTo>
                      <a:pt x="53388" y="21358"/>
                      <a:pt x="64909" y="30211"/>
                      <a:pt x="75975" y="39746"/>
                    </a:cubicBezTo>
                    <a:cubicBezTo>
                      <a:pt x="86021" y="48372"/>
                      <a:pt x="97485" y="60290"/>
                      <a:pt x="94875" y="74876"/>
                    </a:cubicBezTo>
                    <a:cubicBezTo>
                      <a:pt x="91980" y="90823"/>
                      <a:pt x="75351" y="91901"/>
                      <a:pt x="63036" y="96442"/>
                    </a:cubicBezTo>
                    <a:cubicBezTo>
                      <a:pt x="59347" y="97917"/>
                      <a:pt x="65250" y="95590"/>
                      <a:pt x="63036" y="96442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9" name="Google Shape;1209;p15"/>
              <p:cNvSpPr/>
              <p:nvPr/>
            </p:nvSpPr>
            <p:spPr>
              <a:xfrm>
                <a:off x="4333292" y="7368918"/>
                <a:ext cx="206632" cy="195757"/>
              </a:xfrm>
              <a:custGeom>
                <a:avLst/>
                <a:gdLst/>
                <a:ahLst/>
                <a:cxnLst/>
                <a:rect l="l" t="t" r="r" b="b"/>
                <a:pathLst>
                  <a:path w="206632" h="195757" extrusionOk="0">
                    <a:moveTo>
                      <a:pt x="13216" y="42909"/>
                    </a:moveTo>
                    <a:cubicBezTo>
                      <a:pt x="28426" y="21173"/>
                      <a:pt x="50447" y="3012"/>
                      <a:pt x="77688" y="344"/>
                    </a:cubicBezTo>
                    <a:cubicBezTo>
                      <a:pt x="105894" y="-2437"/>
                      <a:pt x="131262" y="12319"/>
                      <a:pt x="157539" y="19754"/>
                    </a:cubicBezTo>
                    <a:cubicBezTo>
                      <a:pt x="168719" y="22932"/>
                      <a:pt x="180467" y="25089"/>
                      <a:pt x="192101" y="24294"/>
                    </a:cubicBezTo>
                    <a:cubicBezTo>
                      <a:pt x="194201" y="24067"/>
                      <a:pt x="206801" y="21456"/>
                      <a:pt x="206630" y="24805"/>
                    </a:cubicBezTo>
                    <a:cubicBezTo>
                      <a:pt x="206346" y="30140"/>
                      <a:pt x="200444" y="36836"/>
                      <a:pt x="198344" y="41717"/>
                    </a:cubicBezTo>
                    <a:cubicBezTo>
                      <a:pt x="188015" y="65894"/>
                      <a:pt x="190172" y="92624"/>
                      <a:pt x="186824" y="118163"/>
                    </a:cubicBezTo>
                    <a:cubicBezTo>
                      <a:pt x="183191" y="145688"/>
                      <a:pt x="170365" y="169978"/>
                      <a:pt x="145280" y="183485"/>
                    </a:cubicBezTo>
                    <a:cubicBezTo>
                      <a:pt x="125303" y="194042"/>
                      <a:pt x="93351" y="200965"/>
                      <a:pt x="72183" y="190750"/>
                    </a:cubicBezTo>
                    <a:cubicBezTo>
                      <a:pt x="60378" y="185075"/>
                      <a:pt x="53455" y="176278"/>
                      <a:pt x="45906" y="165949"/>
                    </a:cubicBezTo>
                    <a:cubicBezTo>
                      <a:pt x="37677" y="154655"/>
                      <a:pt x="29051" y="143702"/>
                      <a:pt x="20765" y="132465"/>
                    </a:cubicBezTo>
                    <a:cubicBezTo>
                      <a:pt x="6520" y="113112"/>
                      <a:pt x="-4774" y="89560"/>
                      <a:pt x="2036" y="65156"/>
                    </a:cubicBezTo>
                    <a:cubicBezTo>
                      <a:pt x="4307" y="56984"/>
                      <a:pt x="8336" y="49776"/>
                      <a:pt x="13160" y="42852"/>
                    </a:cubicBezTo>
                    <a:cubicBezTo>
                      <a:pt x="15884" y="38993"/>
                      <a:pt x="9130" y="48584"/>
                      <a:pt x="13160" y="4285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0" name="Google Shape;1210;p15"/>
              <p:cNvSpPr/>
              <p:nvPr/>
            </p:nvSpPr>
            <p:spPr>
              <a:xfrm>
                <a:off x="4425543" y="7393163"/>
                <a:ext cx="107114" cy="90490"/>
              </a:xfrm>
              <a:custGeom>
                <a:avLst/>
                <a:gdLst/>
                <a:ahLst/>
                <a:cxnLst/>
                <a:rect l="l" t="t" r="r" b="b"/>
                <a:pathLst>
                  <a:path w="107114" h="90490" extrusionOk="0">
                    <a:moveTo>
                      <a:pt x="25504" y="66677"/>
                    </a:moveTo>
                    <a:cubicBezTo>
                      <a:pt x="17048" y="55383"/>
                      <a:pt x="4392" y="46700"/>
                      <a:pt x="760" y="32399"/>
                    </a:cubicBezTo>
                    <a:cubicBezTo>
                      <a:pt x="-3213" y="16735"/>
                      <a:pt x="8989" y="4420"/>
                      <a:pt x="23461" y="1355"/>
                    </a:cubicBezTo>
                    <a:cubicBezTo>
                      <a:pt x="38727" y="-1880"/>
                      <a:pt x="55129" y="1525"/>
                      <a:pt x="70452" y="2830"/>
                    </a:cubicBezTo>
                    <a:cubicBezTo>
                      <a:pt x="77319" y="3398"/>
                      <a:pt x="84186" y="3965"/>
                      <a:pt x="91054" y="4192"/>
                    </a:cubicBezTo>
                    <a:cubicBezTo>
                      <a:pt x="93664" y="4306"/>
                      <a:pt x="108136" y="2660"/>
                      <a:pt x="107058" y="6860"/>
                    </a:cubicBezTo>
                    <a:cubicBezTo>
                      <a:pt x="104561" y="16848"/>
                      <a:pt x="97296" y="26837"/>
                      <a:pt x="93323" y="36542"/>
                    </a:cubicBezTo>
                    <a:cubicBezTo>
                      <a:pt x="90826" y="42728"/>
                      <a:pt x="88386" y="48914"/>
                      <a:pt x="86003" y="55100"/>
                    </a:cubicBezTo>
                    <a:cubicBezTo>
                      <a:pt x="81065" y="67869"/>
                      <a:pt x="74992" y="83363"/>
                      <a:pt x="61202" y="88811"/>
                    </a:cubicBezTo>
                    <a:cubicBezTo>
                      <a:pt x="43040" y="95962"/>
                      <a:pt x="34584" y="78709"/>
                      <a:pt x="25447" y="66677"/>
                    </a:cubicBezTo>
                    <a:cubicBezTo>
                      <a:pt x="24256" y="65088"/>
                      <a:pt x="26866" y="68550"/>
                      <a:pt x="25447" y="66677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1" name="Google Shape;1211;p15"/>
              <p:cNvSpPr/>
              <p:nvPr/>
            </p:nvSpPr>
            <p:spPr>
              <a:xfrm>
                <a:off x="4340617" y="7174784"/>
                <a:ext cx="201165" cy="193889"/>
              </a:xfrm>
              <a:custGeom>
                <a:avLst/>
                <a:gdLst/>
                <a:ahLst/>
                <a:cxnLst/>
                <a:rect l="l" t="t" r="r" b="b"/>
                <a:pathLst>
                  <a:path w="201165" h="193889" extrusionOk="0">
                    <a:moveTo>
                      <a:pt x="122860" y="3562"/>
                    </a:moveTo>
                    <a:cubicBezTo>
                      <a:pt x="148285" y="11621"/>
                      <a:pt x="172291" y="26433"/>
                      <a:pt x="183301" y="51802"/>
                    </a:cubicBezTo>
                    <a:cubicBezTo>
                      <a:pt x="194198" y="76886"/>
                      <a:pt x="188863" y="104582"/>
                      <a:pt x="189374" y="130972"/>
                    </a:cubicBezTo>
                    <a:cubicBezTo>
                      <a:pt x="189601" y="143514"/>
                      <a:pt x="191304" y="156340"/>
                      <a:pt x="196071" y="168031"/>
                    </a:cubicBezTo>
                    <a:cubicBezTo>
                      <a:pt x="197092" y="170301"/>
                      <a:pt x="202540" y="178871"/>
                      <a:pt x="200838" y="181311"/>
                    </a:cubicBezTo>
                    <a:cubicBezTo>
                      <a:pt x="199987" y="184149"/>
                      <a:pt x="186139" y="180290"/>
                      <a:pt x="183925" y="179893"/>
                    </a:cubicBezTo>
                    <a:cubicBezTo>
                      <a:pt x="158898" y="176544"/>
                      <a:pt x="135061" y="185511"/>
                      <a:pt x="111055" y="190789"/>
                    </a:cubicBezTo>
                    <a:cubicBezTo>
                      <a:pt x="84495" y="196635"/>
                      <a:pt x="57197" y="195273"/>
                      <a:pt x="35233" y="177452"/>
                    </a:cubicBezTo>
                    <a:cubicBezTo>
                      <a:pt x="17016" y="162696"/>
                      <a:pt x="-1940" y="132731"/>
                      <a:pt x="160" y="108214"/>
                    </a:cubicBezTo>
                    <a:cubicBezTo>
                      <a:pt x="1295" y="95104"/>
                      <a:pt x="6971" y="84775"/>
                      <a:pt x="14689" y="74503"/>
                    </a:cubicBezTo>
                    <a:cubicBezTo>
                      <a:pt x="23486" y="62812"/>
                      <a:pt x="31318" y="50439"/>
                      <a:pt x="40000" y="38692"/>
                    </a:cubicBezTo>
                    <a:cubicBezTo>
                      <a:pt x="55664" y="17409"/>
                      <a:pt x="76152" y="-1546"/>
                      <a:pt x="104302" y="100"/>
                    </a:cubicBezTo>
                    <a:cubicBezTo>
                      <a:pt x="110601" y="440"/>
                      <a:pt x="116901" y="1632"/>
                      <a:pt x="122916" y="3618"/>
                    </a:cubicBezTo>
                    <a:cubicBezTo>
                      <a:pt x="132054" y="6513"/>
                      <a:pt x="116106" y="1348"/>
                      <a:pt x="122916" y="36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2" name="Google Shape;1212;p15"/>
              <p:cNvSpPr/>
              <p:nvPr/>
            </p:nvSpPr>
            <p:spPr>
              <a:xfrm>
                <a:off x="4435128" y="7254852"/>
                <a:ext cx="98913" cy="97048"/>
              </a:xfrm>
              <a:custGeom>
                <a:avLst/>
                <a:gdLst/>
                <a:ahLst/>
                <a:cxnLst/>
                <a:rect l="l" t="t" r="r" b="b"/>
                <a:pathLst>
                  <a:path w="98913" h="97048" extrusionOk="0">
                    <a:moveTo>
                      <a:pt x="15068" y="37907"/>
                    </a:moveTo>
                    <a:cubicBezTo>
                      <a:pt x="23694" y="25762"/>
                      <a:pt x="28235" y="9190"/>
                      <a:pt x="42649" y="2323"/>
                    </a:cubicBezTo>
                    <a:cubicBezTo>
                      <a:pt x="58540" y="-5282"/>
                      <a:pt x="73126" y="7034"/>
                      <a:pt x="79255" y="21165"/>
                    </a:cubicBezTo>
                    <a:cubicBezTo>
                      <a:pt x="88563" y="42561"/>
                      <a:pt x="89754" y="66908"/>
                      <a:pt x="97473" y="88985"/>
                    </a:cubicBezTo>
                    <a:cubicBezTo>
                      <a:pt x="98721" y="92560"/>
                      <a:pt x="100878" y="97668"/>
                      <a:pt x="95033" y="96987"/>
                    </a:cubicBezTo>
                    <a:cubicBezTo>
                      <a:pt x="87257" y="96022"/>
                      <a:pt x="79539" y="94433"/>
                      <a:pt x="71707" y="93752"/>
                    </a:cubicBezTo>
                    <a:cubicBezTo>
                      <a:pt x="62626" y="92901"/>
                      <a:pt x="53489" y="92447"/>
                      <a:pt x="44409" y="91822"/>
                    </a:cubicBezTo>
                    <a:cubicBezTo>
                      <a:pt x="30107" y="90858"/>
                      <a:pt x="12344" y="89893"/>
                      <a:pt x="3547" y="76726"/>
                    </a:cubicBezTo>
                    <a:cubicBezTo>
                      <a:pt x="-6385" y="61800"/>
                      <a:pt x="6839" y="49598"/>
                      <a:pt x="15124" y="37964"/>
                    </a:cubicBezTo>
                    <a:cubicBezTo>
                      <a:pt x="17452" y="34729"/>
                      <a:pt x="13762" y="39894"/>
                      <a:pt x="15124" y="37964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3" name="Google Shape;1213;p15"/>
              <p:cNvSpPr/>
              <p:nvPr/>
            </p:nvSpPr>
            <p:spPr>
              <a:xfrm>
                <a:off x="4524624" y="7131742"/>
                <a:ext cx="197137" cy="214791"/>
              </a:xfrm>
              <a:custGeom>
                <a:avLst/>
                <a:gdLst/>
                <a:ahLst/>
                <a:cxnLst/>
                <a:rect l="l" t="t" r="r" b="b"/>
                <a:pathLst>
                  <a:path w="197137" h="214791" extrusionOk="0">
                    <a:moveTo>
                      <a:pt x="197021" y="85707"/>
                    </a:moveTo>
                    <a:cubicBezTo>
                      <a:pt x="197190" y="113630"/>
                      <a:pt x="189813" y="142403"/>
                      <a:pt x="167112" y="160564"/>
                    </a:cubicBezTo>
                    <a:cubicBezTo>
                      <a:pt x="145035" y="178271"/>
                      <a:pt x="115580" y="180882"/>
                      <a:pt x="90041" y="191040"/>
                    </a:cubicBezTo>
                    <a:cubicBezTo>
                      <a:pt x="79259" y="195297"/>
                      <a:pt x="69440" y="200688"/>
                      <a:pt x="60700" y="208293"/>
                    </a:cubicBezTo>
                    <a:cubicBezTo>
                      <a:pt x="59508" y="209315"/>
                      <a:pt x="52074" y="217998"/>
                      <a:pt x="50712" y="213515"/>
                    </a:cubicBezTo>
                    <a:cubicBezTo>
                      <a:pt x="48952" y="207782"/>
                      <a:pt x="49123" y="201369"/>
                      <a:pt x="47817" y="195467"/>
                    </a:cubicBezTo>
                    <a:cubicBezTo>
                      <a:pt x="41631" y="167885"/>
                      <a:pt x="21881" y="146716"/>
                      <a:pt x="9623" y="121972"/>
                    </a:cubicBezTo>
                    <a:cubicBezTo>
                      <a:pt x="-2295" y="97966"/>
                      <a:pt x="-3884" y="70838"/>
                      <a:pt x="9055" y="46888"/>
                    </a:cubicBezTo>
                    <a:cubicBezTo>
                      <a:pt x="20973" y="24812"/>
                      <a:pt x="44696" y="521"/>
                      <a:pt x="71313" y="11"/>
                    </a:cubicBezTo>
                    <a:cubicBezTo>
                      <a:pt x="84820" y="-273"/>
                      <a:pt x="96852" y="5232"/>
                      <a:pt x="109508" y="9205"/>
                    </a:cubicBezTo>
                    <a:cubicBezTo>
                      <a:pt x="122958" y="13631"/>
                      <a:pt x="136692" y="16923"/>
                      <a:pt x="149972" y="22087"/>
                    </a:cubicBezTo>
                    <a:cubicBezTo>
                      <a:pt x="174320" y="31565"/>
                      <a:pt x="193161" y="49669"/>
                      <a:pt x="196396" y="76343"/>
                    </a:cubicBezTo>
                    <a:cubicBezTo>
                      <a:pt x="196793" y="79464"/>
                      <a:pt x="196964" y="82643"/>
                      <a:pt x="197134" y="85764"/>
                    </a:cubicBezTo>
                    <a:cubicBezTo>
                      <a:pt x="197190" y="95412"/>
                      <a:pt x="196623" y="72200"/>
                      <a:pt x="197134" y="8576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4" name="Google Shape;1214;p15"/>
              <p:cNvSpPr/>
              <p:nvPr/>
            </p:nvSpPr>
            <p:spPr>
              <a:xfrm>
                <a:off x="4562577" y="7233448"/>
                <a:ext cx="94710" cy="104442"/>
              </a:xfrm>
              <a:custGeom>
                <a:avLst/>
                <a:gdLst/>
                <a:ahLst/>
                <a:cxnLst/>
                <a:rect l="l" t="t" r="r" b="b"/>
                <a:pathLst>
                  <a:path w="94710" h="104442" extrusionOk="0">
                    <a:moveTo>
                      <a:pt x="46187" y="6759"/>
                    </a:moveTo>
                    <a:cubicBezTo>
                      <a:pt x="58616" y="10845"/>
                      <a:pt x="72917" y="10334"/>
                      <a:pt x="84041" y="18109"/>
                    </a:cubicBezTo>
                    <a:cubicBezTo>
                      <a:pt x="96015" y="26509"/>
                      <a:pt x="97775" y="41832"/>
                      <a:pt x="90000" y="53750"/>
                    </a:cubicBezTo>
                    <a:cubicBezTo>
                      <a:pt x="77003" y="73613"/>
                      <a:pt x="49422" y="82580"/>
                      <a:pt x="30353" y="95634"/>
                    </a:cubicBezTo>
                    <a:cubicBezTo>
                      <a:pt x="28026" y="97223"/>
                      <a:pt x="19173" y="105792"/>
                      <a:pt x="16165" y="104260"/>
                    </a:cubicBezTo>
                    <a:cubicBezTo>
                      <a:pt x="13100" y="102103"/>
                      <a:pt x="13384" y="90866"/>
                      <a:pt x="12760" y="87461"/>
                    </a:cubicBezTo>
                    <a:cubicBezTo>
                      <a:pt x="9979" y="72308"/>
                      <a:pt x="5268" y="57609"/>
                      <a:pt x="1976" y="42626"/>
                    </a:cubicBezTo>
                    <a:cubicBezTo>
                      <a:pt x="-918" y="29630"/>
                      <a:pt x="-2166" y="13626"/>
                      <a:pt x="9355" y="4318"/>
                    </a:cubicBezTo>
                    <a:cubicBezTo>
                      <a:pt x="20478" y="-4649"/>
                      <a:pt x="34780" y="2445"/>
                      <a:pt x="46244" y="6815"/>
                    </a:cubicBezTo>
                    <a:cubicBezTo>
                      <a:pt x="48116" y="7440"/>
                      <a:pt x="41760" y="5113"/>
                      <a:pt x="46244" y="6815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5" name="Google Shape;1215;p15"/>
              <p:cNvSpPr/>
              <p:nvPr/>
            </p:nvSpPr>
            <p:spPr>
              <a:xfrm>
                <a:off x="4596980" y="7282991"/>
                <a:ext cx="213716" cy="199018"/>
              </a:xfrm>
              <a:custGeom>
                <a:avLst/>
                <a:gdLst/>
                <a:ahLst/>
                <a:cxnLst/>
                <a:rect l="l" t="t" r="r" b="b"/>
                <a:pathLst>
                  <a:path w="213716" h="199018" extrusionOk="0">
                    <a:moveTo>
                      <a:pt x="167230" y="192343"/>
                    </a:moveTo>
                    <a:cubicBezTo>
                      <a:pt x="142996" y="200515"/>
                      <a:pt x="115754" y="202672"/>
                      <a:pt x="92543" y="190243"/>
                    </a:cubicBezTo>
                    <a:cubicBezTo>
                      <a:pt x="67969" y="177076"/>
                      <a:pt x="54688" y="150856"/>
                      <a:pt x="39024" y="128950"/>
                    </a:cubicBezTo>
                    <a:cubicBezTo>
                      <a:pt x="32044" y="119415"/>
                      <a:pt x="23588" y="110391"/>
                      <a:pt x="13770" y="103808"/>
                    </a:cubicBezTo>
                    <a:cubicBezTo>
                      <a:pt x="9853" y="101198"/>
                      <a:pt x="5427" y="99268"/>
                      <a:pt x="1625" y="96544"/>
                    </a:cubicBezTo>
                    <a:cubicBezTo>
                      <a:pt x="-3823" y="92685"/>
                      <a:pt x="5938" y="89677"/>
                      <a:pt x="8832" y="88315"/>
                    </a:cubicBezTo>
                    <a:cubicBezTo>
                      <a:pt x="34144" y="75829"/>
                      <a:pt x="49240" y="53355"/>
                      <a:pt x="67514" y="32924"/>
                    </a:cubicBezTo>
                    <a:cubicBezTo>
                      <a:pt x="85562" y="12777"/>
                      <a:pt x="108717" y="-1468"/>
                      <a:pt x="136583" y="121"/>
                    </a:cubicBezTo>
                    <a:cubicBezTo>
                      <a:pt x="160986" y="1540"/>
                      <a:pt x="193279" y="15444"/>
                      <a:pt x="205991" y="37294"/>
                    </a:cubicBezTo>
                    <a:cubicBezTo>
                      <a:pt x="212858" y="49042"/>
                      <a:pt x="213142" y="61471"/>
                      <a:pt x="212858" y="74637"/>
                    </a:cubicBezTo>
                    <a:cubicBezTo>
                      <a:pt x="212518" y="89733"/>
                      <a:pt x="214163" y="104830"/>
                      <a:pt x="213596" y="119926"/>
                    </a:cubicBezTo>
                    <a:cubicBezTo>
                      <a:pt x="212632" y="147451"/>
                      <a:pt x="204743" y="174125"/>
                      <a:pt x="178523" y="187462"/>
                    </a:cubicBezTo>
                    <a:cubicBezTo>
                      <a:pt x="174834" y="189335"/>
                      <a:pt x="171031" y="190924"/>
                      <a:pt x="167173" y="192343"/>
                    </a:cubicBezTo>
                    <a:cubicBezTo>
                      <a:pt x="149011" y="198472"/>
                      <a:pt x="173643" y="190016"/>
                      <a:pt x="167173" y="19234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6" name="Google Shape;1216;p15"/>
              <p:cNvSpPr/>
              <p:nvPr/>
            </p:nvSpPr>
            <p:spPr>
              <a:xfrm>
                <a:off x="4605929" y="7335099"/>
                <a:ext cx="104152" cy="96996"/>
              </a:xfrm>
              <a:custGeom>
                <a:avLst/>
                <a:gdLst/>
                <a:ahLst/>
                <a:cxnLst/>
                <a:rect l="l" t="t" r="r" b="b"/>
                <a:pathLst>
                  <a:path w="104152" h="96996" extrusionOk="0">
                    <a:moveTo>
                      <a:pt x="101868" y="39782"/>
                    </a:moveTo>
                    <a:cubicBezTo>
                      <a:pt x="101528" y="53006"/>
                      <a:pt x="106466" y="66059"/>
                      <a:pt x="102777" y="79282"/>
                    </a:cubicBezTo>
                    <a:cubicBezTo>
                      <a:pt x="99088" y="92279"/>
                      <a:pt x="86318" y="98862"/>
                      <a:pt x="73435" y="96535"/>
                    </a:cubicBezTo>
                    <a:cubicBezTo>
                      <a:pt x="59474" y="93981"/>
                      <a:pt x="48067" y="82971"/>
                      <a:pt x="37908" y="73834"/>
                    </a:cubicBezTo>
                    <a:cubicBezTo>
                      <a:pt x="27693" y="64640"/>
                      <a:pt x="17307" y="55560"/>
                      <a:pt x="6126" y="47614"/>
                    </a:cubicBezTo>
                    <a:cubicBezTo>
                      <a:pt x="4311" y="46309"/>
                      <a:pt x="-2330" y="43017"/>
                      <a:pt x="849" y="40293"/>
                    </a:cubicBezTo>
                    <a:cubicBezTo>
                      <a:pt x="5673" y="36150"/>
                      <a:pt x="12880" y="33880"/>
                      <a:pt x="18385" y="30759"/>
                    </a:cubicBezTo>
                    <a:cubicBezTo>
                      <a:pt x="30530" y="23892"/>
                      <a:pt x="41995" y="15833"/>
                      <a:pt x="54026" y="8739"/>
                    </a:cubicBezTo>
                    <a:cubicBezTo>
                      <a:pt x="64809" y="2382"/>
                      <a:pt x="78997" y="-3804"/>
                      <a:pt x="91142" y="2893"/>
                    </a:cubicBezTo>
                    <a:cubicBezTo>
                      <a:pt x="105217" y="10668"/>
                      <a:pt x="101755" y="26502"/>
                      <a:pt x="101925" y="39839"/>
                    </a:cubicBezTo>
                    <a:cubicBezTo>
                      <a:pt x="101812" y="43812"/>
                      <a:pt x="101868" y="35072"/>
                      <a:pt x="101925" y="39839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7" name="Google Shape;1217;p15"/>
              <p:cNvSpPr/>
              <p:nvPr/>
            </p:nvSpPr>
            <p:spPr>
              <a:xfrm>
                <a:off x="4511996" y="7318980"/>
                <a:ext cx="100682" cy="108413"/>
              </a:xfrm>
              <a:custGeom>
                <a:avLst/>
                <a:gdLst/>
                <a:ahLst/>
                <a:cxnLst/>
                <a:rect l="l" t="t" r="r" b="b"/>
                <a:pathLst>
                  <a:path w="100682" h="108413" extrusionOk="0">
                    <a:moveTo>
                      <a:pt x="88028" y="80135"/>
                    </a:moveTo>
                    <a:cubicBezTo>
                      <a:pt x="94668" y="78489"/>
                      <a:pt x="100003" y="72360"/>
                      <a:pt x="100627" y="65493"/>
                    </a:cubicBezTo>
                    <a:cubicBezTo>
                      <a:pt x="100968" y="61577"/>
                      <a:pt x="99719" y="57547"/>
                      <a:pt x="97449" y="54369"/>
                    </a:cubicBezTo>
                    <a:cubicBezTo>
                      <a:pt x="99606" y="51759"/>
                      <a:pt x="100740" y="48240"/>
                      <a:pt x="100457" y="44835"/>
                    </a:cubicBezTo>
                    <a:cubicBezTo>
                      <a:pt x="99946" y="39386"/>
                      <a:pt x="96257" y="34392"/>
                      <a:pt x="91206" y="32236"/>
                    </a:cubicBezTo>
                    <a:cubicBezTo>
                      <a:pt x="89900" y="31668"/>
                      <a:pt x="88595" y="31328"/>
                      <a:pt x="87176" y="31157"/>
                    </a:cubicBezTo>
                    <a:cubicBezTo>
                      <a:pt x="88369" y="27695"/>
                      <a:pt x="88482" y="23836"/>
                      <a:pt x="86893" y="20544"/>
                    </a:cubicBezTo>
                    <a:cubicBezTo>
                      <a:pt x="84396" y="15380"/>
                      <a:pt x="78493" y="12145"/>
                      <a:pt x="72818" y="12769"/>
                    </a:cubicBezTo>
                    <a:cubicBezTo>
                      <a:pt x="70718" y="5505"/>
                      <a:pt x="63511" y="57"/>
                      <a:pt x="55906" y="0"/>
                    </a:cubicBezTo>
                    <a:cubicBezTo>
                      <a:pt x="48358" y="0"/>
                      <a:pt x="41036" y="5278"/>
                      <a:pt x="38823" y="12542"/>
                    </a:cubicBezTo>
                    <a:cubicBezTo>
                      <a:pt x="30935" y="8513"/>
                      <a:pt x="20492" y="10386"/>
                      <a:pt x="14476" y="16856"/>
                    </a:cubicBezTo>
                    <a:cubicBezTo>
                      <a:pt x="8460" y="23325"/>
                      <a:pt x="7326" y="33881"/>
                      <a:pt x="11922" y="41486"/>
                    </a:cubicBezTo>
                    <a:cubicBezTo>
                      <a:pt x="4885" y="43756"/>
                      <a:pt x="-166" y="50964"/>
                      <a:pt x="4" y="58342"/>
                    </a:cubicBezTo>
                    <a:cubicBezTo>
                      <a:pt x="231" y="65720"/>
                      <a:pt x="5679" y="72644"/>
                      <a:pt x="12830" y="74516"/>
                    </a:cubicBezTo>
                    <a:cubicBezTo>
                      <a:pt x="10901" y="80873"/>
                      <a:pt x="12887" y="88251"/>
                      <a:pt x="17768" y="92848"/>
                    </a:cubicBezTo>
                    <a:cubicBezTo>
                      <a:pt x="22648" y="97388"/>
                      <a:pt x="30140" y="98920"/>
                      <a:pt x="36383" y="96593"/>
                    </a:cubicBezTo>
                    <a:cubicBezTo>
                      <a:pt x="38653" y="103631"/>
                      <a:pt x="45917" y="108738"/>
                      <a:pt x="53352" y="108398"/>
                    </a:cubicBezTo>
                    <a:cubicBezTo>
                      <a:pt x="60730" y="108057"/>
                      <a:pt x="67597" y="102382"/>
                      <a:pt x="69243" y="95174"/>
                    </a:cubicBezTo>
                    <a:cubicBezTo>
                      <a:pt x="73669" y="98069"/>
                      <a:pt x="79912" y="97728"/>
                      <a:pt x="84055" y="94493"/>
                    </a:cubicBezTo>
                    <a:cubicBezTo>
                      <a:pt x="88198" y="91202"/>
                      <a:pt x="89900" y="85186"/>
                      <a:pt x="88085" y="8024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8" name="Google Shape;1218;p15"/>
              <p:cNvSpPr/>
              <p:nvPr/>
            </p:nvSpPr>
            <p:spPr>
              <a:xfrm>
                <a:off x="4569659" y="7342363"/>
                <a:ext cx="17786" cy="17771"/>
              </a:xfrm>
              <a:custGeom>
                <a:avLst/>
                <a:gdLst/>
                <a:ahLst/>
                <a:cxnLst/>
                <a:rect l="l" t="t" r="r" b="b"/>
                <a:pathLst>
                  <a:path w="17786" h="17771" extrusionOk="0">
                    <a:moveTo>
                      <a:pt x="229" y="6866"/>
                    </a:moveTo>
                    <a:cubicBezTo>
                      <a:pt x="-509" y="10044"/>
                      <a:pt x="569" y="13563"/>
                      <a:pt x="3010" y="15663"/>
                    </a:cubicBezTo>
                    <a:cubicBezTo>
                      <a:pt x="6471" y="18670"/>
                      <a:pt x="12316" y="18443"/>
                      <a:pt x="15438" y="15095"/>
                    </a:cubicBezTo>
                    <a:cubicBezTo>
                      <a:pt x="18617" y="11747"/>
                      <a:pt x="18560" y="5901"/>
                      <a:pt x="15325" y="2666"/>
                    </a:cubicBezTo>
                    <a:cubicBezTo>
                      <a:pt x="13111" y="396"/>
                      <a:pt x="9592" y="-512"/>
                      <a:pt x="6528" y="283"/>
                    </a:cubicBezTo>
                    <a:cubicBezTo>
                      <a:pt x="3463" y="1134"/>
                      <a:pt x="966" y="3744"/>
                      <a:pt x="229" y="68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9" name="Google Shape;1219;p15"/>
              <p:cNvSpPr/>
              <p:nvPr/>
            </p:nvSpPr>
            <p:spPr>
              <a:xfrm>
                <a:off x="4533976" y="7343723"/>
                <a:ext cx="29369" cy="25388"/>
              </a:xfrm>
              <a:custGeom>
                <a:avLst/>
                <a:gdLst/>
                <a:ahLst/>
                <a:cxnLst/>
                <a:rect l="l" t="t" r="r" b="b"/>
                <a:pathLst>
                  <a:path w="29369" h="25388" extrusionOk="0">
                    <a:moveTo>
                      <a:pt x="11280" y="398"/>
                    </a:moveTo>
                    <a:cubicBezTo>
                      <a:pt x="7819" y="1135"/>
                      <a:pt x="4584" y="2951"/>
                      <a:pt x="2484" y="5732"/>
                    </a:cubicBezTo>
                    <a:cubicBezTo>
                      <a:pt x="327" y="8513"/>
                      <a:pt x="-581" y="12316"/>
                      <a:pt x="384" y="15664"/>
                    </a:cubicBezTo>
                    <a:cubicBezTo>
                      <a:pt x="1973" y="21283"/>
                      <a:pt x="8046" y="24461"/>
                      <a:pt x="13835" y="25199"/>
                    </a:cubicBezTo>
                    <a:cubicBezTo>
                      <a:pt x="17353" y="25653"/>
                      <a:pt x="21099" y="25369"/>
                      <a:pt x="24107" y="23496"/>
                    </a:cubicBezTo>
                    <a:cubicBezTo>
                      <a:pt x="29442" y="20204"/>
                      <a:pt x="30917" y="12259"/>
                      <a:pt x="27625" y="6924"/>
                    </a:cubicBezTo>
                    <a:cubicBezTo>
                      <a:pt x="24391" y="1533"/>
                      <a:pt x="17410" y="-964"/>
                      <a:pt x="11224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0" name="Google Shape;1220;p15"/>
              <p:cNvSpPr/>
              <p:nvPr/>
            </p:nvSpPr>
            <p:spPr>
              <a:xfrm>
                <a:off x="4577997" y="7371899"/>
                <a:ext cx="15288" cy="13993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3993" extrusionOk="0">
                    <a:moveTo>
                      <a:pt x="12946" y="4288"/>
                    </a:moveTo>
                    <a:cubicBezTo>
                      <a:pt x="10846" y="1791"/>
                      <a:pt x="7838" y="-480"/>
                      <a:pt x="4660" y="88"/>
                    </a:cubicBezTo>
                    <a:cubicBezTo>
                      <a:pt x="1141" y="769"/>
                      <a:pt x="-845" y="5139"/>
                      <a:pt x="347" y="8487"/>
                    </a:cubicBezTo>
                    <a:cubicBezTo>
                      <a:pt x="1539" y="11836"/>
                      <a:pt x="5228" y="13936"/>
                      <a:pt x="8803" y="13992"/>
                    </a:cubicBezTo>
                    <a:cubicBezTo>
                      <a:pt x="11527" y="14049"/>
                      <a:pt x="14705" y="12630"/>
                      <a:pt x="15216" y="9963"/>
                    </a:cubicBezTo>
                    <a:cubicBezTo>
                      <a:pt x="15613" y="7863"/>
                      <a:pt x="14308" y="5877"/>
                      <a:pt x="12946" y="428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1" name="Google Shape;1221;p15"/>
              <p:cNvSpPr/>
              <p:nvPr/>
            </p:nvSpPr>
            <p:spPr>
              <a:xfrm>
                <a:off x="4544556" y="7382667"/>
                <a:ext cx="28123" cy="23428"/>
              </a:xfrm>
              <a:custGeom>
                <a:avLst/>
                <a:gdLst/>
                <a:ahLst/>
                <a:cxnLst/>
                <a:rect l="l" t="t" r="r" b="b"/>
                <a:pathLst>
                  <a:path w="28123" h="23428" extrusionOk="0">
                    <a:moveTo>
                      <a:pt x="7398" y="1521"/>
                    </a:moveTo>
                    <a:cubicBezTo>
                      <a:pt x="3596" y="3224"/>
                      <a:pt x="304" y="6686"/>
                      <a:pt x="20" y="10829"/>
                    </a:cubicBezTo>
                    <a:cubicBezTo>
                      <a:pt x="-206" y="14064"/>
                      <a:pt x="1496" y="17242"/>
                      <a:pt x="3937" y="19342"/>
                    </a:cubicBezTo>
                    <a:cubicBezTo>
                      <a:pt x="6376" y="21441"/>
                      <a:pt x="9555" y="22576"/>
                      <a:pt x="12790" y="23087"/>
                    </a:cubicBezTo>
                    <a:cubicBezTo>
                      <a:pt x="16308" y="23712"/>
                      <a:pt x="20111" y="23598"/>
                      <a:pt x="23176" y="21725"/>
                    </a:cubicBezTo>
                    <a:cubicBezTo>
                      <a:pt x="26864" y="19455"/>
                      <a:pt x="28737" y="14801"/>
                      <a:pt x="27943" y="10545"/>
                    </a:cubicBezTo>
                    <a:cubicBezTo>
                      <a:pt x="27148" y="6288"/>
                      <a:pt x="23970" y="2656"/>
                      <a:pt x="19997" y="1067"/>
                    </a:cubicBezTo>
                    <a:cubicBezTo>
                      <a:pt x="16025" y="-579"/>
                      <a:pt x="11371" y="-238"/>
                      <a:pt x="7455" y="15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2" name="Google Shape;1222;p15"/>
              <p:cNvSpPr/>
              <p:nvPr/>
            </p:nvSpPr>
            <p:spPr>
              <a:xfrm>
                <a:off x="4528853" y="7375537"/>
                <a:ext cx="9847" cy="9841"/>
              </a:xfrm>
              <a:custGeom>
                <a:avLst/>
                <a:gdLst/>
                <a:ahLst/>
                <a:cxnLst/>
                <a:rect l="l" t="t" r="r" b="b"/>
                <a:pathLst>
                  <a:path w="9847" h="9841" extrusionOk="0">
                    <a:moveTo>
                      <a:pt x="6869" y="365"/>
                    </a:moveTo>
                    <a:cubicBezTo>
                      <a:pt x="4770" y="-543"/>
                      <a:pt x="2045" y="309"/>
                      <a:pt x="797" y="2181"/>
                    </a:cubicBezTo>
                    <a:cubicBezTo>
                      <a:pt x="-452" y="4111"/>
                      <a:pt x="-225" y="6892"/>
                      <a:pt x="1421" y="8481"/>
                    </a:cubicBezTo>
                    <a:cubicBezTo>
                      <a:pt x="3521" y="10581"/>
                      <a:pt x="7437" y="10184"/>
                      <a:pt x="9083" y="7743"/>
                    </a:cubicBezTo>
                    <a:cubicBezTo>
                      <a:pt x="10728" y="5303"/>
                      <a:pt x="9593" y="1500"/>
                      <a:pt x="6869" y="3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23" name="Google Shape;1223;p15"/>
            <p:cNvGrpSpPr/>
            <p:nvPr/>
          </p:nvGrpSpPr>
          <p:grpSpPr>
            <a:xfrm flipH="1">
              <a:off x="308401" y="4180544"/>
              <a:ext cx="546842" cy="561561"/>
              <a:chOff x="4877696" y="6258558"/>
              <a:chExt cx="975458" cy="1001715"/>
            </a:xfrm>
          </p:grpSpPr>
          <p:sp>
            <p:nvSpPr>
              <p:cNvPr id="1224" name="Google Shape;1224;p15"/>
              <p:cNvSpPr/>
              <p:nvPr/>
            </p:nvSpPr>
            <p:spPr>
              <a:xfrm>
                <a:off x="5425076" y="6759351"/>
                <a:ext cx="428078" cy="384689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689" extrusionOk="0">
                    <a:moveTo>
                      <a:pt x="100623" y="327989"/>
                    </a:moveTo>
                    <a:cubicBezTo>
                      <a:pt x="104879" y="330542"/>
                      <a:pt x="109476" y="332869"/>
                      <a:pt x="114300" y="334969"/>
                    </a:cubicBezTo>
                    <a:cubicBezTo>
                      <a:pt x="119067" y="336842"/>
                      <a:pt x="124062" y="338431"/>
                      <a:pt x="129226" y="339907"/>
                    </a:cubicBezTo>
                    <a:cubicBezTo>
                      <a:pt x="139612" y="342801"/>
                      <a:pt x="150735" y="345185"/>
                      <a:pt x="161802" y="347398"/>
                    </a:cubicBezTo>
                    <a:cubicBezTo>
                      <a:pt x="183425" y="350974"/>
                      <a:pt x="205445" y="354662"/>
                      <a:pt x="221052" y="365219"/>
                    </a:cubicBezTo>
                    <a:cubicBezTo>
                      <a:pt x="231097" y="371915"/>
                      <a:pt x="237908" y="382131"/>
                      <a:pt x="252039" y="384401"/>
                    </a:cubicBezTo>
                    <a:cubicBezTo>
                      <a:pt x="259133" y="385536"/>
                      <a:pt x="269178" y="383266"/>
                      <a:pt x="278486" y="378555"/>
                    </a:cubicBezTo>
                    <a:cubicBezTo>
                      <a:pt x="287737" y="373902"/>
                      <a:pt x="295568" y="366013"/>
                      <a:pt x="298974" y="357840"/>
                    </a:cubicBezTo>
                    <a:cubicBezTo>
                      <a:pt x="307941" y="356535"/>
                      <a:pt x="317248" y="355060"/>
                      <a:pt x="326726" y="352449"/>
                    </a:cubicBezTo>
                    <a:cubicBezTo>
                      <a:pt x="335976" y="349612"/>
                      <a:pt x="345511" y="345809"/>
                      <a:pt x="355329" y="340190"/>
                    </a:cubicBezTo>
                    <a:cubicBezTo>
                      <a:pt x="362310" y="336104"/>
                      <a:pt x="369574" y="331621"/>
                      <a:pt x="375760" y="325775"/>
                    </a:cubicBezTo>
                    <a:cubicBezTo>
                      <a:pt x="382003" y="319986"/>
                      <a:pt x="387905" y="313346"/>
                      <a:pt x="393240" y="305798"/>
                    </a:cubicBezTo>
                    <a:cubicBezTo>
                      <a:pt x="404874" y="291383"/>
                      <a:pt x="410777" y="274925"/>
                      <a:pt x="414409" y="259091"/>
                    </a:cubicBezTo>
                    <a:cubicBezTo>
                      <a:pt x="415601" y="253586"/>
                      <a:pt x="416452" y="248251"/>
                      <a:pt x="416963" y="243143"/>
                    </a:cubicBezTo>
                    <a:cubicBezTo>
                      <a:pt x="417417" y="237979"/>
                      <a:pt x="417303" y="232871"/>
                      <a:pt x="417076" y="227934"/>
                    </a:cubicBezTo>
                    <a:cubicBezTo>
                      <a:pt x="416622" y="218059"/>
                      <a:pt x="415374" y="208864"/>
                      <a:pt x="413955" y="199898"/>
                    </a:cubicBezTo>
                    <a:cubicBezTo>
                      <a:pt x="417417" y="197003"/>
                      <a:pt x="420481" y="193144"/>
                      <a:pt x="422695" y="188604"/>
                    </a:cubicBezTo>
                    <a:cubicBezTo>
                      <a:pt x="424795" y="184007"/>
                      <a:pt x="426270" y="178899"/>
                      <a:pt x="427178" y="173735"/>
                    </a:cubicBezTo>
                    <a:cubicBezTo>
                      <a:pt x="428938" y="163462"/>
                      <a:pt x="428086" y="153190"/>
                      <a:pt x="424908" y="146777"/>
                    </a:cubicBezTo>
                    <a:cubicBezTo>
                      <a:pt x="421787" y="140421"/>
                      <a:pt x="417076" y="136391"/>
                      <a:pt x="412025" y="132986"/>
                    </a:cubicBezTo>
                    <a:cubicBezTo>
                      <a:pt x="406974" y="129581"/>
                      <a:pt x="401639" y="126857"/>
                      <a:pt x="396815" y="123111"/>
                    </a:cubicBezTo>
                    <a:cubicBezTo>
                      <a:pt x="389324" y="117323"/>
                      <a:pt x="383081" y="109434"/>
                      <a:pt x="377519" y="100637"/>
                    </a:cubicBezTo>
                    <a:cubicBezTo>
                      <a:pt x="371787" y="91784"/>
                      <a:pt x="367304" y="82136"/>
                      <a:pt x="361515" y="72261"/>
                    </a:cubicBezTo>
                    <a:cubicBezTo>
                      <a:pt x="355953" y="62442"/>
                      <a:pt x="350448" y="52567"/>
                      <a:pt x="344546" y="43657"/>
                    </a:cubicBezTo>
                    <a:cubicBezTo>
                      <a:pt x="343071" y="41444"/>
                      <a:pt x="341595" y="39231"/>
                      <a:pt x="340006" y="37131"/>
                    </a:cubicBezTo>
                    <a:cubicBezTo>
                      <a:pt x="338303" y="35031"/>
                      <a:pt x="336601" y="32931"/>
                      <a:pt x="334898" y="31001"/>
                    </a:cubicBezTo>
                    <a:cubicBezTo>
                      <a:pt x="331436" y="27029"/>
                      <a:pt x="327861" y="23396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6" y="17835"/>
                      <a:pt x="190179" y="22091"/>
                      <a:pt x="180020" y="25723"/>
                    </a:cubicBezTo>
                    <a:cubicBezTo>
                      <a:pt x="170145" y="29356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2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1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2"/>
                      <a:pt x="9137" y="34350"/>
                      <a:pt x="8229" y="35201"/>
                    </a:cubicBezTo>
                    <a:cubicBezTo>
                      <a:pt x="6981" y="35712"/>
                      <a:pt x="5619" y="36053"/>
                      <a:pt x="4370" y="36336"/>
                    </a:cubicBezTo>
                    <a:cubicBezTo>
                      <a:pt x="3689" y="36393"/>
                      <a:pt x="3235" y="36677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1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9"/>
                      <a:pt x="61009" y="189058"/>
                    </a:cubicBezTo>
                    <a:cubicBezTo>
                      <a:pt x="60726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8"/>
                      <a:pt x="58626" y="252621"/>
                    </a:cubicBezTo>
                    <a:cubicBezTo>
                      <a:pt x="60726" y="282076"/>
                      <a:pt x="72757" y="310963"/>
                      <a:pt x="100623" y="32781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5" name="Google Shape;1225;p15"/>
              <p:cNvSpPr/>
              <p:nvPr/>
            </p:nvSpPr>
            <p:spPr>
              <a:xfrm>
                <a:off x="5425076" y="6759351"/>
                <a:ext cx="428078" cy="384689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689" extrusionOk="0">
                    <a:moveTo>
                      <a:pt x="100623" y="327989"/>
                    </a:moveTo>
                    <a:cubicBezTo>
                      <a:pt x="104879" y="330542"/>
                      <a:pt x="109476" y="332869"/>
                      <a:pt x="114300" y="334969"/>
                    </a:cubicBezTo>
                    <a:cubicBezTo>
                      <a:pt x="119067" y="336842"/>
                      <a:pt x="124062" y="338431"/>
                      <a:pt x="129226" y="339907"/>
                    </a:cubicBezTo>
                    <a:cubicBezTo>
                      <a:pt x="139612" y="342801"/>
                      <a:pt x="150735" y="345185"/>
                      <a:pt x="161802" y="347398"/>
                    </a:cubicBezTo>
                    <a:cubicBezTo>
                      <a:pt x="183425" y="350974"/>
                      <a:pt x="205445" y="354662"/>
                      <a:pt x="221052" y="365219"/>
                    </a:cubicBezTo>
                    <a:cubicBezTo>
                      <a:pt x="231097" y="371915"/>
                      <a:pt x="237908" y="382131"/>
                      <a:pt x="252039" y="384401"/>
                    </a:cubicBezTo>
                    <a:cubicBezTo>
                      <a:pt x="259133" y="385536"/>
                      <a:pt x="269178" y="383266"/>
                      <a:pt x="278486" y="378555"/>
                    </a:cubicBezTo>
                    <a:cubicBezTo>
                      <a:pt x="287737" y="373902"/>
                      <a:pt x="295568" y="366013"/>
                      <a:pt x="298974" y="357840"/>
                    </a:cubicBezTo>
                    <a:cubicBezTo>
                      <a:pt x="307941" y="356535"/>
                      <a:pt x="317248" y="355060"/>
                      <a:pt x="326726" y="352449"/>
                    </a:cubicBezTo>
                    <a:cubicBezTo>
                      <a:pt x="335976" y="349612"/>
                      <a:pt x="345511" y="345809"/>
                      <a:pt x="355329" y="340190"/>
                    </a:cubicBezTo>
                    <a:cubicBezTo>
                      <a:pt x="362310" y="336104"/>
                      <a:pt x="369574" y="331621"/>
                      <a:pt x="375760" y="325775"/>
                    </a:cubicBezTo>
                    <a:cubicBezTo>
                      <a:pt x="382003" y="319986"/>
                      <a:pt x="387905" y="313346"/>
                      <a:pt x="393240" y="305798"/>
                    </a:cubicBezTo>
                    <a:cubicBezTo>
                      <a:pt x="404874" y="291383"/>
                      <a:pt x="410777" y="274925"/>
                      <a:pt x="414409" y="259091"/>
                    </a:cubicBezTo>
                    <a:cubicBezTo>
                      <a:pt x="415601" y="253586"/>
                      <a:pt x="416452" y="248251"/>
                      <a:pt x="416963" y="243143"/>
                    </a:cubicBezTo>
                    <a:cubicBezTo>
                      <a:pt x="417417" y="237979"/>
                      <a:pt x="417303" y="232871"/>
                      <a:pt x="417076" y="227934"/>
                    </a:cubicBezTo>
                    <a:cubicBezTo>
                      <a:pt x="416622" y="218059"/>
                      <a:pt x="415374" y="208864"/>
                      <a:pt x="413955" y="199898"/>
                    </a:cubicBezTo>
                    <a:cubicBezTo>
                      <a:pt x="417417" y="197003"/>
                      <a:pt x="420481" y="193144"/>
                      <a:pt x="422695" y="188604"/>
                    </a:cubicBezTo>
                    <a:cubicBezTo>
                      <a:pt x="424795" y="184007"/>
                      <a:pt x="426270" y="178899"/>
                      <a:pt x="427178" y="173735"/>
                    </a:cubicBezTo>
                    <a:cubicBezTo>
                      <a:pt x="428938" y="163462"/>
                      <a:pt x="428086" y="153190"/>
                      <a:pt x="424908" y="146777"/>
                    </a:cubicBezTo>
                    <a:cubicBezTo>
                      <a:pt x="421787" y="140421"/>
                      <a:pt x="417076" y="136391"/>
                      <a:pt x="412025" y="132986"/>
                    </a:cubicBezTo>
                    <a:cubicBezTo>
                      <a:pt x="406974" y="129581"/>
                      <a:pt x="401639" y="126857"/>
                      <a:pt x="396815" y="123111"/>
                    </a:cubicBezTo>
                    <a:cubicBezTo>
                      <a:pt x="389324" y="117323"/>
                      <a:pt x="383081" y="109434"/>
                      <a:pt x="377519" y="100637"/>
                    </a:cubicBezTo>
                    <a:cubicBezTo>
                      <a:pt x="371787" y="91784"/>
                      <a:pt x="367304" y="82136"/>
                      <a:pt x="361515" y="72261"/>
                    </a:cubicBezTo>
                    <a:cubicBezTo>
                      <a:pt x="355953" y="62442"/>
                      <a:pt x="350448" y="52567"/>
                      <a:pt x="344546" y="43657"/>
                    </a:cubicBezTo>
                    <a:cubicBezTo>
                      <a:pt x="343071" y="41444"/>
                      <a:pt x="341595" y="39231"/>
                      <a:pt x="340006" y="37131"/>
                    </a:cubicBezTo>
                    <a:cubicBezTo>
                      <a:pt x="338303" y="35031"/>
                      <a:pt x="336601" y="32931"/>
                      <a:pt x="334898" y="31001"/>
                    </a:cubicBezTo>
                    <a:cubicBezTo>
                      <a:pt x="331436" y="27029"/>
                      <a:pt x="327861" y="23396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6" y="17835"/>
                      <a:pt x="190179" y="22091"/>
                      <a:pt x="180020" y="25723"/>
                    </a:cubicBezTo>
                    <a:cubicBezTo>
                      <a:pt x="170145" y="29356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2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1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2"/>
                      <a:pt x="9137" y="34350"/>
                      <a:pt x="8229" y="35201"/>
                    </a:cubicBezTo>
                    <a:cubicBezTo>
                      <a:pt x="6981" y="35712"/>
                      <a:pt x="5619" y="36053"/>
                      <a:pt x="4370" y="36336"/>
                    </a:cubicBezTo>
                    <a:cubicBezTo>
                      <a:pt x="3689" y="36393"/>
                      <a:pt x="3235" y="36677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1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9"/>
                      <a:pt x="61009" y="189058"/>
                    </a:cubicBezTo>
                    <a:cubicBezTo>
                      <a:pt x="60726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8"/>
                      <a:pt x="58626" y="252621"/>
                    </a:cubicBezTo>
                    <a:cubicBezTo>
                      <a:pt x="60726" y="282076"/>
                      <a:pt x="72757" y="310963"/>
                      <a:pt x="100623" y="3278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6" name="Google Shape;1226;p15"/>
              <p:cNvSpPr/>
              <p:nvPr/>
            </p:nvSpPr>
            <p:spPr>
              <a:xfrm>
                <a:off x="5425019" y="6759238"/>
                <a:ext cx="337622" cy="312267"/>
              </a:xfrm>
              <a:custGeom>
                <a:avLst/>
                <a:gdLst/>
                <a:ahLst/>
                <a:cxnLst/>
                <a:rect l="l" t="t" r="r" b="b"/>
                <a:pathLst>
                  <a:path w="337622" h="312267" extrusionOk="0">
                    <a:moveTo>
                      <a:pt x="126048" y="166413"/>
                    </a:moveTo>
                    <a:cubicBezTo>
                      <a:pt x="129226" y="163405"/>
                      <a:pt x="133312" y="162157"/>
                      <a:pt x="137399" y="161306"/>
                    </a:cubicBezTo>
                    <a:cubicBezTo>
                      <a:pt x="141541" y="160568"/>
                      <a:pt x="146309" y="160965"/>
                      <a:pt x="151587" y="162214"/>
                    </a:cubicBezTo>
                    <a:cubicBezTo>
                      <a:pt x="162143" y="164711"/>
                      <a:pt x="174799" y="170556"/>
                      <a:pt x="188306" y="178161"/>
                    </a:cubicBezTo>
                    <a:cubicBezTo>
                      <a:pt x="214980" y="193087"/>
                      <a:pt x="244775" y="216015"/>
                      <a:pt x="267873" y="234517"/>
                    </a:cubicBezTo>
                    <a:cubicBezTo>
                      <a:pt x="260722" y="219534"/>
                      <a:pt x="250564" y="205516"/>
                      <a:pt x="239951" y="192236"/>
                    </a:cubicBezTo>
                    <a:cubicBezTo>
                      <a:pt x="229224" y="178899"/>
                      <a:pt x="218385" y="166470"/>
                      <a:pt x="208339" y="154155"/>
                    </a:cubicBezTo>
                    <a:cubicBezTo>
                      <a:pt x="198464" y="141953"/>
                      <a:pt x="190065" y="130489"/>
                      <a:pt x="185184" y="119763"/>
                    </a:cubicBezTo>
                    <a:cubicBezTo>
                      <a:pt x="182914" y="114485"/>
                      <a:pt x="180871" y="109093"/>
                      <a:pt x="180077" y="103815"/>
                    </a:cubicBezTo>
                    <a:cubicBezTo>
                      <a:pt x="179282" y="98594"/>
                      <a:pt x="179623" y="93429"/>
                      <a:pt x="181439" y="88265"/>
                    </a:cubicBezTo>
                    <a:cubicBezTo>
                      <a:pt x="182006" y="81341"/>
                      <a:pt x="183652" y="75666"/>
                      <a:pt x="186433" y="70785"/>
                    </a:cubicBezTo>
                    <a:cubicBezTo>
                      <a:pt x="187114" y="69593"/>
                      <a:pt x="187908" y="68401"/>
                      <a:pt x="188703" y="67266"/>
                    </a:cubicBezTo>
                    <a:cubicBezTo>
                      <a:pt x="189384" y="66131"/>
                      <a:pt x="190122" y="64996"/>
                      <a:pt x="190916" y="63918"/>
                    </a:cubicBezTo>
                    <a:cubicBezTo>
                      <a:pt x="192505" y="61761"/>
                      <a:pt x="194435" y="59775"/>
                      <a:pt x="196535" y="57959"/>
                    </a:cubicBezTo>
                    <a:cubicBezTo>
                      <a:pt x="200735" y="54270"/>
                      <a:pt x="206126" y="51205"/>
                      <a:pt x="212085" y="48481"/>
                    </a:cubicBezTo>
                    <a:cubicBezTo>
                      <a:pt x="217704" y="45700"/>
                      <a:pt x="224230" y="43317"/>
                      <a:pt x="231438" y="41273"/>
                    </a:cubicBezTo>
                    <a:cubicBezTo>
                      <a:pt x="245796" y="37187"/>
                      <a:pt x="262879" y="34463"/>
                      <a:pt x="281096" y="33215"/>
                    </a:cubicBezTo>
                    <a:cubicBezTo>
                      <a:pt x="299314" y="31966"/>
                      <a:pt x="318383" y="32136"/>
                      <a:pt x="337622" y="34293"/>
                    </a:cubicBezTo>
                    <a:cubicBezTo>
                      <a:pt x="333309" y="29072"/>
                      <a:pt x="328826" y="24304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5" y="17834"/>
                      <a:pt x="190179" y="22091"/>
                      <a:pt x="180020" y="25723"/>
                    </a:cubicBezTo>
                    <a:cubicBezTo>
                      <a:pt x="170145" y="29355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1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0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1"/>
                      <a:pt x="9137" y="34350"/>
                      <a:pt x="8229" y="35201"/>
                    </a:cubicBezTo>
                    <a:cubicBezTo>
                      <a:pt x="6981" y="35712"/>
                      <a:pt x="5619" y="36052"/>
                      <a:pt x="4370" y="36336"/>
                    </a:cubicBezTo>
                    <a:cubicBezTo>
                      <a:pt x="3689" y="36393"/>
                      <a:pt x="3235" y="36676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0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8"/>
                      <a:pt x="61009" y="189058"/>
                    </a:cubicBezTo>
                    <a:cubicBezTo>
                      <a:pt x="60725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7"/>
                      <a:pt x="58626" y="252621"/>
                    </a:cubicBezTo>
                    <a:cubicBezTo>
                      <a:pt x="60215" y="274357"/>
                      <a:pt x="67082" y="295753"/>
                      <a:pt x="81894" y="312268"/>
                    </a:cubicBezTo>
                    <a:cubicBezTo>
                      <a:pt x="82235" y="295867"/>
                      <a:pt x="83200" y="280203"/>
                      <a:pt x="84902" y="265901"/>
                    </a:cubicBezTo>
                    <a:cubicBezTo>
                      <a:pt x="86378" y="250975"/>
                      <a:pt x="88478" y="237184"/>
                      <a:pt x="91713" y="225209"/>
                    </a:cubicBezTo>
                    <a:cubicBezTo>
                      <a:pt x="93415" y="219307"/>
                      <a:pt x="94891" y="212951"/>
                      <a:pt x="96990" y="207559"/>
                    </a:cubicBezTo>
                    <a:cubicBezTo>
                      <a:pt x="98977" y="201940"/>
                      <a:pt x="101588" y="197117"/>
                      <a:pt x="104255" y="192236"/>
                    </a:cubicBezTo>
                    <a:cubicBezTo>
                      <a:pt x="109419" y="182020"/>
                      <a:pt x="116854" y="174245"/>
                      <a:pt x="125934" y="166186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7" name="Google Shape;1227;p15"/>
              <p:cNvSpPr/>
              <p:nvPr/>
            </p:nvSpPr>
            <p:spPr>
              <a:xfrm>
                <a:off x="5441648" y="6778378"/>
                <a:ext cx="301470" cy="115434"/>
              </a:xfrm>
              <a:custGeom>
                <a:avLst/>
                <a:gdLst/>
                <a:ahLst/>
                <a:cxnLst/>
                <a:rect l="l" t="t" r="r" b="b"/>
                <a:pathLst>
                  <a:path w="301470" h="115434" extrusionOk="0">
                    <a:moveTo>
                      <a:pt x="299541" y="115435"/>
                    </a:moveTo>
                    <a:cubicBezTo>
                      <a:pt x="261460" y="100849"/>
                      <a:pt x="222244" y="87456"/>
                      <a:pt x="184333" y="74460"/>
                    </a:cubicBezTo>
                    <a:cubicBezTo>
                      <a:pt x="123154" y="53518"/>
                      <a:pt x="59931" y="31895"/>
                      <a:pt x="0" y="4881"/>
                    </a:cubicBezTo>
                    <a:lnTo>
                      <a:pt x="2213" y="0"/>
                    </a:lnTo>
                    <a:cubicBezTo>
                      <a:pt x="61860" y="26901"/>
                      <a:pt x="125026" y="48467"/>
                      <a:pt x="186036" y="69409"/>
                    </a:cubicBezTo>
                    <a:cubicBezTo>
                      <a:pt x="224003" y="82405"/>
                      <a:pt x="263276" y="95855"/>
                      <a:pt x="301471" y="110441"/>
                    </a:cubicBezTo>
                    <a:lnTo>
                      <a:pt x="299541" y="1154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8" name="Google Shape;1228;p15"/>
              <p:cNvSpPr/>
              <p:nvPr/>
            </p:nvSpPr>
            <p:spPr>
              <a:xfrm>
                <a:off x="5432681" y="6781386"/>
                <a:ext cx="278542" cy="212425"/>
              </a:xfrm>
              <a:custGeom>
                <a:avLst/>
                <a:gdLst/>
                <a:ahLst/>
                <a:cxnLst/>
                <a:rect l="l" t="t" r="r" b="b"/>
                <a:pathLst>
                  <a:path w="278542" h="212425" extrusionOk="0">
                    <a:moveTo>
                      <a:pt x="275421" y="212426"/>
                    </a:moveTo>
                    <a:cubicBezTo>
                      <a:pt x="234502" y="182687"/>
                      <a:pt x="193924" y="151076"/>
                      <a:pt x="154708" y="120486"/>
                    </a:cubicBezTo>
                    <a:cubicBezTo>
                      <a:pt x="104595" y="81440"/>
                      <a:pt x="52780" y="41032"/>
                      <a:pt x="0" y="4427"/>
                    </a:cubicBezTo>
                    <a:lnTo>
                      <a:pt x="3065" y="0"/>
                    </a:lnTo>
                    <a:cubicBezTo>
                      <a:pt x="55958" y="36719"/>
                      <a:pt x="107830" y="77127"/>
                      <a:pt x="158000" y="116230"/>
                    </a:cubicBezTo>
                    <a:cubicBezTo>
                      <a:pt x="197216" y="146763"/>
                      <a:pt x="237737" y="178374"/>
                      <a:pt x="278543" y="208056"/>
                    </a:cubicBezTo>
                    <a:lnTo>
                      <a:pt x="275364" y="21242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9" name="Google Shape;1229;p15"/>
              <p:cNvSpPr/>
              <p:nvPr/>
            </p:nvSpPr>
            <p:spPr>
              <a:xfrm>
                <a:off x="5428424" y="6790466"/>
                <a:ext cx="140576" cy="183538"/>
              </a:xfrm>
              <a:custGeom>
                <a:avLst/>
                <a:gdLst/>
                <a:ahLst/>
                <a:cxnLst/>
                <a:rect l="l" t="t" r="r" b="b"/>
                <a:pathLst>
                  <a:path w="140576" h="183538" extrusionOk="0">
                    <a:moveTo>
                      <a:pt x="136263" y="183538"/>
                    </a:moveTo>
                    <a:cubicBezTo>
                      <a:pt x="125934" y="169293"/>
                      <a:pt x="115662" y="154765"/>
                      <a:pt x="105390" y="140293"/>
                    </a:cubicBezTo>
                    <a:cubicBezTo>
                      <a:pt x="72246" y="93472"/>
                      <a:pt x="37968" y="45118"/>
                      <a:pt x="0" y="3632"/>
                    </a:cubicBezTo>
                    <a:lnTo>
                      <a:pt x="3973" y="0"/>
                    </a:lnTo>
                    <a:cubicBezTo>
                      <a:pt x="42167" y="41713"/>
                      <a:pt x="76559" y="90237"/>
                      <a:pt x="109760" y="137171"/>
                    </a:cubicBezTo>
                    <a:cubicBezTo>
                      <a:pt x="120032" y="151643"/>
                      <a:pt x="130248" y="166115"/>
                      <a:pt x="140577" y="180360"/>
                    </a:cubicBezTo>
                    <a:lnTo>
                      <a:pt x="136207" y="18353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0" name="Google Shape;1230;p15"/>
              <p:cNvSpPr/>
              <p:nvPr/>
            </p:nvSpPr>
            <p:spPr>
              <a:xfrm>
                <a:off x="5431659" y="6788934"/>
                <a:ext cx="110611" cy="117535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117535" extrusionOk="0">
                    <a:moveTo>
                      <a:pt x="106639" y="117478"/>
                    </a:moveTo>
                    <a:cubicBezTo>
                      <a:pt x="99204" y="109363"/>
                      <a:pt x="91826" y="101133"/>
                      <a:pt x="84391" y="92904"/>
                    </a:cubicBezTo>
                    <a:cubicBezTo>
                      <a:pt x="57207" y="62769"/>
                      <a:pt x="29114" y="31611"/>
                      <a:pt x="0" y="3916"/>
                    </a:cubicBezTo>
                    <a:lnTo>
                      <a:pt x="3689" y="0"/>
                    </a:lnTo>
                    <a:cubicBezTo>
                      <a:pt x="32973" y="27809"/>
                      <a:pt x="61123" y="59079"/>
                      <a:pt x="88364" y="89329"/>
                    </a:cubicBezTo>
                    <a:cubicBezTo>
                      <a:pt x="95799" y="97558"/>
                      <a:pt x="103177" y="105787"/>
                      <a:pt x="110611" y="113903"/>
                    </a:cubicBezTo>
                    <a:lnTo>
                      <a:pt x="106639" y="1175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1" name="Google Shape;1231;p15"/>
              <p:cNvSpPr/>
              <p:nvPr/>
            </p:nvSpPr>
            <p:spPr>
              <a:xfrm>
                <a:off x="5433816" y="6778945"/>
                <a:ext cx="87683" cy="48466"/>
              </a:xfrm>
              <a:custGeom>
                <a:avLst/>
                <a:gdLst/>
                <a:ahLst/>
                <a:cxnLst/>
                <a:rect l="l" t="t" r="r" b="b"/>
                <a:pathLst>
                  <a:path w="87683" h="48466" extrusionOk="0">
                    <a:moveTo>
                      <a:pt x="85470" y="48467"/>
                    </a:moveTo>
                    <a:cubicBezTo>
                      <a:pt x="56469" y="35187"/>
                      <a:pt x="27752" y="20431"/>
                      <a:pt x="0" y="4654"/>
                    </a:cubicBezTo>
                    <a:lnTo>
                      <a:pt x="2667" y="0"/>
                    </a:lnTo>
                    <a:cubicBezTo>
                      <a:pt x="30249" y="15664"/>
                      <a:pt x="58853" y="30363"/>
                      <a:pt x="87683" y="43586"/>
                    </a:cubicBezTo>
                    <a:lnTo>
                      <a:pt x="85413" y="48467"/>
                    </a:lnTo>
                    <a:close/>
                  </a:path>
                </a:pathLst>
              </a:custGeom>
              <a:solidFill>
                <a:srgbClr val="500B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2" name="Google Shape;1232;p15"/>
              <p:cNvSpPr/>
              <p:nvPr/>
            </p:nvSpPr>
            <p:spPr>
              <a:xfrm>
                <a:off x="5498003" y="6972529"/>
                <a:ext cx="42394" cy="88591"/>
              </a:xfrm>
              <a:custGeom>
                <a:avLst/>
                <a:gdLst/>
                <a:ahLst/>
                <a:cxnLst/>
                <a:rect l="l" t="t" r="r" b="b"/>
                <a:pathLst>
                  <a:path w="42394" h="88591" extrusionOk="0">
                    <a:moveTo>
                      <a:pt x="38876" y="88591"/>
                    </a:moveTo>
                    <a:cubicBezTo>
                      <a:pt x="11351" y="64755"/>
                      <a:pt x="2554" y="27525"/>
                      <a:pt x="0" y="511"/>
                    </a:cubicBezTo>
                    <a:lnTo>
                      <a:pt x="5335" y="0"/>
                    </a:lnTo>
                    <a:cubicBezTo>
                      <a:pt x="7775" y="26050"/>
                      <a:pt x="16231" y="61861"/>
                      <a:pt x="42394" y="84505"/>
                    </a:cubicBezTo>
                    <a:lnTo>
                      <a:pt x="38876" y="885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3" name="Google Shape;1233;p15"/>
              <p:cNvSpPr/>
              <p:nvPr/>
            </p:nvSpPr>
            <p:spPr>
              <a:xfrm>
                <a:off x="5641077" y="6778596"/>
                <a:ext cx="114640" cy="38430"/>
              </a:xfrm>
              <a:custGeom>
                <a:avLst/>
                <a:gdLst/>
                <a:ahLst/>
                <a:cxnLst/>
                <a:rect l="l" t="t" r="r" b="b"/>
                <a:pathLst>
                  <a:path w="114640" h="38430" extrusionOk="0">
                    <a:moveTo>
                      <a:pt x="110498" y="38374"/>
                    </a:moveTo>
                    <a:cubicBezTo>
                      <a:pt x="103801" y="30372"/>
                      <a:pt x="95912" y="23732"/>
                      <a:pt x="87172" y="18624"/>
                    </a:cubicBezTo>
                    <a:cubicBezTo>
                      <a:pt x="79000" y="13913"/>
                      <a:pt x="69636" y="10338"/>
                      <a:pt x="59420" y="8125"/>
                    </a:cubicBezTo>
                    <a:cubicBezTo>
                      <a:pt x="41713" y="4209"/>
                      <a:pt x="22077" y="4492"/>
                      <a:pt x="1078" y="8862"/>
                    </a:cubicBezTo>
                    <a:lnTo>
                      <a:pt x="0" y="3584"/>
                    </a:lnTo>
                    <a:cubicBezTo>
                      <a:pt x="21736" y="-956"/>
                      <a:pt x="42167" y="-1183"/>
                      <a:pt x="60612" y="2903"/>
                    </a:cubicBezTo>
                    <a:cubicBezTo>
                      <a:pt x="71395" y="5287"/>
                      <a:pt x="81213" y="9033"/>
                      <a:pt x="89896" y="14027"/>
                    </a:cubicBezTo>
                    <a:cubicBezTo>
                      <a:pt x="99204" y="19475"/>
                      <a:pt x="107546" y="26512"/>
                      <a:pt x="114641" y="34969"/>
                    </a:cubicBezTo>
                    <a:lnTo>
                      <a:pt x="110498" y="384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4" name="Google Shape;1234;p15"/>
              <p:cNvSpPr/>
              <p:nvPr/>
            </p:nvSpPr>
            <p:spPr>
              <a:xfrm>
                <a:off x="5118023" y="6796823"/>
                <a:ext cx="375558" cy="463450"/>
              </a:xfrm>
              <a:custGeom>
                <a:avLst/>
                <a:gdLst/>
                <a:ahLst/>
                <a:cxnLst/>
                <a:rect l="l" t="t" r="r" b="b"/>
                <a:pathLst>
                  <a:path w="375558" h="463450" extrusionOk="0">
                    <a:moveTo>
                      <a:pt x="7341" y="185638"/>
                    </a:moveTo>
                    <a:cubicBezTo>
                      <a:pt x="5185" y="195173"/>
                      <a:pt x="4731" y="205445"/>
                      <a:pt x="5015" y="216398"/>
                    </a:cubicBezTo>
                    <a:cubicBezTo>
                      <a:pt x="5185" y="221846"/>
                      <a:pt x="5525" y="227408"/>
                      <a:pt x="5923" y="233027"/>
                    </a:cubicBezTo>
                    <a:cubicBezTo>
                      <a:pt x="6320" y="238702"/>
                      <a:pt x="7285" y="243980"/>
                      <a:pt x="7966" y="249542"/>
                    </a:cubicBezTo>
                    <a:cubicBezTo>
                      <a:pt x="9498" y="260495"/>
                      <a:pt x="10974" y="271505"/>
                      <a:pt x="11484" y="282061"/>
                    </a:cubicBezTo>
                    <a:cubicBezTo>
                      <a:pt x="11938" y="292617"/>
                      <a:pt x="11882" y="302209"/>
                      <a:pt x="9214" y="311289"/>
                    </a:cubicBezTo>
                    <a:cubicBezTo>
                      <a:pt x="5866" y="322980"/>
                      <a:pt x="-1739" y="332571"/>
                      <a:pt x="361" y="346873"/>
                    </a:cubicBezTo>
                    <a:cubicBezTo>
                      <a:pt x="928" y="350448"/>
                      <a:pt x="2461" y="354478"/>
                      <a:pt x="4788" y="358564"/>
                    </a:cubicBezTo>
                    <a:cubicBezTo>
                      <a:pt x="5979" y="360607"/>
                      <a:pt x="7285" y="362650"/>
                      <a:pt x="8817" y="364637"/>
                    </a:cubicBezTo>
                    <a:cubicBezTo>
                      <a:pt x="10406" y="366566"/>
                      <a:pt x="12165" y="368382"/>
                      <a:pt x="14038" y="370141"/>
                    </a:cubicBezTo>
                    <a:cubicBezTo>
                      <a:pt x="21586" y="377179"/>
                      <a:pt x="31178" y="382741"/>
                      <a:pt x="40031" y="383479"/>
                    </a:cubicBezTo>
                    <a:cubicBezTo>
                      <a:pt x="42017" y="387565"/>
                      <a:pt x="44004" y="391878"/>
                      <a:pt x="46331" y="395907"/>
                    </a:cubicBezTo>
                    <a:cubicBezTo>
                      <a:pt x="48657" y="399937"/>
                      <a:pt x="51155" y="403909"/>
                      <a:pt x="53936" y="407939"/>
                    </a:cubicBezTo>
                    <a:cubicBezTo>
                      <a:pt x="59441" y="415998"/>
                      <a:pt x="66024" y="424000"/>
                      <a:pt x="74366" y="431775"/>
                    </a:cubicBezTo>
                    <a:cubicBezTo>
                      <a:pt x="80269" y="437564"/>
                      <a:pt x="87249" y="442104"/>
                      <a:pt x="94627" y="446474"/>
                    </a:cubicBezTo>
                    <a:cubicBezTo>
                      <a:pt x="102062" y="450730"/>
                      <a:pt x="110234" y="454419"/>
                      <a:pt x="119088" y="457257"/>
                    </a:cubicBezTo>
                    <a:cubicBezTo>
                      <a:pt x="123401" y="458960"/>
                      <a:pt x="127828" y="460151"/>
                      <a:pt x="132198" y="460946"/>
                    </a:cubicBezTo>
                    <a:cubicBezTo>
                      <a:pt x="136568" y="461797"/>
                      <a:pt x="140881" y="462421"/>
                      <a:pt x="145194" y="462876"/>
                    </a:cubicBezTo>
                    <a:cubicBezTo>
                      <a:pt x="153764" y="463670"/>
                      <a:pt x="162163" y="463613"/>
                      <a:pt x="170279" y="462876"/>
                    </a:cubicBezTo>
                    <a:cubicBezTo>
                      <a:pt x="175897" y="462478"/>
                      <a:pt x="181232" y="461400"/>
                      <a:pt x="186283" y="460038"/>
                    </a:cubicBezTo>
                    <a:cubicBezTo>
                      <a:pt x="191334" y="458732"/>
                      <a:pt x="196158" y="457200"/>
                      <a:pt x="200755" y="455498"/>
                    </a:cubicBezTo>
                    <a:cubicBezTo>
                      <a:pt x="209949" y="452092"/>
                      <a:pt x="218348" y="448120"/>
                      <a:pt x="226350" y="444034"/>
                    </a:cubicBezTo>
                    <a:cubicBezTo>
                      <a:pt x="241617" y="453511"/>
                      <a:pt x="269937" y="447836"/>
                      <a:pt x="279812" y="437904"/>
                    </a:cubicBezTo>
                    <a:cubicBezTo>
                      <a:pt x="289857" y="427348"/>
                      <a:pt x="289346" y="415146"/>
                      <a:pt x="293546" y="403626"/>
                    </a:cubicBezTo>
                    <a:cubicBezTo>
                      <a:pt x="296724" y="394715"/>
                      <a:pt x="302286" y="386429"/>
                      <a:pt x="308869" y="378484"/>
                    </a:cubicBezTo>
                    <a:cubicBezTo>
                      <a:pt x="312161" y="374511"/>
                      <a:pt x="315793" y="370596"/>
                      <a:pt x="319482" y="366736"/>
                    </a:cubicBezTo>
                    <a:cubicBezTo>
                      <a:pt x="323227" y="362707"/>
                      <a:pt x="327030" y="358564"/>
                      <a:pt x="330889" y="354478"/>
                    </a:cubicBezTo>
                    <a:cubicBezTo>
                      <a:pt x="338551" y="346249"/>
                      <a:pt x="346212" y="338020"/>
                      <a:pt x="352909" y="329733"/>
                    </a:cubicBezTo>
                    <a:cubicBezTo>
                      <a:pt x="359549" y="321164"/>
                      <a:pt x="365168" y="311970"/>
                      <a:pt x="369027" y="302946"/>
                    </a:cubicBezTo>
                    <a:cubicBezTo>
                      <a:pt x="381853" y="273548"/>
                      <a:pt x="374362" y="242164"/>
                      <a:pt x="358925" y="217704"/>
                    </a:cubicBezTo>
                    <a:cubicBezTo>
                      <a:pt x="347177" y="198805"/>
                      <a:pt x="332365" y="183652"/>
                      <a:pt x="319539" y="167591"/>
                    </a:cubicBezTo>
                    <a:cubicBezTo>
                      <a:pt x="306485" y="150849"/>
                      <a:pt x="295646" y="134731"/>
                      <a:pt x="289119" y="114640"/>
                    </a:cubicBezTo>
                    <a:cubicBezTo>
                      <a:pt x="283614" y="98125"/>
                      <a:pt x="281174" y="80645"/>
                      <a:pt x="279868" y="62769"/>
                    </a:cubicBezTo>
                    <a:cubicBezTo>
                      <a:pt x="278620" y="44608"/>
                      <a:pt x="278449" y="25993"/>
                      <a:pt x="278563" y="7661"/>
                    </a:cubicBezTo>
                    <a:cubicBezTo>
                      <a:pt x="277541" y="8740"/>
                      <a:pt x="276406" y="9705"/>
                      <a:pt x="275215" y="10613"/>
                    </a:cubicBezTo>
                    <a:cubicBezTo>
                      <a:pt x="274590" y="11180"/>
                      <a:pt x="274023" y="11237"/>
                      <a:pt x="273399" y="11294"/>
                    </a:cubicBezTo>
                    <a:cubicBezTo>
                      <a:pt x="272774" y="11407"/>
                      <a:pt x="272207" y="11464"/>
                      <a:pt x="271582" y="11577"/>
                    </a:cubicBezTo>
                    <a:cubicBezTo>
                      <a:pt x="270958" y="11691"/>
                      <a:pt x="270277" y="11748"/>
                      <a:pt x="269653" y="11861"/>
                    </a:cubicBezTo>
                    <a:cubicBezTo>
                      <a:pt x="268972" y="11918"/>
                      <a:pt x="268461" y="11464"/>
                      <a:pt x="267837" y="11294"/>
                    </a:cubicBezTo>
                    <a:cubicBezTo>
                      <a:pt x="267269" y="11067"/>
                      <a:pt x="266645" y="10896"/>
                      <a:pt x="266021" y="10726"/>
                    </a:cubicBezTo>
                    <a:cubicBezTo>
                      <a:pt x="265453" y="10499"/>
                      <a:pt x="264715" y="10613"/>
                      <a:pt x="264261" y="9989"/>
                    </a:cubicBezTo>
                    <a:cubicBezTo>
                      <a:pt x="258983" y="9818"/>
                      <a:pt x="254613" y="5789"/>
                      <a:pt x="254159" y="0"/>
                    </a:cubicBezTo>
                    <a:cubicBezTo>
                      <a:pt x="243547" y="14812"/>
                      <a:pt x="232593" y="29625"/>
                      <a:pt x="220959" y="43472"/>
                    </a:cubicBezTo>
                    <a:cubicBezTo>
                      <a:pt x="209325" y="57320"/>
                      <a:pt x="196953" y="70146"/>
                      <a:pt x="182651" y="80532"/>
                    </a:cubicBezTo>
                    <a:cubicBezTo>
                      <a:pt x="174422" y="86321"/>
                      <a:pt x="165682" y="91088"/>
                      <a:pt x="156261" y="95118"/>
                    </a:cubicBezTo>
                    <a:cubicBezTo>
                      <a:pt x="151550" y="97161"/>
                      <a:pt x="146726" y="99033"/>
                      <a:pt x="141789" y="100736"/>
                    </a:cubicBezTo>
                    <a:cubicBezTo>
                      <a:pt x="137022" y="102268"/>
                      <a:pt x="132198" y="103631"/>
                      <a:pt x="127203" y="104993"/>
                    </a:cubicBezTo>
                    <a:cubicBezTo>
                      <a:pt x="116874" y="107660"/>
                      <a:pt x="106602" y="110271"/>
                      <a:pt x="96500" y="112825"/>
                    </a:cubicBezTo>
                    <a:cubicBezTo>
                      <a:pt x="86398" y="115265"/>
                      <a:pt x="76126" y="118159"/>
                      <a:pt x="66024" y="122245"/>
                    </a:cubicBezTo>
                    <a:cubicBezTo>
                      <a:pt x="38783" y="133255"/>
                      <a:pt x="15003" y="153686"/>
                      <a:pt x="7285" y="18563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5" name="Google Shape;1235;p15"/>
              <p:cNvSpPr/>
              <p:nvPr/>
            </p:nvSpPr>
            <p:spPr>
              <a:xfrm>
                <a:off x="5118023" y="6796823"/>
                <a:ext cx="375558" cy="463450"/>
              </a:xfrm>
              <a:custGeom>
                <a:avLst/>
                <a:gdLst/>
                <a:ahLst/>
                <a:cxnLst/>
                <a:rect l="l" t="t" r="r" b="b"/>
                <a:pathLst>
                  <a:path w="375558" h="463450" extrusionOk="0">
                    <a:moveTo>
                      <a:pt x="7341" y="185638"/>
                    </a:moveTo>
                    <a:cubicBezTo>
                      <a:pt x="5185" y="195173"/>
                      <a:pt x="4731" y="205445"/>
                      <a:pt x="5015" y="216398"/>
                    </a:cubicBezTo>
                    <a:cubicBezTo>
                      <a:pt x="5185" y="221846"/>
                      <a:pt x="5525" y="227408"/>
                      <a:pt x="5923" y="233027"/>
                    </a:cubicBezTo>
                    <a:cubicBezTo>
                      <a:pt x="6320" y="238702"/>
                      <a:pt x="7285" y="243980"/>
                      <a:pt x="7966" y="249542"/>
                    </a:cubicBezTo>
                    <a:cubicBezTo>
                      <a:pt x="9498" y="260495"/>
                      <a:pt x="10974" y="271505"/>
                      <a:pt x="11484" y="282061"/>
                    </a:cubicBezTo>
                    <a:cubicBezTo>
                      <a:pt x="11938" y="292617"/>
                      <a:pt x="11882" y="302209"/>
                      <a:pt x="9214" y="311289"/>
                    </a:cubicBezTo>
                    <a:cubicBezTo>
                      <a:pt x="5866" y="322980"/>
                      <a:pt x="-1739" y="332571"/>
                      <a:pt x="361" y="346873"/>
                    </a:cubicBezTo>
                    <a:cubicBezTo>
                      <a:pt x="928" y="350448"/>
                      <a:pt x="2461" y="354478"/>
                      <a:pt x="4788" y="358564"/>
                    </a:cubicBezTo>
                    <a:cubicBezTo>
                      <a:pt x="5979" y="360607"/>
                      <a:pt x="7285" y="362650"/>
                      <a:pt x="8817" y="364637"/>
                    </a:cubicBezTo>
                    <a:cubicBezTo>
                      <a:pt x="10406" y="366566"/>
                      <a:pt x="12165" y="368382"/>
                      <a:pt x="14038" y="370141"/>
                    </a:cubicBezTo>
                    <a:cubicBezTo>
                      <a:pt x="21586" y="377179"/>
                      <a:pt x="31178" y="382741"/>
                      <a:pt x="40031" y="383479"/>
                    </a:cubicBezTo>
                    <a:cubicBezTo>
                      <a:pt x="42017" y="387565"/>
                      <a:pt x="44004" y="391878"/>
                      <a:pt x="46331" y="395907"/>
                    </a:cubicBezTo>
                    <a:cubicBezTo>
                      <a:pt x="48657" y="399937"/>
                      <a:pt x="51155" y="403909"/>
                      <a:pt x="53936" y="407939"/>
                    </a:cubicBezTo>
                    <a:cubicBezTo>
                      <a:pt x="59441" y="415998"/>
                      <a:pt x="66024" y="424000"/>
                      <a:pt x="74366" y="431775"/>
                    </a:cubicBezTo>
                    <a:cubicBezTo>
                      <a:pt x="80269" y="437564"/>
                      <a:pt x="87249" y="442104"/>
                      <a:pt x="94627" y="446474"/>
                    </a:cubicBezTo>
                    <a:cubicBezTo>
                      <a:pt x="102062" y="450730"/>
                      <a:pt x="110234" y="454419"/>
                      <a:pt x="119088" y="457257"/>
                    </a:cubicBezTo>
                    <a:cubicBezTo>
                      <a:pt x="123401" y="458960"/>
                      <a:pt x="127828" y="460151"/>
                      <a:pt x="132198" y="460946"/>
                    </a:cubicBezTo>
                    <a:cubicBezTo>
                      <a:pt x="136568" y="461797"/>
                      <a:pt x="140881" y="462421"/>
                      <a:pt x="145194" y="462876"/>
                    </a:cubicBezTo>
                    <a:cubicBezTo>
                      <a:pt x="153764" y="463670"/>
                      <a:pt x="162163" y="463613"/>
                      <a:pt x="170279" y="462876"/>
                    </a:cubicBezTo>
                    <a:cubicBezTo>
                      <a:pt x="175897" y="462478"/>
                      <a:pt x="181232" y="461400"/>
                      <a:pt x="186283" y="460038"/>
                    </a:cubicBezTo>
                    <a:cubicBezTo>
                      <a:pt x="191334" y="458732"/>
                      <a:pt x="196158" y="457200"/>
                      <a:pt x="200755" y="455498"/>
                    </a:cubicBezTo>
                    <a:cubicBezTo>
                      <a:pt x="209949" y="452092"/>
                      <a:pt x="218348" y="448120"/>
                      <a:pt x="226350" y="444034"/>
                    </a:cubicBezTo>
                    <a:cubicBezTo>
                      <a:pt x="241617" y="453511"/>
                      <a:pt x="269937" y="447836"/>
                      <a:pt x="279812" y="437904"/>
                    </a:cubicBezTo>
                    <a:cubicBezTo>
                      <a:pt x="289857" y="427348"/>
                      <a:pt x="289346" y="415146"/>
                      <a:pt x="293546" y="403626"/>
                    </a:cubicBezTo>
                    <a:cubicBezTo>
                      <a:pt x="296724" y="394715"/>
                      <a:pt x="302286" y="386429"/>
                      <a:pt x="308869" y="378484"/>
                    </a:cubicBezTo>
                    <a:cubicBezTo>
                      <a:pt x="312161" y="374511"/>
                      <a:pt x="315793" y="370596"/>
                      <a:pt x="319482" y="366736"/>
                    </a:cubicBezTo>
                    <a:cubicBezTo>
                      <a:pt x="323227" y="362707"/>
                      <a:pt x="327030" y="358564"/>
                      <a:pt x="330889" y="354478"/>
                    </a:cubicBezTo>
                    <a:cubicBezTo>
                      <a:pt x="338551" y="346249"/>
                      <a:pt x="346212" y="338020"/>
                      <a:pt x="352909" y="329733"/>
                    </a:cubicBezTo>
                    <a:cubicBezTo>
                      <a:pt x="359549" y="321164"/>
                      <a:pt x="365168" y="311970"/>
                      <a:pt x="369027" y="302946"/>
                    </a:cubicBezTo>
                    <a:cubicBezTo>
                      <a:pt x="381853" y="273548"/>
                      <a:pt x="374362" y="242164"/>
                      <a:pt x="358925" y="217704"/>
                    </a:cubicBezTo>
                    <a:cubicBezTo>
                      <a:pt x="347177" y="198805"/>
                      <a:pt x="332365" y="183652"/>
                      <a:pt x="319539" y="167591"/>
                    </a:cubicBezTo>
                    <a:cubicBezTo>
                      <a:pt x="306485" y="150849"/>
                      <a:pt x="295646" y="134731"/>
                      <a:pt x="289119" y="114640"/>
                    </a:cubicBezTo>
                    <a:cubicBezTo>
                      <a:pt x="283614" y="98125"/>
                      <a:pt x="281174" y="80645"/>
                      <a:pt x="279868" y="62769"/>
                    </a:cubicBezTo>
                    <a:cubicBezTo>
                      <a:pt x="278620" y="44608"/>
                      <a:pt x="278449" y="25993"/>
                      <a:pt x="278563" y="7661"/>
                    </a:cubicBezTo>
                    <a:cubicBezTo>
                      <a:pt x="277541" y="8740"/>
                      <a:pt x="276406" y="9705"/>
                      <a:pt x="275215" y="10613"/>
                    </a:cubicBezTo>
                    <a:cubicBezTo>
                      <a:pt x="274590" y="11180"/>
                      <a:pt x="274023" y="11237"/>
                      <a:pt x="273399" y="11294"/>
                    </a:cubicBezTo>
                    <a:cubicBezTo>
                      <a:pt x="272774" y="11407"/>
                      <a:pt x="272207" y="11464"/>
                      <a:pt x="271582" y="11577"/>
                    </a:cubicBezTo>
                    <a:cubicBezTo>
                      <a:pt x="270958" y="11691"/>
                      <a:pt x="270277" y="11748"/>
                      <a:pt x="269653" y="11861"/>
                    </a:cubicBezTo>
                    <a:cubicBezTo>
                      <a:pt x="268972" y="11918"/>
                      <a:pt x="268461" y="11464"/>
                      <a:pt x="267837" y="11294"/>
                    </a:cubicBezTo>
                    <a:cubicBezTo>
                      <a:pt x="267269" y="11067"/>
                      <a:pt x="266645" y="10896"/>
                      <a:pt x="266021" y="10726"/>
                    </a:cubicBezTo>
                    <a:cubicBezTo>
                      <a:pt x="265453" y="10499"/>
                      <a:pt x="264715" y="10613"/>
                      <a:pt x="264261" y="9989"/>
                    </a:cubicBezTo>
                    <a:cubicBezTo>
                      <a:pt x="258983" y="9818"/>
                      <a:pt x="254613" y="5789"/>
                      <a:pt x="254159" y="0"/>
                    </a:cubicBezTo>
                    <a:cubicBezTo>
                      <a:pt x="243547" y="14812"/>
                      <a:pt x="232593" y="29625"/>
                      <a:pt x="220959" y="43472"/>
                    </a:cubicBezTo>
                    <a:cubicBezTo>
                      <a:pt x="209325" y="57320"/>
                      <a:pt x="196953" y="70146"/>
                      <a:pt x="182651" y="80532"/>
                    </a:cubicBezTo>
                    <a:cubicBezTo>
                      <a:pt x="174422" y="86321"/>
                      <a:pt x="165682" y="91088"/>
                      <a:pt x="156261" y="95118"/>
                    </a:cubicBezTo>
                    <a:cubicBezTo>
                      <a:pt x="151550" y="97161"/>
                      <a:pt x="146726" y="99033"/>
                      <a:pt x="141789" y="100736"/>
                    </a:cubicBezTo>
                    <a:cubicBezTo>
                      <a:pt x="137022" y="102268"/>
                      <a:pt x="132198" y="103631"/>
                      <a:pt x="127203" y="104993"/>
                    </a:cubicBezTo>
                    <a:cubicBezTo>
                      <a:pt x="116874" y="107660"/>
                      <a:pt x="106602" y="110271"/>
                      <a:pt x="96500" y="112825"/>
                    </a:cubicBezTo>
                    <a:cubicBezTo>
                      <a:pt x="86398" y="115265"/>
                      <a:pt x="76126" y="118159"/>
                      <a:pt x="66024" y="122245"/>
                    </a:cubicBezTo>
                    <a:cubicBezTo>
                      <a:pt x="38783" y="133255"/>
                      <a:pt x="15003" y="153686"/>
                      <a:pt x="7285" y="18563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6" name="Google Shape;1236;p15"/>
              <p:cNvSpPr/>
              <p:nvPr/>
            </p:nvSpPr>
            <p:spPr>
              <a:xfrm>
                <a:off x="5134615" y="6796936"/>
                <a:ext cx="359080" cy="320028"/>
              </a:xfrm>
              <a:custGeom>
                <a:avLst/>
                <a:gdLst/>
                <a:ahLst/>
                <a:cxnLst/>
                <a:rect l="l" t="t" r="r" b="b"/>
                <a:pathLst>
                  <a:path w="359080" h="320028" extrusionOk="0">
                    <a:moveTo>
                      <a:pt x="152438" y="159759"/>
                    </a:moveTo>
                    <a:cubicBezTo>
                      <a:pt x="156070" y="162256"/>
                      <a:pt x="159078" y="164697"/>
                      <a:pt x="160894" y="168669"/>
                    </a:cubicBezTo>
                    <a:cubicBezTo>
                      <a:pt x="162824" y="172472"/>
                      <a:pt x="163845" y="177239"/>
                      <a:pt x="164243" y="182687"/>
                    </a:cubicBezTo>
                    <a:cubicBezTo>
                      <a:pt x="164980" y="193811"/>
                      <a:pt x="163505" y="207261"/>
                      <a:pt x="160497" y="222244"/>
                    </a:cubicBezTo>
                    <a:cubicBezTo>
                      <a:pt x="154538" y="252266"/>
                      <a:pt x="141939" y="287793"/>
                      <a:pt x="131496" y="315432"/>
                    </a:cubicBezTo>
                    <a:cubicBezTo>
                      <a:pt x="143528" y="304081"/>
                      <a:pt x="153630" y="290234"/>
                      <a:pt x="162994" y="276102"/>
                    </a:cubicBezTo>
                    <a:cubicBezTo>
                      <a:pt x="172301" y="261971"/>
                      <a:pt x="181041" y="246931"/>
                      <a:pt x="189498" y="233935"/>
                    </a:cubicBezTo>
                    <a:cubicBezTo>
                      <a:pt x="198010" y="220825"/>
                      <a:pt x="206240" y="209531"/>
                      <a:pt x="214923" y="201529"/>
                    </a:cubicBezTo>
                    <a:cubicBezTo>
                      <a:pt x="219293" y="197273"/>
                      <a:pt x="223776" y="193811"/>
                      <a:pt x="228543" y="191541"/>
                    </a:cubicBezTo>
                    <a:cubicBezTo>
                      <a:pt x="230927" y="190406"/>
                      <a:pt x="233311" y="189554"/>
                      <a:pt x="235808" y="188987"/>
                    </a:cubicBezTo>
                    <a:cubicBezTo>
                      <a:pt x="237056" y="188703"/>
                      <a:pt x="238362" y="188533"/>
                      <a:pt x="239667" y="188419"/>
                    </a:cubicBezTo>
                    <a:cubicBezTo>
                      <a:pt x="240972" y="188249"/>
                      <a:pt x="242334" y="187965"/>
                      <a:pt x="243753" y="187909"/>
                    </a:cubicBezTo>
                    <a:cubicBezTo>
                      <a:pt x="250507" y="186376"/>
                      <a:pt x="256466" y="186319"/>
                      <a:pt x="261971" y="187568"/>
                    </a:cubicBezTo>
                    <a:cubicBezTo>
                      <a:pt x="267476" y="188419"/>
                      <a:pt x="272527" y="190065"/>
                      <a:pt x="277351" y="193130"/>
                    </a:cubicBezTo>
                    <a:cubicBezTo>
                      <a:pt x="279734" y="194605"/>
                      <a:pt x="282118" y="196422"/>
                      <a:pt x="284445" y="198408"/>
                    </a:cubicBezTo>
                    <a:cubicBezTo>
                      <a:pt x="285580" y="199429"/>
                      <a:pt x="286715" y="200508"/>
                      <a:pt x="287850" y="201643"/>
                    </a:cubicBezTo>
                    <a:cubicBezTo>
                      <a:pt x="288985" y="202664"/>
                      <a:pt x="290063" y="203743"/>
                      <a:pt x="291198" y="204878"/>
                    </a:cubicBezTo>
                    <a:cubicBezTo>
                      <a:pt x="295625" y="209418"/>
                      <a:pt x="299882" y="214923"/>
                      <a:pt x="304025" y="221166"/>
                    </a:cubicBezTo>
                    <a:cubicBezTo>
                      <a:pt x="312311" y="233595"/>
                      <a:pt x="320199" y="249202"/>
                      <a:pt x="326953" y="266000"/>
                    </a:cubicBezTo>
                    <a:cubicBezTo>
                      <a:pt x="333706" y="282686"/>
                      <a:pt x="339438" y="301130"/>
                      <a:pt x="343241" y="320029"/>
                    </a:cubicBezTo>
                    <a:cubicBezTo>
                      <a:pt x="346873" y="314354"/>
                      <a:pt x="350108" y="308678"/>
                      <a:pt x="352548" y="302946"/>
                    </a:cubicBezTo>
                    <a:cubicBezTo>
                      <a:pt x="365374" y="273548"/>
                      <a:pt x="357883" y="242164"/>
                      <a:pt x="342446" y="217704"/>
                    </a:cubicBezTo>
                    <a:cubicBezTo>
                      <a:pt x="330698" y="198805"/>
                      <a:pt x="315886" y="183652"/>
                      <a:pt x="303060" y="167591"/>
                    </a:cubicBezTo>
                    <a:cubicBezTo>
                      <a:pt x="290007" y="150849"/>
                      <a:pt x="279167" y="134731"/>
                      <a:pt x="272640" y="114641"/>
                    </a:cubicBezTo>
                    <a:cubicBezTo>
                      <a:pt x="267135" y="98126"/>
                      <a:pt x="264695" y="80646"/>
                      <a:pt x="263390" y="62769"/>
                    </a:cubicBezTo>
                    <a:cubicBezTo>
                      <a:pt x="262141" y="44608"/>
                      <a:pt x="261971" y="25993"/>
                      <a:pt x="262084" y="7662"/>
                    </a:cubicBezTo>
                    <a:cubicBezTo>
                      <a:pt x="261063" y="8740"/>
                      <a:pt x="259928" y="9705"/>
                      <a:pt x="258736" y="10613"/>
                    </a:cubicBezTo>
                    <a:cubicBezTo>
                      <a:pt x="258112" y="11180"/>
                      <a:pt x="257544" y="11237"/>
                      <a:pt x="256920" y="11294"/>
                    </a:cubicBezTo>
                    <a:cubicBezTo>
                      <a:pt x="256296" y="11407"/>
                      <a:pt x="255728" y="11464"/>
                      <a:pt x="255104" y="11578"/>
                    </a:cubicBezTo>
                    <a:cubicBezTo>
                      <a:pt x="254479" y="11691"/>
                      <a:pt x="253798" y="11748"/>
                      <a:pt x="253174" y="11861"/>
                    </a:cubicBezTo>
                    <a:cubicBezTo>
                      <a:pt x="252493" y="11918"/>
                      <a:pt x="251982" y="11464"/>
                      <a:pt x="251358" y="11294"/>
                    </a:cubicBezTo>
                    <a:cubicBezTo>
                      <a:pt x="250791" y="11067"/>
                      <a:pt x="250166" y="10897"/>
                      <a:pt x="249542" y="10726"/>
                    </a:cubicBezTo>
                    <a:cubicBezTo>
                      <a:pt x="248974" y="10499"/>
                      <a:pt x="248237" y="10613"/>
                      <a:pt x="247783" y="9989"/>
                    </a:cubicBezTo>
                    <a:cubicBezTo>
                      <a:pt x="242505" y="9818"/>
                      <a:pt x="238135" y="5789"/>
                      <a:pt x="237681" y="0"/>
                    </a:cubicBezTo>
                    <a:cubicBezTo>
                      <a:pt x="227068" y="14813"/>
                      <a:pt x="216115" y="29625"/>
                      <a:pt x="204480" y="43473"/>
                    </a:cubicBezTo>
                    <a:cubicBezTo>
                      <a:pt x="192846" y="57321"/>
                      <a:pt x="180474" y="70147"/>
                      <a:pt x="166172" y="80532"/>
                    </a:cubicBezTo>
                    <a:cubicBezTo>
                      <a:pt x="157943" y="86321"/>
                      <a:pt x="149203" y="91088"/>
                      <a:pt x="139782" y="95118"/>
                    </a:cubicBezTo>
                    <a:cubicBezTo>
                      <a:pt x="135072" y="97161"/>
                      <a:pt x="130248" y="99034"/>
                      <a:pt x="125310" y="100736"/>
                    </a:cubicBezTo>
                    <a:cubicBezTo>
                      <a:pt x="120543" y="102269"/>
                      <a:pt x="115719" y="103631"/>
                      <a:pt x="110725" y="104993"/>
                    </a:cubicBezTo>
                    <a:cubicBezTo>
                      <a:pt x="100396" y="107660"/>
                      <a:pt x="90123" y="110271"/>
                      <a:pt x="80021" y="112825"/>
                    </a:cubicBezTo>
                    <a:cubicBezTo>
                      <a:pt x="69919" y="115265"/>
                      <a:pt x="59647" y="118159"/>
                      <a:pt x="49545" y="122246"/>
                    </a:cubicBezTo>
                    <a:cubicBezTo>
                      <a:pt x="29455" y="130418"/>
                      <a:pt x="11294" y="143585"/>
                      <a:pt x="0" y="162881"/>
                    </a:cubicBezTo>
                    <a:cubicBezTo>
                      <a:pt x="30930" y="153857"/>
                      <a:pt x="60953" y="146763"/>
                      <a:pt x="85867" y="145287"/>
                    </a:cubicBezTo>
                    <a:cubicBezTo>
                      <a:pt x="92280" y="144776"/>
                      <a:pt x="98409" y="144606"/>
                      <a:pt x="104255" y="144947"/>
                    </a:cubicBezTo>
                    <a:cubicBezTo>
                      <a:pt x="107149" y="145117"/>
                      <a:pt x="109930" y="145457"/>
                      <a:pt x="112711" y="145855"/>
                    </a:cubicBezTo>
                    <a:cubicBezTo>
                      <a:pt x="115605" y="146082"/>
                      <a:pt x="118443" y="146479"/>
                      <a:pt x="121224" y="146990"/>
                    </a:cubicBezTo>
                    <a:cubicBezTo>
                      <a:pt x="126786" y="147955"/>
                      <a:pt x="131893" y="149771"/>
                      <a:pt x="137001" y="151927"/>
                    </a:cubicBezTo>
                    <a:cubicBezTo>
                      <a:pt x="142336" y="153800"/>
                      <a:pt x="147444" y="156354"/>
                      <a:pt x="152438" y="159816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7" name="Google Shape;1237;p15"/>
              <p:cNvSpPr/>
              <p:nvPr/>
            </p:nvSpPr>
            <p:spPr>
              <a:xfrm>
                <a:off x="5376155" y="6808343"/>
                <a:ext cx="17423" cy="319291"/>
              </a:xfrm>
              <a:custGeom>
                <a:avLst/>
                <a:gdLst/>
                <a:ahLst/>
                <a:cxnLst/>
                <a:rect l="l" t="t" r="r" b="b"/>
                <a:pathLst>
                  <a:path w="17423" h="319291" extrusionOk="0">
                    <a:moveTo>
                      <a:pt x="5391" y="319291"/>
                    </a:moveTo>
                    <a:lnTo>
                      <a:pt x="0" y="319007"/>
                    </a:lnTo>
                    <a:cubicBezTo>
                      <a:pt x="2100" y="277691"/>
                      <a:pt x="2724" y="235638"/>
                      <a:pt x="3292" y="194946"/>
                    </a:cubicBezTo>
                    <a:cubicBezTo>
                      <a:pt x="3462" y="183028"/>
                      <a:pt x="3632" y="171110"/>
                      <a:pt x="3859" y="159191"/>
                    </a:cubicBezTo>
                    <a:cubicBezTo>
                      <a:pt x="4256" y="137342"/>
                      <a:pt x="4824" y="108568"/>
                      <a:pt x="6186" y="79624"/>
                    </a:cubicBezTo>
                    <a:cubicBezTo>
                      <a:pt x="7491" y="51305"/>
                      <a:pt x="9478" y="24517"/>
                      <a:pt x="12088" y="0"/>
                    </a:cubicBezTo>
                    <a:lnTo>
                      <a:pt x="17423" y="568"/>
                    </a:lnTo>
                    <a:cubicBezTo>
                      <a:pt x="14812" y="24971"/>
                      <a:pt x="12826" y="51645"/>
                      <a:pt x="11521" y="79851"/>
                    </a:cubicBezTo>
                    <a:cubicBezTo>
                      <a:pt x="10216" y="108795"/>
                      <a:pt x="9591" y="137512"/>
                      <a:pt x="9194" y="159305"/>
                    </a:cubicBezTo>
                    <a:cubicBezTo>
                      <a:pt x="8967" y="171223"/>
                      <a:pt x="8797" y="183084"/>
                      <a:pt x="8626" y="195002"/>
                    </a:cubicBezTo>
                    <a:cubicBezTo>
                      <a:pt x="8059" y="235751"/>
                      <a:pt x="7435" y="277862"/>
                      <a:pt x="5335" y="3192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8" name="Google Shape;1238;p15"/>
              <p:cNvSpPr/>
              <p:nvPr/>
            </p:nvSpPr>
            <p:spPr>
              <a:xfrm>
                <a:off x="5270822" y="6800398"/>
                <a:ext cx="117591" cy="328314"/>
              </a:xfrm>
              <a:custGeom>
                <a:avLst/>
                <a:gdLst/>
                <a:ahLst/>
                <a:cxnLst/>
                <a:rect l="l" t="t" r="r" b="b"/>
                <a:pathLst>
                  <a:path w="117591" h="328314" extrusionOk="0">
                    <a:moveTo>
                      <a:pt x="5108" y="328315"/>
                    </a:moveTo>
                    <a:lnTo>
                      <a:pt x="0" y="326669"/>
                    </a:lnTo>
                    <a:cubicBezTo>
                      <a:pt x="15493" y="278883"/>
                      <a:pt x="32803" y="230984"/>
                      <a:pt x="49602" y="184617"/>
                    </a:cubicBezTo>
                    <a:lnTo>
                      <a:pt x="57207" y="163505"/>
                    </a:lnTo>
                    <a:cubicBezTo>
                      <a:pt x="66458" y="137852"/>
                      <a:pt x="76332" y="110214"/>
                      <a:pt x="85924" y="82235"/>
                    </a:cubicBezTo>
                    <a:cubicBezTo>
                      <a:pt x="96196" y="52099"/>
                      <a:pt x="104879" y="25198"/>
                      <a:pt x="112427" y="0"/>
                    </a:cubicBezTo>
                    <a:lnTo>
                      <a:pt x="117592" y="1532"/>
                    </a:lnTo>
                    <a:cubicBezTo>
                      <a:pt x="110044" y="26787"/>
                      <a:pt x="101360" y="53745"/>
                      <a:pt x="91031" y="83937"/>
                    </a:cubicBezTo>
                    <a:cubicBezTo>
                      <a:pt x="81440" y="111973"/>
                      <a:pt x="71565" y="139612"/>
                      <a:pt x="62315" y="165264"/>
                    </a:cubicBezTo>
                    <a:lnTo>
                      <a:pt x="54710" y="186376"/>
                    </a:lnTo>
                    <a:cubicBezTo>
                      <a:pt x="37968" y="232686"/>
                      <a:pt x="20658" y="280586"/>
                      <a:pt x="5165" y="32825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9" name="Google Shape;1239;p15"/>
              <p:cNvSpPr/>
              <p:nvPr/>
            </p:nvSpPr>
            <p:spPr>
              <a:xfrm>
                <a:off x="5245225" y="6799149"/>
                <a:ext cx="133993" cy="188476"/>
              </a:xfrm>
              <a:custGeom>
                <a:avLst/>
                <a:gdLst/>
                <a:ahLst/>
                <a:cxnLst/>
                <a:rect l="l" t="t" r="r" b="b"/>
                <a:pathLst>
                  <a:path w="133993" h="188476" extrusionOk="0">
                    <a:moveTo>
                      <a:pt x="4370" y="188476"/>
                    </a:moveTo>
                    <a:lnTo>
                      <a:pt x="0" y="185298"/>
                    </a:lnTo>
                    <a:cubicBezTo>
                      <a:pt x="10726" y="170599"/>
                      <a:pt x="21566" y="156013"/>
                      <a:pt x="32463" y="141485"/>
                    </a:cubicBezTo>
                    <a:cubicBezTo>
                      <a:pt x="44154" y="125821"/>
                      <a:pt x="56299" y="109646"/>
                      <a:pt x="67876" y="93642"/>
                    </a:cubicBezTo>
                    <a:cubicBezTo>
                      <a:pt x="80192" y="76616"/>
                      <a:pt x="90748" y="61520"/>
                      <a:pt x="100055" y="47502"/>
                    </a:cubicBezTo>
                    <a:cubicBezTo>
                      <a:pt x="105333" y="39500"/>
                      <a:pt x="110384" y="31668"/>
                      <a:pt x="115038" y="24120"/>
                    </a:cubicBezTo>
                    <a:cubicBezTo>
                      <a:pt x="120032" y="16061"/>
                      <a:pt x="124799" y="7946"/>
                      <a:pt x="129283" y="0"/>
                    </a:cubicBezTo>
                    <a:lnTo>
                      <a:pt x="133993" y="2668"/>
                    </a:lnTo>
                    <a:cubicBezTo>
                      <a:pt x="129453" y="10670"/>
                      <a:pt x="124629" y="18842"/>
                      <a:pt x="119635" y="26958"/>
                    </a:cubicBezTo>
                    <a:cubicBezTo>
                      <a:pt x="114924" y="34506"/>
                      <a:pt x="109873" y="42451"/>
                      <a:pt x="104539" y="50453"/>
                    </a:cubicBezTo>
                    <a:cubicBezTo>
                      <a:pt x="95174" y="64585"/>
                      <a:pt x="84618" y="79738"/>
                      <a:pt x="72246" y="96820"/>
                    </a:cubicBezTo>
                    <a:cubicBezTo>
                      <a:pt x="60612" y="112881"/>
                      <a:pt x="48524" y="129056"/>
                      <a:pt x="36776" y="144720"/>
                    </a:cubicBezTo>
                    <a:cubicBezTo>
                      <a:pt x="25936" y="159248"/>
                      <a:pt x="15039" y="173777"/>
                      <a:pt x="4370" y="1884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0" name="Google Shape;1240;p15"/>
              <p:cNvSpPr/>
              <p:nvPr/>
            </p:nvSpPr>
            <p:spPr>
              <a:xfrm>
                <a:off x="5301524" y="6802101"/>
                <a:ext cx="79851" cy="138987"/>
              </a:xfrm>
              <a:custGeom>
                <a:avLst/>
                <a:gdLst/>
                <a:ahLst/>
                <a:cxnLst/>
                <a:rect l="l" t="t" r="r" b="b"/>
                <a:pathLst>
                  <a:path w="79851" h="138987" extrusionOk="0">
                    <a:moveTo>
                      <a:pt x="4654" y="138987"/>
                    </a:moveTo>
                    <a:lnTo>
                      <a:pt x="0" y="136320"/>
                    </a:lnTo>
                    <a:cubicBezTo>
                      <a:pt x="5448" y="126729"/>
                      <a:pt x="10953" y="117194"/>
                      <a:pt x="16515" y="107603"/>
                    </a:cubicBezTo>
                    <a:cubicBezTo>
                      <a:pt x="36776" y="72530"/>
                      <a:pt x="57718" y="36208"/>
                      <a:pt x="74970" y="0"/>
                    </a:cubicBezTo>
                    <a:lnTo>
                      <a:pt x="79851" y="2327"/>
                    </a:lnTo>
                    <a:cubicBezTo>
                      <a:pt x="62485" y="38762"/>
                      <a:pt x="41486" y="75141"/>
                      <a:pt x="21169" y="110327"/>
                    </a:cubicBezTo>
                    <a:cubicBezTo>
                      <a:pt x="15664" y="119862"/>
                      <a:pt x="10159" y="129453"/>
                      <a:pt x="4710" y="1389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1" name="Google Shape;1241;p15"/>
              <p:cNvSpPr/>
              <p:nvPr/>
            </p:nvSpPr>
            <p:spPr>
              <a:xfrm>
                <a:off x="5370423" y="6801079"/>
                <a:ext cx="20260" cy="95174"/>
              </a:xfrm>
              <a:custGeom>
                <a:avLst/>
                <a:gdLst/>
                <a:ahLst/>
                <a:cxnLst/>
                <a:rect l="l" t="t" r="r" b="b"/>
                <a:pathLst>
                  <a:path w="20260" h="95174" extrusionOk="0">
                    <a:moveTo>
                      <a:pt x="5335" y="95174"/>
                    </a:moveTo>
                    <a:lnTo>
                      <a:pt x="0" y="94550"/>
                    </a:lnTo>
                    <a:cubicBezTo>
                      <a:pt x="1816" y="78829"/>
                      <a:pt x="3973" y="62939"/>
                      <a:pt x="6413" y="47275"/>
                    </a:cubicBezTo>
                    <a:cubicBezTo>
                      <a:pt x="8853" y="31725"/>
                      <a:pt x="11748" y="15834"/>
                      <a:pt x="14983" y="0"/>
                    </a:cubicBezTo>
                    <a:lnTo>
                      <a:pt x="20261" y="1078"/>
                    </a:lnTo>
                    <a:cubicBezTo>
                      <a:pt x="17026" y="16855"/>
                      <a:pt x="14131" y="32690"/>
                      <a:pt x="11691" y="48126"/>
                    </a:cubicBezTo>
                    <a:cubicBezTo>
                      <a:pt x="9251" y="63676"/>
                      <a:pt x="7094" y="79511"/>
                      <a:pt x="5278" y="951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2" name="Google Shape;1242;p15"/>
              <p:cNvSpPr/>
              <p:nvPr/>
            </p:nvSpPr>
            <p:spPr>
              <a:xfrm>
                <a:off x="5153911" y="6920714"/>
                <a:ext cx="73835" cy="66230"/>
              </a:xfrm>
              <a:custGeom>
                <a:avLst/>
                <a:gdLst/>
                <a:ahLst/>
                <a:cxnLst/>
                <a:rect l="l" t="t" r="r" b="b"/>
                <a:pathLst>
                  <a:path w="73835" h="66230" extrusionOk="0">
                    <a:moveTo>
                      <a:pt x="4938" y="66231"/>
                    </a:moveTo>
                    <a:lnTo>
                      <a:pt x="0" y="64131"/>
                    </a:lnTo>
                    <a:cubicBezTo>
                      <a:pt x="14472" y="30249"/>
                      <a:pt x="46991" y="10556"/>
                      <a:pt x="71736" y="0"/>
                    </a:cubicBezTo>
                    <a:lnTo>
                      <a:pt x="73835" y="4937"/>
                    </a:lnTo>
                    <a:cubicBezTo>
                      <a:pt x="49999" y="15096"/>
                      <a:pt x="18728" y="33995"/>
                      <a:pt x="4938" y="662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3" name="Google Shape;1243;p15"/>
              <p:cNvSpPr/>
              <p:nvPr/>
            </p:nvSpPr>
            <p:spPr>
              <a:xfrm>
                <a:off x="5446756" y="6997671"/>
                <a:ext cx="2445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24458" h="118840" extrusionOk="0">
                    <a:moveTo>
                      <a:pt x="10045" y="118840"/>
                    </a:moveTo>
                    <a:lnTo>
                      <a:pt x="5505" y="116003"/>
                    </a:lnTo>
                    <a:cubicBezTo>
                      <a:pt x="11237" y="106809"/>
                      <a:pt x="15039" y="97615"/>
                      <a:pt x="17083" y="87740"/>
                    </a:cubicBezTo>
                    <a:cubicBezTo>
                      <a:pt x="19069" y="78205"/>
                      <a:pt x="19580" y="68160"/>
                      <a:pt x="18615" y="58002"/>
                    </a:cubicBezTo>
                    <a:cubicBezTo>
                      <a:pt x="16912" y="39954"/>
                      <a:pt x="10613" y="21339"/>
                      <a:pt x="0" y="2668"/>
                    </a:cubicBezTo>
                    <a:lnTo>
                      <a:pt x="4654" y="0"/>
                    </a:lnTo>
                    <a:cubicBezTo>
                      <a:pt x="15664" y="19353"/>
                      <a:pt x="22134" y="38705"/>
                      <a:pt x="23950" y="57491"/>
                    </a:cubicBezTo>
                    <a:cubicBezTo>
                      <a:pt x="24971" y="68160"/>
                      <a:pt x="24460" y="78716"/>
                      <a:pt x="22361" y="88818"/>
                    </a:cubicBezTo>
                    <a:cubicBezTo>
                      <a:pt x="20147" y="99261"/>
                      <a:pt x="16118" y="109079"/>
                      <a:pt x="10045" y="1188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4" name="Google Shape;1244;p15"/>
              <p:cNvSpPr/>
              <p:nvPr/>
            </p:nvSpPr>
            <p:spPr>
              <a:xfrm>
                <a:off x="4877696" y="6568729"/>
                <a:ext cx="476780" cy="381255"/>
              </a:xfrm>
              <a:custGeom>
                <a:avLst/>
                <a:gdLst/>
                <a:ahLst/>
                <a:cxnLst/>
                <a:rect l="l" t="t" r="r" b="b"/>
                <a:pathLst>
                  <a:path w="476780" h="381255" extrusionOk="0">
                    <a:moveTo>
                      <a:pt x="224003" y="459"/>
                    </a:moveTo>
                    <a:cubicBezTo>
                      <a:pt x="214298" y="1367"/>
                      <a:pt x="204140" y="3977"/>
                      <a:pt x="193754" y="7553"/>
                    </a:cubicBezTo>
                    <a:cubicBezTo>
                      <a:pt x="188476" y="9255"/>
                      <a:pt x="183425" y="11412"/>
                      <a:pt x="178487" y="13682"/>
                    </a:cubicBezTo>
                    <a:cubicBezTo>
                      <a:pt x="173436" y="16066"/>
                      <a:pt x="168385" y="18393"/>
                      <a:pt x="163334" y="20776"/>
                    </a:cubicBezTo>
                    <a:cubicBezTo>
                      <a:pt x="142676" y="30084"/>
                      <a:pt x="123778" y="40526"/>
                      <a:pt x="104879" y="41150"/>
                    </a:cubicBezTo>
                    <a:cubicBezTo>
                      <a:pt x="92677" y="41604"/>
                      <a:pt x="81156" y="37348"/>
                      <a:pt x="68103" y="43761"/>
                    </a:cubicBezTo>
                    <a:cubicBezTo>
                      <a:pt x="54937" y="49947"/>
                      <a:pt x="41657" y="75656"/>
                      <a:pt x="45516" y="93079"/>
                    </a:cubicBezTo>
                    <a:cubicBezTo>
                      <a:pt x="32973" y="105849"/>
                      <a:pt x="19977" y="120094"/>
                      <a:pt x="10386" y="140695"/>
                    </a:cubicBezTo>
                    <a:cubicBezTo>
                      <a:pt x="4143" y="155507"/>
                      <a:pt x="57" y="172306"/>
                      <a:pt x="0" y="190694"/>
                    </a:cubicBezTo>
                    <a:cubicBezTo>
                      <a:pt x="113" y="209082"/>
                      <a:pt x="4200" y="225824"/>
                      <a:pt x="10386" y="240693"/>
                    </a:cubicBezTo>
                    <a:cubicBezTo>
                      <a:pt x="19977" y="261294"/>
                      <a:pt x="32973" y="275483"/>
                      <a:pt x="45516" y="288309"/>
                    </a:cubicBezTo>
                    <a:cubicBezTo>
                      <a:pt x="41713" y="305732"/>
                      <a:pt x="54937" y="331384"/>
                      <a:pt x="68103" y="337627"/>
                    </a:cubicBezTo>
                    <a:cubicBezTo>
                      <a:pt x="81156" y="344040"/>
                      <a:pt x="92677" y="339784"/>
                      <a:pt x="104879" y="340238"/>
                    </a:cubicBezTo>
                    <a:cubicBezTo>
                      <a:pt x="123778" y="340862"/>
                      <a:pt x="142676" y="351304"/>
                      <a:pt x="163334" y="360612"/>
                    </a:cubicBezTo>
                    <a:cubicBezTo>
                      <a:pt x="168329" y="362939"/>
                      <a:pt x="173380" y="365322"/>
                      <a:pt x="178487" y="367649"/>
                    </a:cubicBezTo>
                    <a:cubicBezTo>
                      <a:pt x="183482" y="369976"/>
                      <a:pt x="188476" y="372076"/>
                      <a:pt x="193754" y="373778"/>
                    </a:cubicBezTo>
                    <a:cubicBezTo>
                      <a:pt x="204140" y="377354"/>
                      <a:pt x="214298" y="379965"/>
                      <a:pt x="224003" y="380873"/>
                    </a:cubicBezTo>
                    <a:cubicBezTo>
                      <a:pt x="239667" y="382518"/>
                      <a:pt x="255217" y="378716"/>
                      <a:pt x="268270" y="372189"/>
                    </a:cubicBezTo>
                    <a:cubicBezTo>
                      <a:pt x="281437" y="365549"/>
                      <a:pt x="292788" y="355845"/>
                      <a:pt x="302152" y="344664"/>
                    </a:cubicBezTo>
                    <a:cubicBezTo>
                      <a:pt x="305614" y="340521"/>
                      <a:pt x="308792" y="336208"/>
                      <a:pt x="311800" y="331838"/>
                    </a:cubicBezTo>
                    <a:cubicBezTo>
                      <a:pt x="314864" y="327468"/>
                      <a:pt x="317929" y="322871"/>
                      <a:pt x="320767" y="318331"/>
                    </a:cubicBezTo>
                    <a:cubicBezTo>
                      <a:pt x="326215" y="309591"/>
                      <a:pt x="331777" y="300681"/>
                      <a:pt x="337338" y="291714"/>
                    </a:cubicBezTo>
                    <a:cubicBezTo>
                      <a:pt x="342957" y="283088"/>
                      <a:pt x="349370" y="274575"/>
                      <a:pt x="355897" y="267083"/>
                    </a:cubicBezTo>
                    <a:cubicBezTo>
                      <a:pt x="359188" y="263281"/>
                      <a:pt x="362650" y="259706"/>
                      <a:pt x="366226" y="256300"/>
                    </a:cubicBezTo>
                    <a:cubicBezTo>
                      <a:pt x="369915" y="252895"/>
                      <a:pt x="374058" y="249547"/>
                      <a:pt x="378200" y="246482"/>
                    </a:cubicBezTo>
                    <a:cubicBezTo>
                      <a:pt x="392332" y="236210"/>
                      <a:pt x="408279" y="228492"/>
                      <a:pt x="424965" y="221738"/>
                    </a:cubicBezTo>
                    <a:cubicBezTo>
                      <a:pt x="441593" y="215041"/>
                      <a:pt x="459243" y="209195"/>
                      <a:pt x="476780" y="203690"/>
                    </a:cubicBezTo>
                    <a:cubicBezTo>
                      <a:pt x="470991" y="201704"/>
                      <a:pt x="469629" y="196312"/>
                      <a:pt x="470253" y="190637"/>
                    </a:cubicBezTo>
                    <a:cubicBezTo>
                      <a:pt x="469629" y="184962"/>
                      <a:pt x="470991" y="179570"/>
                      <a:pt x="476780" y="177584"/>
                    </a:cubicBezTo>
                    <a:cubicBezTo>
                      <a:pt x="459243" y="172022"/>
                      <a:pt x="441593" y="166234"/>
                      <a:pt x="424965" y="159537"/>
                    </a:cubicBezTo>
                    <a:cubicBezTo>
                      <a:pt x="408279" y="152783"/>
                      <a:pt x="392332" y="145065"/>
                      <a:pt x="378200" y="134792"/>
                    </a:cubicBezTo>
                    <a:cubicBezTo>
                      <a:pt x="374058" y="131728"/>
                      <a:pt x="369915" y="128436"/>
                      <a:pt x="366226" y="124974"/>
                    </a:cubicBezTo>
                    <a:cubicBezTo>
                      <a:pt x="362650" y="121569"/>
                      <a:pt x="359188" y="117994"/>
                      <a:pt x="355897" y="114191"/>
                    </a:cubicBezTo>
                    <a:cubicBezTo>
                      <a:pt x="349370" y="106643"/>
                      <a:pt x="342900" y="98130"/>
                      <a:pt x="337338" y="89560"/>
                    </a:cubicBezTo>
                    <a:cubicBezTo>
                      <a:pt x="331777" y="80594"/>
                      <a:pt x="326215" y="71740"/>
                      <a:pt x="320767" y="62944"/>
                    </a:cubicBezTo>
                    <a:cubicBezTo>
                      <a:pt x="317929" y="58460"/>
                      <a:pt x="314864" y="53863"/>
                      <a:pt x="311800" y="49436"/>
                    </a:cubicBezTo>
                    <a:cubicBezTo>
                      <a:pt x="308792" y="45066"/>
                      <a:pt x="305614" y="40810"/>
                      <a:pt x="302152" y="36610"/>
                    </a:cubicBezTo>
                    <a:cubicBezTo>
                      <a:pt x="292788" y="25430"/>
                      <a:pt x="281437" y="15725"/>
                      <a:pt x="268270" y="9085"/>
                    </a:cubicBezTo>
                    <a:cubicBezTo>
                      <a:pt x="255217" y="2559"/>
                      <a:pt x="239667" y="-1301"/>
                      <a:pt x="224003" y="402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5" name="Google Shape;1245;p15"/>
              <p:cNvSpPr/>
              <p:nvPr/>
            </p:nvSpPr>
            <p:spPr>
              <a:xfrm>
                <a:off x="4877696" y="6568729"/>
                <a:ext cx="476780" cy="381255"/>
              </a:xfrm>
              <a:custGeom>
                <a:avLst/>
                <a:gdLst/>
                <a:ahLst/>
                <a:cxnLst/>
                <a:rect l="l" t="t" r="r" b="b"/>
                <a:pathLst>
                  <a:path w="476780" h="381255" extrusionOk="0">
                    <a:moveTo>
                      <a:pt x="224003" y="459"/>
                    </a:moveTo>
                    <a:cubicBezTo>
                      <a:pt x="214298" y="1367"/>
                      <a:pt x="204140" y="3977"/>
                      <a:pt x="193754" y="7553"/>
                    </a:cubicBezTo>
                    <a:cubicBezTo>
                      <a:pt x="188476" y="9255"/>
                      <a:pt x="183425" y="11412"/>
                      <a:pt x="178487" y="13682"/>
                    </a:cubicBezTo>
                    <a:cubicBezTo>
                      <a:pt x="173436" y="16066"/>
                      <a:pt x="168385" y="18393"/>
                      <a:pt x="163334" y="20776"/>
                    </a:cubicBezTo>
                    <a:cubicBezTo>
                      <a:pt x="142676" y="30084"/>
                      <a:pt x="123778" y="40526"/>
                      <a:pt x="104879" y="41150"/>
                    </a:cubicBezTo>
                    <a:cubicBezTo>
                      <a:pt x="92677" y="41604"/>
                      <a:pt x="81156" y="37348"/>
                      <a:pt x="68103" y="43761"/>
                    </a:cubicBezTo>
                    <a:cubicBezTo>
                      <a:pt x="54937" y="49947"/>
                      <a:pt x="41657" y="75656"/>
                      <a:pt x="45516" y="93079"/>
                    </a:cubicBezTo>
                    <a:cubicBezTo>
                      <a:pt x="32973" y="105849"/>
                      <a:pt x="19977" y="120094"/>
                      <a:pt x="10386" y="140695"/>
                    </a:cubicBezTo>
                    <a:cubicBezTo>
                      <a:pt x="4143" y="155507"/>
                      <a:pt x="57" y="172306"/>
                      <a:pt x="0" y="190694"/>
                    </a:cubicBezTo>
                    <a:cubicBezTo>
                      <a:pt x="113" y="209082"/>
                      <a:pt x="4200" y="225824"/>
                      <a:pt x="10386" y="240693"/>
                    </a:cubicBezTo>
                    <a:cubicBezTo>
                      <a:pt x="19977" y="261294"/>
                      <a:pt x="32973" y="275483"/>
                      <a:pt x="45516" y="288309"/>
                    </a:cubicBezTo>
                    <a:cubicBezTo>
                      <a:pt x="41713" y="305732"/>
                      <a:pt x="54937" y="331384"/>
                      <a:pt x="68103" y="337627"/>
                    </a:cubicBezTo>
                    <a:cubicBezTo>
                      <a:pt x="81156" y="344040"/>
                      <a:pt x="92677" y="339784"/>
                      <a:pt x="104879" y="340238"/>
                    </a:cubicBezTo>
                    <a:cubicBezTo>
                      <a:pt x="123778" y="340862"/>
                      <a:pt x="142676" y="351304"/>
                      <a:pt x="163334" y="360612"/>
                    </a:cubicBezTo>
                    <a:cubicBezTo>
                      <a:pt x="168329" y="362939"/>
                      <a:pt x="173380" y="365322"/>
                      <a:pt x="178487" y="367649"/>
                    </a:cubicBezTo>
                    <a:cubicBezTo>
                      <a:pt x="183482" y="369976"/>
                      <a:pt x="188476" y="372076"/>
                      <a:pt x="193754" y="373778"/>
                    </a:cubicBezTo>
                    <a:cubicBezTo>
                      <a:pt x="204140" y="377354"/>
                      <a:pt x="214298" y="379965"/>
                      <a:pt x="224003" y="380873"/>
                    </a:cubicBezTo>
                    <a:cubicBezTo>
                      <a:pt x="239667" y="382518"/>
                      <a:pt x="255217" y="378716"/>
                      <a:pt x="268270" y="372189"/>
                    </a:cubicBezTo>
                    <a:cubicBezTo>
                      <a:pt x="281437" y="365549"/>
                      <a:pt x="292788" y="355845"/>
                      <a:pt x="302152" y="344664"/>
                    </a:cubicBezTo>
                    <a:cubicBezTo>
                      <a:pt x="305614" y="340521"/>
                      <a:pt x="308792" y="336208"/>
                      <a:pt x="311800" y="331838"/>
                    </a:cubicBezTo>
                    <a:cubicBezTo>
                      <a:pt x="314864" y="327468"/>
                      <a:pt x="317929" y="322871"/>
                      <a:pt x="320767" y="318331"/>
                    </a:cubicBezTo>
                    <a:cubicBezTo>
                      <a:pt x="326215" y="309591"/>
                      <a:pt x="331777" y="300681"/>
                      <a:pt x="337338" y="291714"/>
                    </a:cubicBezTo>
                    <a:cubicBezTo>
                      <a:pt x="342957" y="283088"/>
                      <a:pt x="349370" y="274575"/>
                      <a:pt x="355897" y="267083"/>
                    </a:cubicBezTo>
                    <a:cubicBezTo>
                      <a:pt x="359188" y="263281"/>
                      <a:pt x="362650" y="259706"/>
                      <a:pt x="366226" y="256300"/>
                    </a:cubicBezTo>
                    <a:cubicBezTo>
                      <a:pt x="369915" y="252895"/>
                      <a:pt x="374058" y="249547"/>
                      <a:pt x="378200" y="246482"/>
                    </a:cubicBezTo>
                    <a:cubicBezTo>
                      <a:pt x="392332" y="236210"/>
                      <a:pt x="408279" y="228492"/>
                      <a:pt x="424965" y="221738"/>
                    </a:cubicBezTo>
                    <a:cubicBezTo>
                      <a:pt x="441593" y="215041"/>
                      <a:pt x="459243" y="209195"/>
                      <a:pt x="476780" y="203690"/>
                    </a:cubicBezTo>
                    <a:cubicBezTo>
                      <a:pt x="470991" y="201704"/>
                      <a:pt x="469629" y="196312"/>
                      <a:pt x="470253" y="190637"/>
                    </a:cubicBezTo>
                    <a:cubicBezTo>
                      <a:pt x="469629" y="184962"/>
                      <a:pt x="470991" y="179570"/>
                      <a:pt x="476780" y="177584"/>
                    </a:cubicBezTo>
                    <a:cubicBezTo>
                      <a:pt x="459243" y="172022"/>
                      <a:pt x="441593" y="166234"/>
                      <a:pt x="424965" y="159537"/>
                    </a:cubicBezTo>
                    <a:cubicBezTo>
                      <a:pt x="408279" y="152783"/>
                      <a:pt x="392332" y="145065"/>
                      <a:pt x="378200" y="134792"/>
                    </a:cubicBezTo>
                    <a:cubicBezTo>
                      <a:pt x="374058" y="131728"/>
                      <a:pt x="369915" y="128436"/>
                      <a:pt x="366226" y="124974"/>
                    </a:cubicBezTo>
                    <a:cubicBezTo>
                      <a:pt x="362650" y="121569"/>
                      <a:pt x="359188" y="117994"/>
                      <a:pt x="355897" y="114191"/>
                    </a:cubicBezTo>
                    <a:cubicBezTo>
                      <a:pt x="349370" y="106643"/>
                      <a:pt x="342900" y="98130"/>
                      <a:pt x="337338" y="89560"/>
                    </a:cubicBezTo>
                    <a:cubicBezTo>
                      <a:pt x="331777" y="80594"/>
                      <a:pt x="326215" y="71740"/>
                      <a:pt x="320767" y="62944"/>
                    </a:cubicBezTo>
                    <a:cubicBezTo>
                      <a:pt x="317929" y="58460"/>
                      <a:pt x="314864" y="53863"/>
                      <a:pt x="311800" y="49436"/>
                    </a:cubicBezTo>
                    <a:cubicBezTo>
                      <a:pt x="308792" y="45066"/>
                      <a:pt x="305614" y="40810"/>
                      <a:pt x="302152" y="36610"/>
                    </a:cubicBezTo>
                    <a:cubicBezTo>
                      <a:pt x="292788" y="25430"/>
                      <a:pt x="281437" y="15725"/>
                      <a:pt x="268270" y="9085"/>
                    </a:cubicBezTo>
                    <a:cubicBezTo>
                      <a:pt x="255217" y="2559"/>
                      <a:pt x="239667" y="-1301"/>
                      <a:pt x="224003" y="40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6" name="Google Shape;1246;p15"/>
              <p:cNvSpPr/>
              <p:nvPr/>
            </p:nvSpPr>
            <p:spPr>
              <a:xfrm>
                <a:off x="5021563" y="6570720"/>
                <a:ext cx="332854" cy="379321"/>
              </a:xfrm>
              <a:custGeom>
                <a:avLst/>
                <a:gdLst/>
                <a:ahLst/>
                <a:cxnLst/>
                <a:rect l="l" t="t" r="r" b="b"/>
                <a:pathLst>
                  <a:path w="332854" h="379321" extrusionOk="0">
                    <a:moveTo>
                      <a:pt x="154311" y="144152"/>
                    </a:moveTo>
                    <a:cubicBezTo>
                      <a:pt x="153119" y="152778"/>
                      <a:pt x="146422" y="158340"/>
                      <a:pt x="136150" y="162540"/>
                    </a:cubicBezTo>
                    <a:cubicBezTo>
                      <a:pt x="126161" y="166740"/>
                      <a:pt x="112938" y="169521"/>
                      <a:pt x="97671" y="171280"/>
                    </a:cubicBezTo>
                    <a:cubicBezTo>
                      <a:pt x="67195" y="174912"/>
                      <a:pt x="29568" y="173947"/>
                      <a:pt x="0" y="172529"/>
                    </a:cubicBezTo>
                    <a:cubicBezTo>
                      <a:pt x="14472" y="180417"/>
                      <a:pt x="30590" y="185752"/>
                      <a:pt x="47105" y="190235"/>
                    </a:cubicBezTo>
                    <a:cubicBezTo>
                      <a:pt x="63790" y="194719"/>
                      <a:pt x="80475" y="198351"/>
                      <a:pt x="95458" y="202437"/>
                    </a:cubicBezTo>
                    <a:cubicBezTo>
                      <a:pt x="102950" y="204480"/>
                      <a:pt x="110044" y="206580"/>
                      <a:pt x="116513" y="208907"/>
                    </a:cubicBezTo>
                    <a:cubicBezTo>
                      <a:pt x="123040" y="211234"/>
                      <a:pt x="128602" y="213788"/>
                      <a:pt x="134164" y="216682"/>
                    </a:cubicBezTo>
                    <a:cubicBezTo>
                      <a:pt x="139555" y="219576"/>
                      <a:pt x="144152" y="222755"/>
                      <a:pt x="147727" y="226557"/>
                    </a:cubicBezTo>
                    <a:cubicBezTo>
                      <a:pt x="151360" y="230360"/>
                      <a:pt x="153687" y="234786"/>
                      <a:pt x="155957" y="239837"/>
                    </a:cubicBezTo>
                    <a:cubicBezTo>
                      <a:pt x="159475" y="245796"/>
                      <a:pt x="161008" y="251472"/>
                      <a:pt x="161802" y="257033"/>
                    </a:cubicBezTo>
                    <a:cubicBezTo>
                      <a:pt x="162880" y="262425"/>
                      <a:pt x="162597" y="267816"/>
                      <a:pt x="161178" y="273378"/>
                    </a:cubicBezTo>
                    <a:cubicBezTo>
                      <a:pt x="160497" y="276102"/>
                      <a:pt x="159362" y="278997"/>
                      <a:pt x="158283" y="281721"/>
                    </a:cubicBezTo>
                    <a:cubicBezTo>
                      <a:pt x="157262" y="284445"/>
                      <a:pt x="155957" y="287226"/>
                      <a:pt x="154481" y="290063"/>
                    </a:cubicBezTo>
                    <a:cubicBezTo>
                      <a:pt x="151473" y="295682"/>
                      <a:pt x="147500" y="301471"/>
                      <a:pt x="142790" y="307430"/>
                    </a:cubicBezTo>
                    <a:cubicBezTo>
                      <a:pt x="138136" y="313332"/>
                      <a:pt x="132574" y="319405"/>
                      <a:pt x="126729" y="325364"/>
                    </a:cubicBezTo>
                    <a:cubicBezTo>
                      <a:pt x="120940" y="331266"/>
                      <a:pt x="114470" y="337225"/>
                      <a:pt x="107546" y="343014"/>
                    </a:cubicBezTo>
                    <a:cubicBezTo>
                      <a:pt x="93699" y="354648"/>
                      <a:pt x="77922" y="365828"/>
                      <a:pt x="61179" y="375306"/>
                    </a:cubicBezTo>
                    <a:cubicBezTo>
                      <a:pt x="67649" y="377065"/>
                      <a:pt x="73949" y="378371"/>
                      <a:pt x="80078" y="378938"/>
                    </a:cubicBezTo>
                    <a:cubicBezTo>
                      <a:pt x="95742" y="380584"/>
                      <a:pt x="111292" y="376782"/>
                      <a:pt x="124345" y="370255"/>
                    </a:cubicBezTo>
                    <a:cubicBezTo>
                      <a:pt x="137512" y="363615"/>
                      <a:pt x="148863" y="353910"/>
                      <a:pt x="158227" y="342730"/>
                    </a:cubicBezTo>
                    <a:cubicBezTo>
                      <a:pt x="161689" y="338587"/>
                      <a:pt x="164867" y="334274"/>
                      <a:pt x="167875" y="329904"/>
                    </a:cubicBezTo>
                    <a:cubicBezTo>
                      <a:pt x="170939" y="325534"/>
                      <a:pt x="174004" y="320937"/>
                      <a:pt x="176842" y="316397"/>
                    </a:cubicBezTo>
                    <a:cubicBezTo>
                      <a:pt x="182290" y="307657"/>
                      <a:pt x="187852" y="298747"/>
                      <a:pt x="193413" y="289780"/>
                    </a:cubicBezTo>
                    <a:cubicBezTo>
                      <a:pt x="199032" y="281153"/>
                      <a:pt x="205445" y="272640"/>
                      <a:pt x="211972" y="265149"/>
                    </a:cubicBezTo>
                    <a:cubicBezTo>
                      <a:pt x="215263" y="261346"/>
                      <a:pt x="218725" y="257771"/>
                      <a:pt x="222301" y="254366"/>
                    </a:cubicBezTo>
                    <a:cubicBezTo>
                      <a:pt x="225990" y="250961"/>
                      <a:pt x="230133" y="247612"/>
                      <a:pt x="234275" y="244548"/>
                    </a:cubicBezTo>
                    <a:cubicBezTo>
                      <a:pt x="248407" y="234276"/>
                      <a:pt x="264354" y="226557"/>
                      <a:pt x="281040" y="219803"/>
                    </a:cubicBezTo>
                    <a:cubicBezTo>
                      <a:pt x="297668" y="213107"/>
                      <a:pt x="315318" y="207261"/>
                      <a:pt x="332855" y="201756"/>
                    </a:cubicBezTo>
                    <a:cubicBezTo>
                      <a:pt x="327066" y="199770"/>
                      <a:pt x="325704" y="194378"/>
                      <a:pt x="326328" y="188703"/>
                    </a:cubicBezTo>
                    <a:cubicBezTo>
                      <a:pt x="325704" y="183028"/>
                      <a:pt x="327066" y="177636"/>
                      <a:pt x="332855" y="175650"/>
                    </a:cubicBezTo>
                    <a:cubicBezTo>
                      <a:pt x="315318" y="170088"/>
                      <a:pt x="297668" y="164299"/>
                      <a:pt x="281040" y="157603"/>
                    </a:cubicBezTo>
                    <a:cubicBezTo>
                      <a:pt x="264354" y="150849"/>
                      <a:pt x="248407" y="143131"/>
                      <a:pt x="234275" y="132858"/>
                    </a:cubicBezTo>
                    <a:cubicBezTo>
                      <a:pt x="230133" y="129794"/>
                      <a:pt x="225990" y="126502"/>
                      <a:pt x="222301" y="123040"/>
                    </a:cubicBezTo>
                    <a:cubicBezTo>
                      <a:pt x="218725" y="119635"/>
                      <a:pt x="215263" y="116059"/>
                      <a:pt x="211972" y="112257"/>
                    </a:cubicBezTo>
                    <a:cubicBezTo>
                      <a:pt x="205445" y="104709"/>
                      <a:pt x="198975" y="96196"/>
                      <a:pt x="193413" y="87626"/>
                    </a:cubicBezTo>
                    <a:cubicBezTo>
                      <a:pt x="187852" y="78659"/>
                      <a:pt x="182290" y="69806"/>
                      <a:pt x="176842" y="61009"/>
                    </a:cubicBezTo>
                    <a:cubicBezTo>
                      <a:pt x="174004" y="56526"/>
                      <a:pt x="170939" y="51929"/>
                      <a:pt x="167875" y="47502"/>
                    </a:cubicBezTo>
                    <a:cubicBezTo>
                      <a:pt x="164867" y="43132"/>
                      <a:pt x="161689" y="38876"/>
                      <a:pt x="158227" y="34676"/>
                    </a:cubicBezTo>
                    <a:cubicBezTo>
                      <a:pt x="144436" y="18161"/>
                      <a:pt x="126218" y="4881"/>
                      <a:pt x="104255" y="0"/>
                    </a:cubicBezTo>
                    <a:cubicBezTo>
                      <a:pt x="106525" y="3348"/>
                      <a:pt x="108738" y="6697"/>
                      <a:pt x="110952" y="9932"/>
                    </a:cubicBezTo>
                    <a:cubicBezTo>
                      <a:pt x="113165" y="13337"/>
                      <a:pt x="115378" y="16685"/>
                      <a:pt x="117535" y="19977"/>
                    </a:cubicBezTo>
                    <a:cubicBezTo>
                      <a:pt x="121791" y="26617"/>
                      <a:pt x="125821" y="33144"/>
                      <a:pt x="129453" y="39557"/>
                    </a:cubicBezTo>
                    <a:cubicBezTo>
                      <a:pt x="133085" y="45970"/>
                      <a:pt x="136434" y="52213"/>
                      <a:pt x="139328" y="58228"/>
                    </a:cubicBezTo>
                    <a:cubicBezTo>
                      <a:pt x="142279" y="64301"/>
                      <a:pt x="145344" y="70544"/>
                      <a:pt x="147671" y="76389"/>
                    </a:cubicBezTo>
                    <a:cubicBezTo>
                      <a:pt x="150054" y="82292"/>
                      <a:pt x="151984" y="88024"/>
                      <a:pt x="153289" y="93585"/>
                    </a:cubicBezTo>
                    <a:cubicBezTo>
                      <a:pt x="154935" y="99261"/>
                      <a:pt x="156297" y="104936"/>
                      <a:pt x="156865" y="110441"/>
                    </a:cubicBezTo>
                    <a:cubicBezTo>
                      <a:pt x="157148" y="113222"/>
                      <a:pt x="157262" y="115946"/>
                      <a:pt x="157205" y="118670"/>
                    </a:cubicBezTo>
                    <a:cubicBezTo>
                      <a:pt x="157035" y="121337"/>
                      <a:pt x="157432" y="124232"/>
                      <a:pt x="157205" y="127013"/>
                    </a:cubicBezTo>
                    <a:cubicBezTo>
                      <a:pt x="157035" y="132631"/>
                      <a:pt x="155786" y="138193"/>
                      <a:pt x="154197" y="144039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7" name="Google Shape;1247;p15"/>
              <p:cNvSpPr/>
              <p:nvPr/>
            </p:nvSpPr>
            <p:spPr>
              <a:xfrm>
                <a:off x="5041086" y="6765892"/>
                <a:ext cx="308337" cy="91769"/>
              </a:xfrm>
              <a:custGeom>
                <a:avLst/>
                <a:gdLst/>
                <a:ahLst/>
                <a:cxnLst/>
                <a:rect l="l" t="t" r="r" b="b"/>
                <a:pathLst>
                  <a:path w="308337" h="91769" extrusionOk="0">
                    <a:moveTo>
                      <a:pt x="1419" y="91769"/>
                    </a:moveTo>
                    <a:lnTo>
                      <a:pt x="0" y="86548"/>
                    </a:lnTo>
                    <a:cubicBezTo>
                      <a:pt x="39273" y="75992"/>
                      <a:pt x="78886" y="63847"/>
                      <a:pt x="117194" y="52042"/>
                    </a:cubicBezTo>
                    <a:cubicBezTo>
                      <a:pt x="129226" y="48353"/>
                      <a:pt x="141258" y="44664"/>
                      <a:pt x="153289" y="40975"/>
                    </a:cubicBezTo>
                    <a:cubicBezTo>
                      <a:pt x="201813" y="26220"/>
                      <a:pt x="254082" y="11067"/>
                      <a:pt x="307260" y="0"/>
                    </a:cubicBezTo>
                    <a:lnTo>
                      <a:pt x="308338" y="5278"/>
                    </a:lnTo>
                    <a:cubicBezTo>
                      <a:pt x="255331" y="16288"/>
                      <a:pt x="203232" y="31441"/>
                      <a:pt x="154822" y="46140"/>
                    </a:cubicBezTo>
                    <a:cubicBezTo>
                      <a:pt x="142790" y="49772"/>
                      <a:pt x="130758" y="53461"/>
                      <a:pt x="118727" y="57207"/>
                    </a:cubicBezTo>
                    <a:cubicBezTo>
                      <a:pt x="80419" y="69011"/>
                      <a:pt x="40748" y="81156"/>
                      <a:pt x="1362" y="9176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8" name="Google Shape;1248;p15"/>
              <p:cNvSpPr/>
              <p:nvPr/>
            </p:nvSpPr>
            <p:spPr>
              <a:xfrm>
                <a:off x="5008965" y="6752204"/>
                <a:ext cx="345681" cy="12043"/>
              </a:xfrm>
              <a:custGeom>
                <a:avLst/>
                <a:gdLst/>
                <a:ahLst/>
                <a:cxnLst/>
                <a:rect l="l" t="t" r="r" b="b"/>
                <a:pathLst>
                  <a:path w="345681" h="12043" extrusionOk="0">
                    <a:moveTo>
                      <a:pt x="302890" y="11986"/>
                    </a:moveTo>
                    <a:cubicBezTo>
                      <a:pt x="258622" y="11986"/>
                      <a:pt x="214639" y="10737"/>
                      <a:pt x="172642" y="9375"/>
                    </a:cubicBezTo>
                    <a:lnTo>
                      <a:pt x="152041" y="8694"/>
                    </a:lnTo>
                    <a:cubicBezTo>
                      <a:pt x="102212" y="7049"/>
                      <a:pt x="50453" y="5459"/>
                      <a:pt x="0" y="5403"/>
                    </a:cubicBezTo>
                    <a:lnTo>
                      <a:pt x="0" y="11"/>
                    </a:lnTo>
                    <a:cubicBezTo>
                      <a:pt x="50794" y="-159"/>
                      <a:pt x="102382" y="1657"/>
                      <a:pt x="152268" y="3303"/>
                    </a:cubicBezTo>
                    <a:lnTo>
                      <a:pt x="172812" y="3984"/>
                    </a:lnTo>
                    <a:cubicBezTo>
                      <a:pt x="228260" y="5800"/>
                      <a:pt x="287283" y="7446"/>
                      <a:pt x="345568" y="6197"/>
                    </a:cubicBezTo>
                    <a:lnTo>
                      <a:pt x="345681" y="11589"/>
                    </a:lnTo>
                    <a:cubicBezTo>
                      <a:pt x="331436" y="11873"/>
                      <a:pt x="317191" y="12043"/>
                      <a:pt x="302946" y="1204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9" name="Google Shape;1249;p15"/>
              <p:cNvSpPr/>
              <p:nvPr/>
            </p:nvSpPr>
            <p:spPr>
              <a:xfrm>
                <a:off x="5135125" y="6683828"/>
                <a:ext cx="217873" cy="70543"/>
              </a:xfrm>
              <a:custGeom>
                <a:avLst/>
                <a:gdLst/>
                <a:ahLst/>
                <a:cxnLst/>
                <a:rect l="l" t="t" r="r" b="b"/>
                <a:pathLst>
                  <a:path w="217873" h="70543" extrusionOk="0">
                    <a:moveTo>
                      <a:pt x="216796" y="70544"/>
                    </a:moveTo>
                    <a:cubicBezTo>
                      <a:pt x="199429" y="67082"/>
                      <a:pt x="181495" y="62769"/>
                      <a:pt x="161916" y="57377"/>
                    </a:cubicBezTo>
                    <a:cubicBezTo>
                      <a:pt x="145628" y="52894"/>
                      <a:pt x="127978" y="47616"/>
                      <a:pt x="108001" y="41146"/>
                    </a:cubicBezTo>
                    <a:cubicBezTo>
                      <a:pt x="89045" y="35073"/>
                      <a:pt x="69749" y="28547"/>
                      <a:pt x="51077" y="22190"/>
                    </a:cubicBezTo>
                    <a:cubicBezTo>
                      <a:pt x="34108" y="16458"/>
                      <a:pt x="17083" y="10670"/>
                      <a:pt x="0" y="5108"/>
                    </a:cubicBezTo>
                    <a:lnTo>
                      <a:pt x="1646" y="0"/>
                    </a:lnTo>
                    <a:cubicBezTo>
                      <a:pt x="18728" y="5562"/>
                      <a:pt x="35811" y="11351"/>
                      <a:pt x="52780" y="17083"/>
                    </a:cubicBezTo>
                    <a:cubicBezTo>
                      <a:pt x="71395" y="23382"/>
                      <a:pt x="90691" y="29909"/>
                      <a:pt x="109646" y="35981"/>
                    </a:cubicBezTo>
                    <a:cubicBezTo>
                      <a:pt x="129510" y="42395"/>
                      <a:pt x="147103" y="47672"/>
                      <a:pt x="163334" y="52099"/>
                    </a:cubicBezTo>
                    <a:cubicBezTo>
                      <a:pt x="182801" y="57434"/>
                      <a:pt x="200678" y="61747"/>
                      <a:pt x="217874" y="65209"/>
                    </a:cubicBezTo>
                    <a:lnTo>
                      <a:pt x="216796" y="704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0" name="Google Shape;1250;p15"/>
              <p:cNvSpPr/>
              <p:nvPr/>
            </p:nvSpPr>
            <p:spPr>
              <a:xfrm>
                <a:off x="5196930" y="6722987"/>
                <a:ext cx="153800" cy="34221"/>
              </a:xfrm>
              <a:custGeom>
                <a:avLst/>
                <a:gdLst/>
                <a:ahLst/>
                <a:cxnLst/>
                <a:rect l="l" t="t" r="r" b="b"/>
                <a:pathLst>
                  <a:path w="153800" h="34221" extrusionOk="0">
                    <a:moveTo>
                      <a:pt x="153062" y="34222"/>
                    </a:moveTo>
                    <a:cubicBezTo>
                      <a:pt x="113052" y="29001"/>
                      <a:pt x="72190" y="20374"/>
                      <a:pt x="32690" y="12088"/>
                    </a:cubicBezTo>
                    <a:cubicBezTo>
                      <a:pt x="21793" y="9818"/>
                      <a:pt x="10897" y="7491"/>
                      <a:pt x="0" y="5278"/>
                    </a:cubicBezTo>
                    <a:lnTo>
                      <a:pt x="1078" y="0"/>
                    </a:lnTo>
                    <a:cubicBezTo>
                      <a:pt x="12032" y="2213"/>
                      <a:pt x="22928" y="4540"/>
                      <a:pt x="33825" y="6810"/>
                    </a:cubicBezTo>
                    <a:cubicBezTo>
                      <a:pt x="73211" y="15096"/>
                      <a:pt x="113960" y="23666"/>
                      <a:pt x="153800" y="28887"/>
                    </a:cubicBezTo>
                    <a:lnTo>
                      <a:pt x="153119" y="3422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1" name="Google Shape;1251;p15"/>
              <p:cNvSpPr/>
              <p:nvPr/>
            </p:nvSpPr>
            <p:spPr>
              <a:xfrm>
                <a:off x="5259869" y="6761012"/>
                <a:ext cx="95060" cy="20033"/>
              </a:xfrm>
              <a:custGeom>
                <a:avLst/>
                <a:gdLst/>
                <a:ahLst/>
                <a:cxnLst/>
                <a:rect l="l" t="t" r="r" b="b"/>
                <a:pathLst>
                  <a:path w="95060" h="20033" extrusionOk="0">
                    <a:moveTo>
                      <a:pt x="1078" y="20034"/>
                    </a:moveTo>
                    <a:lnTo>
                      <a:pt x="0" y="14756"/>
                    </a:lnTo>
                    <a:cubicBezTo>
                      <a:pt x="31100" y="8513"/>
                      <a:pt x="61974" y="3689"/>
                      <a:pt x="94437" y="0"/>
                    </a:cubicBezTo>
                    <a:lnTo>
                      <a:pt x="95061" y="5335"/>
                    </a:lnTo>
                    <a:cubicBezTo>
                      <a:pt x="62769" y="8967"/>
                      <a:pt x="32009" y="13791"/>
                      <a:pt x="1078" y="20034"/>
                    </a:cubicBezTo>
                    <a:close/>
                  </a:path>
                </a:pathLst>
              </a:custGeom>
              <a:solidFill>
                <a:srgbClr val="500B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2" name="Google Shape;1252;p15"/>
              <p:cNvSpPr/>
              <p:nvPr/>
            </p:nvSpPr>
            <p:spPr>
              <a:xfrm>
                <a:off x="5107374" y="6596883"/>
                <a:ext cx="83653" cy="52042"/>
              </a:xfrm>
              <a:custGeom>
                <a:avLst/>
                <a:gdLst/>
                <a:ahLst/>
                <a:cxnLst/>
                <a:rect l="l" t="t" r="r" b="b"/>
                <a:pathLst>
                  <a:path w="83653" h="52042" extrusionOk="0">
                    <a:moveTo>
                      <a:pt x="79567" y="52042"/>
                    </a:moveTo>
                    <a:cubicBezTo>
                      <a:pt x="62655" y="32576"/>
                      <a:pt x="35130" y="8740"/>
                      <a:pt x="0" y="5335"/>
                    </a:cubicBezTo>
                    <a:lnTo>
                      <a:pt x="511" y="0"/>
                    </a:lnTo>
                    <a:cubicBezTo>
                      <a:pt x="37400" y="3519"/>
                      <a:pt x="66060" y="28320"/>
                      <a:pt x="83654" y="48524"/>
                    </a:cubicBezTo>
                    <a:lnTo>
                      <a:pt x="79567" y="520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3" name="Google Shape;1253;p15"/>
              <p:cNvSpPr/>
              <p:nvPr/>
            </p:nvSpPr>
            <p:spPr>
              <a:xfrm>
                <a:off x="5076387" y="6880136"/>
                <a:ext cx="111519" cy="48693"/>
              </a:xfrm>
              <a:custGeom>
                <a:avLst/>
                <a:gdLst/>
                <a:ahLst/>
                <a:cxnLst/>
                <a:rect l="l" t="t" r="r" b="b"/>
                <a:pathLst>
                  <a:path w="111519" h="48693" extrusionOk="0">
                    <a:moveTo>
                      <a:pt x="21736" y="48694"/>
                    </a:moveTo>
                    <a:cubicBezTo>
                      <a:pt x="19920" y="48694"/>
                      <a:pt x="18161" y="48694"/>
                      <a:pt x="16345" y="48524"/>
                    </a:cubicBezTo>
                    <a:cubicBezTo>
                      <a:pt x="11180" y="48240"/>
                      <a:pt x="6016" y="47388"/>
                      <a:pt x="0" y="45856"/>
                    </a:cubicBezTo>
                    <a:lnTo>
                      <a:pt x="1305" y="40635"/>
                    </a:lnTo>
                    <a:cubicBezTo>
                      <a:pt x="6981" y="42054"/>
                      <a:pt x="11861" y="42848"/>
                      <a:pt x="16629" y="43132"/>
                    </a:cubicBezTo>
                    <a:cubicBezTo>
                      <a:pt x="21736" y="43416"/>
                      <a:pt x="26901" y="43246"/>
                      <a:pt x="32009" y="42678"/>
                    </a:cubicBezTo>
                    <a:cubicBezTo>
                      <a:pt x="41657" y="41600"/>
                      <a:pt x="51248" y="38989"/>
                      <a:pt x="60612" y="34960"/>
                    </a:cubicBezTo>
                    <a:cubicBezTo>
                      <a:pt x="77184" y="27752"/>
                      <a:pt x="92961" y="16004"/>
                      <a:pt x="107547" y="0"/>
                    </a:cubicBezTo>
                    <a:lnTo>
                      <a:pt x="111519" y="3632"/>
                    </a:lnTo>
                    <a:cubicBezTo>
                      <a:pt x="96423" y="20147"/>
                      <a:pt x="80021" y="32406"/>
                      <a:pt x="62769" y="39897"/>
                    </a:cubicBezTo>
                    <a:cubicBezTo>
                      <a:pt x="52950" y="44153"/>
                      <a:pt x="42792" y="46934"/>
                      <a:pt x="32633" y="48013"/>
                    </a:cubicBezTo>
                    <a:cubicBezTo>
                      <a:pt x="29057" y="48410"/>
                      <a:pt x="25425" y="48580"/>
                      <a:pt x="21793" y="4858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4" name="Google Shape;1254;p15"/>
              <p:cNvSpPr/>
              <p:nvPr/>
            </p:nvSpPr>
            <p:spPr>
              <a:xfrm>
                <a:off x="5118080" y="6258558"/>
                <a:ext cx="375615" cy="463464"/>
              </a:xfrm>
              <a:custGeom>
                <a:avLst/>
                <a:gdLst/>
                <a:ahLst/>
                <a:cxnLst/>
                <a:rect l="l" t="t" r="r" b="b"/>
                <a:pathLst>
                  <a:path w="375615" h="463464" extrusionOk="0">
                    <a:moveTo>
                      <a:pt x="369027" y="160462"/>
                    </a:moveTo>
                    <a:cubicBezTo>
                      <a:pt x="365168" y="151495"/>
                      <a:pt x="359549" y="142301"/>
                      <a:pt x="352909" y="133674"/>
                    </a:cubicBezTo>
                    <a:cubicBezTo>
                      <a:pt x="346212" y="125388"/>
                      <a:pt x="338551" y="117159"/>
                      <a:pt x="330889" y="108930"/>
                    </a:cubicBezTo>
                    <a:cubicBezTo>
                      <a:pt x="327087" y="104787"/>
                      <a:pt x="323284" y="100701"/>
                      <a:pt x="319482" y="96671"/>
                    </a:cubicBezTo>
                    <a:cubicBezTo>
                      <a:pt x="315793" y="92812"/>
                      <a:pt x="312161" y="88896"/>
                      <a:pt x="308869" y="84924"/>
                    </a:cubicBezTo>
                    <a:cubicBezTo>
                      <a:pt x="302229" y="76922"/>
                      <a:pt x="296724" y="68636"/>
                      <a:pt x="293546" y="59782"/>
                    </a:cubicBezTo>
                    <a:cubicBezTo>
                      <a:pt x="289403" y="48261"/>
                      <a:pt x="289857" y="36059"/>
                      <a:pt x="279812" y="25504"/>
                    </a:cubicBezTo>
                    <a:cubicBezTo>
                      <a:pt x="269880" y="15628"/>
                      <a:pt x="241617" y="9897"/>
                      <a:pt x="226350" y="19374"/>
                    </a:cubicBezTo>
                    <a:cubicBezTo>
                      <a:pt x="218292" y="15288"/>
                      <a:pt x="209949" y="11315"/>
                      <a:pt x="200755" y="7910"/>
                    </a:cubicBezTo>
                    <a:cubicBezTo>
                      <a:pt x="196158" y="6207"/>
                      <a:pt x="191334" y="4675"/>
                      <a:pt x="186283" y="3370"/>
                    </a:cubicBezTo>
                    <a:cubicBezTo>
                      <a:pt x="181175" y="2008"/>
                      <a:pt x="175841" y="930"/>
                      <a:pt x="170279" y="532"/>
                    </a:cubicBezTo>
                    <a:cubicBezTo>
                      <a:pt x="162163" y="-149"/>
                      <a:pt x="153820" y="-205"/>
                      <a:pt x="145194" y="532"/>
                    </a:cubicBezTo>
                    <a:cubicBezTo>
                      <a:pt x="140881" y="930"/>
                      <a:pt x="136568" y="1554"/>
                      <a:pt x="132198" y="2462"/>
                    </a:cubicBezTo>
                    <a:cubicBezTo>
                      <a:pt x="127828" y="3256"/>
                      <a:pt x="123401" y="4448"/>
                      <a:pt x="119088" y="6151"/>
                    </a:cubicBezTo>
                    <a:cubicBezTo>
                      <a:pt x="110234" y="8988"/>
                      <a:pt x="102119" y="12677"/>
                      <a:pt x="94627" y="16934"/>
                    </a:cubicBezTo>
                    <a:cubicBezTo>
                      <a:pt x="87193" y="21304"/>
                      <a:pt x="80269" y="25787"/>
                      <a:pt x="74367" y="31633"/>
                    </a:cubicBezTo>
                    <a:cubicBezTo>
                      <a:pt x="66024" y="39408"/>
                      <a:pt x="59497" y="47410"/>
                      <a:pt x="53936" y="55469"/>
                    </a:cubicBezTo>
                    <a:cubicBezTo>
                      <a:pt x="51155" y="59498"/>
                      <a:pt x="48658" y="63528"/>
                      <a:pt x="46331" y="67501"/>
                    </a:cubicBezTo>
                    <a:cubicBezTo>
                      <a:pt x="44004" y="71530"/>
                      <a:pt x="42017" y="75843"/>
                      <a:pt x="40031" y="79929"/>
                    </a:cubicBezTo>
                    <a:cubicBezTo>
                      <a:pt x="31178" y="80667"/>
                      <a:pt x="21530" y="86172"/>
                      <a:pt x="14038" y="93266"/>
                    </a:cubicBezTo>
                    <a:cubicBezTo>
                      <a:pt x="12165" y="95026"/>
                      <a:pt x="10406" y="96898"/>
                      <a:pt x="8817" y="98771"/>
                    </a:cubicBezTo>
                    <a:cubicBezTo>
                      <a:pt x="7285" y="100758"/>
                      <a:pt x="5923" y="102857"/>
                      <a:pt x="4788" y="104844"/>
                    </a:cubicBezTo>
                    <a:cubicBezTo>
                      <a:pt x="2461" y="108930"/>
                      <a:pt x="928" y="112959"/>
                      <a:pt x="361" y="116535"/>
                    </a:cubicBezTo>
                    <a:cubicBezTo>
                      <a:pt x="-1739" y="130780"/>
                      <a:pt x="5866" y="140428"/>
                      <a:pt x="9214" y="152119"/>
                    </a:cubicBezTo>
                    <a:cubicBezTo>
                      <a:pt x="11882" y="161199"/>
                      <a:pt x="11995" y="170791"/>
                      <a:pt x="11484" y="181347"/>
                    </a:cubicBezTo>
                    <a:cubicBezTo>
                      <a:pt x="10974" y="191903"/>
                      <a:pt x="9498" y="202913"/>
                      <a:pt x="7966" y="213923"/>
                    </a:cubicBezTo>
                    <a:cubicBezTo>
                      <a:pt x="7285" y="219484"/>
                      <a:pt x="6320" y="224762"/>
                      <a:pt x="5923" y="230438"/>
                    </a:cubicBezTo>
                    <a:cubicBezTo>
                      <a:pt x="5469" y="236056"/>
                      <a:pt x="5128" y="241618"/>
                      <a:pt x="5015" y="247066"/>
                    </a:cubicBezTo>
                    <a:cubicBezTo>
                      <a:pt x="4731" y="257963"/>
                      <a:pt x="5185" y="268235"/>
                      <a:pt x="7342" y="277826"/>
                    </a:cubicBezTo>
                    <a:cubicBezTo>
                      <a:pt x="15117" y="309778"/>
                      <a:pt x="38839" y="330209"/>
                      <a:pt x="66081" y="341219"/>
                    </a:cubicBezTo>
                    <a:cubicBezTo>
                      <a:pt x="76183" y="345305"/>
                      <a:pt x="86512" y="348200"/>
                      <a:pt x="96557" y="350640"/>
                    </a:cubicBezTo>
                    <a:cubicBezTo>
                      <a:pt x="106659" y="353251"/>
                      <a:pt x="116931" y="355861"/>
                      <a:pt x="127260" y="358472"/>
                    </a:cubicBezTo>
                    <a:cubicBezTo>
                      <a:pt x="132254" y="359834"/>
                      <a:pt x="137078" y="361196"/>
                      <a:pt x="141846" y="362728"/>
                    </a:cubicBezTo>
                    <a:cubicBezTo>
                      <a:pt x="146783" y="364488"/>
                      <a:pt x="151664" y="366304"/>
                      <a:pt x="156318" y="368347"/>
                    </a:cubicBezTo>
                    <a:cubicBezTo>
                      <a:pt x="165682" y="372433"/>
                      <a:pt x="174478" y="377144"/>
                      <a:pt x="182708" y="382932"/>
                    </a:cubicBezTo>
                    <a:cubicBezTo>
                      <a:pt x="197009" y="393318"/>
                      <a:pt x="209381" y="406144"/>
                      <a:pt x="221016" y="419992"/>
                    </a:cubicBezTo>
                    <a:cubicBezTo>
                      <a:pt x="232650" y="433840"/>
                      <a:pt x="243603" y="448652"/>
                      <a:pt x="254216" y="463465"/>
                    </a:cubicBezTo>
                    <a:cubicBezTo>
                      <a:pt x="254670" y="457676"/>
                      <a:pt x="258983" y="453646"/>
                      <a:pt x="264318" y="453476"/>
                    </a:cubicBezTo>
                    <a:cubicBezTo>
                      <a:pt x="264772" y="452852"/>
                      <a:pt x="265510" y="452965"/>
                      <a:pt x="266077" y="452738"/>
                    </a:cubicBezTo>
                    <a:cubicBezTo>
                      <a:pt x="266702" y="452568"/>
                      <a:pt x="267269" y="452341"/>
                      <a:pt x="267893" y="452171"/>
                    </a:cubicBezTo>
                    <a:cubicBezTo>
                      <a:pt x="268518" y="452001"/>
                      <a:pt x="269029" y="451546"/>
                      <a:pt x="269710" y="451603"/>
                    </a:cubicBezTo>
                    <a:cubicBezTo>
                      <a:pt x="270334" y="451717"/>
                      <a:pt x="271015" y="451774"/>
                      <a:pt x="271639" y="451887"/>
                    </a:cubicBezTo>
                    <a:cubicBezTo>
                      <a:pt x="272263" y="452001"/>
                      <a:pt x="272888" y="452057"/>
                      <a:pt x="273455" y="452171"/>
                    </a:cubicBezTo>
                    <a:cubicBezTo>
                      <a:pt x="274023" y="452227"/>
                      <a:pt x="274590" y="452284"/>
                      <a:pt x="275271" y="452852"/>
                    </a:cubicBezTo>
                    <a:cubicBezTo>
                      <a:pt x="276520" y="453760"/>
                      <a:pt x="277655" y="454668"/>
                      <a:pt x="278620" y="455803"/>
                    </a:cubicBezTo>
                    <a:cubicBezTo>
                      <a:pt x="278506" y="437472"/>
                      <a:pt x="278620" y="418914"/>
                      <a:pt x="279925" y="400696"/>
                    </a:cubicBezTo>
                    <a:cubicBezTo>
                      <a:pt x="281230" y="382762"/>
                      <a:pt x="283671" y="365282"/>
                      <a:pt x="289176" y="348824"/>
                    </a:cubicBezTo>
                    <a:cubicBezTo>
                      <a:pt x="295702" y="328677"/>
                      <a:pt x="306542" y="312616"/>
                      <a:pt x="319595" y="295874"/>
                    </a:cubicBezTo>
                    <a:cubicBezTo>
                      <a:pt x="332421" y="279813"/>
                      <a:pt x="347234" y="264660"/>
                      <a:pt x="358982" y="245761"/>
                    </a:cubicBezTo>
                    <a:cubicBezTo>
                      <a:pt x="374418" y="221357"/>
                      <a:pt x="381910" y="189916"/>
                      <a:pt x="369084" y="16051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5" name="Google Shape;1255;p15"/>
              <p:cNvSpPr/>
              <p:nvPr/>
            </p:nvSpPr>
            <p:spPr>
              <a:xfrm>
                <a:off x="5118080" y="6258558"/>
                <a:ext cx="375615" cy="463464"/>
              </a:xfrm>
              <a:custGeom>
                <a:avLst/>
                <a:gdLst/>
                <a:ahLst/>
                <a:cxnLst/>
                <a:rect l="l" t="t" r="r" b="b"/>
                <a:pathLst>
                  <a:path w="375615" h="463464" extrusionOk="0">
                    <a:moveTo>
                      <a:pt x="369027" y="160462"/>
                    </a:moveTo>
                    <a:cubicBezTo>
                      <a:pt x="365168" y="151495"/>
                      <a:pt x="359549" y="142301"/>
                      <a:pt x="352909" y="133674"/>
                    </a:cubicBezTo>
                    <a:cubicBezTo>
                      <a:pt x="346212" y="125388"/>
                      <a:pt x="338551" y="117159"/>
                      <a:pt x="330889" y="108930"/>
                    </a:cubicBezTo>
                    <a:cubicBezTo>
                      <a:pt x="327087" y="104787"/>
                      <a:pt x="323284" y="100701"/>
                      <a:pt x="319482" y="96671"/>
                    </a:cubicBezTo>
                    <a:cubicBezTo>
                      <a:pt x="315793" y="92812"/>
                      <a:pt x="312161" y="88896"/>
                      <a:pt x="308869" y="84924"/>
                    </a:cubicBezTo>
                    <a:cubicBezTo>
                      <a:pt x="302229" y="76922"/>
                      <a:pt x="296724" y="68636"/>
                      <a:pt x="293546" y="59782"/>
                    </a:cubicBezTo>
                    <a:cubicBezTo>
                      <a:pt x="289403" y="48261"/>
                      <a:pt x="289857" y="36059"/>
                      <a:pt x="279812" y="25504"/>
                    </a:cubicBezTo>
                    <a:cubicBezTo>
                      <a:pt x="269880" y="15628"/>
                      <a:pt x="241617" y="9897"/>
                      <a:pt x="226350" y="19374"/>
                    </a:cubicBezTo>
                    <a:cubicBezTo>
                      <a:pt x="218292" y="15288"/>
                      <a:pt x="209949" y="11315"/>
                      <a:pt x="200755" y="7910"/>
                    </a:cubicBezTo>
                    <a:cubicBezTo>
                      <a:pt x="196158" y="6207"/>
                      <a:pt x="191334" y="4675"/>
                      <a:pt x="186283" y="3370"/>
                    </a:cubicBezTo>
                    <a:cubicBezTo>
                      <a:pt x="181175" y="2008"/>
                      <a:pt x="175841" y="930"/>
                      <a:pt x="170279" y="532"/>
                    </a:cubicBezTo>
                    <a:cubicBezTo>
                      <a:pt x="162163" y="-149"/>
                      <a:pt x="153820" y="-205"/>
                      <a:pt x="145194" y="532"/>
                    </a:cubicBezTo>
                    <a:cubicBezTo>
                      <a:pt x="140881" y="930"/>
                      <a:pt x="136568" y="1554"/>
                      <a:pt x="132198" y="2462"/>
                    </a:cubicBezTo>
                    <a:cubicBezTo>
                      <a:pt x="127828" y="3256"/>
                      <a:pt x="123401" y="4448"/>
                      <a:pt x="119088" y="6151"/>
                    </a:cubicBezTo>
                    <a:cubicBezTo>
                      <a:pt x="110234" y="8988"/>
                      <a:pt x="102119" y="12677"/>
                      <a:pt x="94627" y="16934"/>
                    </a:cubicBezTo>
                    <a:cubicBezTo>
                      <a:pt x="87193" y="21304"/>
                      <a:pt x="80269" y="25787"/>
                      <a:pt x="74367" y="31633"/>
                    </a:cubicBezTo>
                    <a:cubicBezTo>
                      <a:pt x="66024" y="39408"/>
                      <a:pt x="59497" y="47410"/>
                      <a:pt x="53936" y="55469"/>
                    </a:cubicBezTo>
                    <a:cubicBezTo>
                      <a:pt x="51155" y="59498"/>
                      <a:pt x="48658" y="63528"/>
                      <a:pt x="46331" y="67501"/>
                    </a:cubicBezTo>
                    <a:cubicBezTo>
                      <a:pt x="44004" y="71530"/>
                      <a:pt x="42017" y="75843"/>
                      <a:pt x="40031" y="79929"/>
                    </a:cubicBezTo>
                    <a:cubicBezTo>
                      <a:pt x="31178" y="80667"/>
                      <a:pt x="21530" y="86172"/>
                      <a:pt x="14038" y="93266"/>
                    </a:cubicBezTo>
                    <a:cubicBezTo>
                      <a:pt x="12165" y="95026"/>
                      <a:pt x="10406" y="96898"/>
                      <a:pt x="8817" y="98771"/>
                    </a:cubicBezTo>
                    <a:cubicBezTo>
                      <a:pt x="7285" y="100758"/>
                      <a:pt x="5923" y="102857"/>
                      <a:pt x="4788" y="104844"/>
                    </a:cubicBezTo>
                    <a:cubicBezTo>
                      <a:pt x="2461" y="108930"/>
                      <a:pt x="928" y="112959"/>
                      <a:pt x="361" y="116535"/>
                    </a:cubicBezTo>
                    <a:cubicBezTo>
                      <a:pt x="-1739" y="130780"/>
                      <a:pt x="5866" y="140428"/>
                      <a:pt x="9214" y="152119"/>
                    </a:cubicBezTo>
                    <a:cubicBezTo>
                      <a:pt x="11882" y="161199"/>
                      <a:pt x="11995" y="170791"/>
                      <a:pt x="11484" y="181347"/>
                    </a:cubicBezTo>
                    <a:cubicBezTo>
                      <a:pt x="10974" y="191903"/>
                      <a:pt x="9498" y="202913"/>
                      <a:pt x="7966" y="213923"/>
                    </a:cubicBezTo>
                    <a:cubicBezTo>
                      <a:pt x="7285" y="219484"/>
                      <a:pt x="6320" y="224762"/>
                      <a:pt x="5923" y="230438"/>
                    </a:cubicBezTo>
                    <a:cubicBezTo>
                      <a:pt x="5469" y="236056"/>
                      <a:pt x="5128" y="241618"/>
                      <a:pt x="5015" y="247066"/>
                    </a:cubicBezTo>
                    <a:cubicBezTo>
                      <a:pt x="4731" y="257963"/>
                      <a:pt x="5185" y="268235"/>
                      <a:pt x="7342" y="277826"/>
                    </a:cubicBezTo>
                    <a:cubicBezTo>
                      <a:pt x="15117" y="309778"/>
                      <a:pt x="38839" y="330209"/>
                      <a:pt x="66081" y="341219"/>
                    </a:cubicBezTo>
                    <a:cubicBezTo>
                      <a:pt x="76183" y="345305"/>
                      <a:pt x="86512" y="348200"/>
                      <a:pt x="96557" y="350640"/>
                    </a:cubicBezTo>
                    <a:cubicBezTo>
                      <a:pt x="106659" y="353251"/>
                      <a:pt x="116931" y="355861"/>
                      <a:pt x="127260" y="358472"/>
                    </a:cubicBezTo>
                    <a:cubicBezTo>
                      <a:pt x="132254" y="359834"/>
                      <a:pt x="137078" y="361196"/>
                      <a:pt x="141846" y="362728"/>
                    </a:cubicBezTo>
                    <a:cubicBezTo>
                      <a:pt x="146783" y="364488"/>
                      <a:pt x="151664" y="366304"/>
                      <a:pt x="156318" y="368347"/>
                    </a:cubicBezTo>
                    <a:cubicBezTo>
                      <a:pt x="165682" y="372433"/>
                      <a:pt x="174478" y="377144"/>
                      <a:pt x="182708" y="382932"/>
                    </a:cubicBezTo>
                    <a:cubicBezTo>
                      <a:pt x="197009" y="393318"/>
                      <a:pt x="209381" y="406144"/>
                      <a:pt x="221016" y="419992"/>
                    </a:cubicBezTo>
                    <a:cubicBezTo>
                      <a:pt x="232650" y="433840"/>
                      <a:pt x="243603" y="448652"/>
                      <a:pt x="254216" y="463465"/>
                    </a:cubicBezTo>
                    <a:cubicBezTo>
                      <a:pt x="254670" y="457676"/>
                      <a:pt x="258983" y="453646"/>
                      <a:pt x="264318" y="453476"/>
                    </a:cubicBezTo>
                    <a:cubicBezTo>
                      <a:pt x="264772" y="452852"/>
                      <a:pt x="265510" y="452965"/>
                      <a:pt x="266077" y="452738"/>
                    </a:cubicBezTo>
                    <a:cubicBezTo>
                      <a:pt x="266702" y="452568"/>
                      <a:pt x="267269" y="452341"/>
                      <a:pt x="267893" y="452171"/>
                    </a:cubicBezTo>
                    <a:cubicBezTo>
                      <a:pt x="268518" y="452001"/>
                      <a:pt x="269029" y="451546"/>
                      <a:pt x="269710" y="451603"/>
                    </a:cubicBezTo>
                    <a:cubicBezTo>
                      <a:pt x="270334" y="451717"/>
                      <a:pt x="271015" y="451774"/>
                      <a:pt x="271639" y="451887"/>
                    </a:cubicBezTo>
                    <a:cubicBezTo>
                      <a:pt x="272263" y="452001"/>
                      <a:pt x="272888" y="452057"/>
                      <a:pt x="273455" y="452171"/>
                    </a:cubicBezTo>
                    <a:cubicBezTo>
                      <a:pt x="274023" y="452227"/>
                      <a:pt x="274590" y="452284"/>
                      <a:pt x="275271" y="452852"/>
                    </a:cubicBezTo>
                    <a:cubicBezTo>
                      <a:pt x="276520" y="453760"/>
                      <a:pt x="277655" y="454668"/>
                      <a:pt x="278620" y="455803"/>
                    </a:cubicBezTo>
                    <a:cubicBezTo>
                      <a:pt x="278506" y="437472"/>
                      <a:pt x="278620" y="418914"/>
                      <a:pt x="279925" y="400696"/>
                    </a:cubicBezTo>
                    <a:cubicBezTo>
                      <a:pt x="281230" y="382762"/>
                      <a:pt x="283671" y="365282"/>
                      <a:pt x="289176" y="348824"/>
                    </a:cubicBezTo>
                    <a:cubicBezTo>
                      <a:pt x="295702" y="328677"/>
                      <a:pt x="306542" y="312616"/>
                      <a:pt x="319595" y="295874"/>
                    </a:cubicBezTo>
                    <a:cubicBezTo>
                      <a:pt x="332421" y="279813"/>
                      <a:pt x="347234" y="264660"/>
                      <a:pt x="358982" y="245761"/>
                    </a:cubicBezTo>
                    <a:cubicBezTo>
                      <a:pt x="374418" y="221357"/>
                      <a:pt x="381910" y="189916"/>
                      <a:pt x="369084" y="1605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6" name="Google Shape;1256;p15"/>
              <p:cNvSpPr/>
              <p:nvPr/>
            </p:nvSpPr>
            <p:spPr>
              <a:xfrm>
                <a:off x="5123151" y="6396318"/>
                <a:ext cx="370507" cy="325590"/>
              </a:xfrm>
              <a:custGeom>
                <a:avLst/>
                <a:gdLst/>
                <a:ahLst/>
                <a:cxnLst/>
                <a:rect l="l" t="t" r="r" b="b"/>
                <a:pathLst>
                  <a:path w="370507" h="325590" extrusionOk="0">
                    <a:moveTo>
                      <a:pt x="248350" y="138363"/>
                    </a:moveTo>
                    <a:cubicBezTo>
                      <a:pt x="239780" y="139782"/>
                      <a:pt x="232403" y="134958"/>
                      <a:pt x="225252" y="126559"/>
                    </a:cubicBezTo>
                    <a:cubicBezTo>
                      <a:pt x="218271" y="118613"/>
                      <a:pt x="211518" y="106638"/>
                      <a:pt x="205105" y="92620"/>
                    </a:cubicBezTo>
                    <a:cubicBezTo>
                      <a:pt x="192222" y="64698"/>
                      <a:pt x="181609" y="28547"/>
                      <a:pt x="173777" y="0"/>
                    </a:cubicBezTo>
                    <a:cubicBezTo>
                      <a:pt x="170656" y="16061"/>
                      <a:pt x="170599" y="33087"/>
                      <a:pt x="171450" y="50453"/>
                    </a:cubicBezTo>
                    <a:cubicBezTo>
                      <a:pt x="172301" y="67649"/>
                      <a:pt x="173947" y="84562"/>
                      <a:pt x="174742" y="100055"/>
                    </a:cubicBezTo>
                    <a:cubicBezTo>
                      <a:pt x="175536" y="115549"/>
                      <a:pt x="175366" y="129283"/>
                      <a:pt x="173323" y="141428"/>
                    </a:cubicBezTo>
                    <a:cubicBezTo>
                      <a:pt x="171166" y="153459"/>
                      <a:pt x="166456" y="162086"/>
                      <a:pt x="158057" y="169293"/>
                    </a:cubicBezTo>
                    <a:cubicBezTo>
                      <a:pt x="155673" y="171791"/>
                      <a:pt x="153289" y="173834"/>
                      <a:pt x="150849" y="175593"/>
                    </a:cubicBezTo>
                    <a:cubicBezTo>
                      <a:pt x="148295" y="177182"/>
                      <a:pt x="146138" y="179112"/>
                      <a:pt x="143641" y="180303"/>
                    </a:cubicBezTo>
                    <a:cubicBezTo>
                      <a:pt x="138704" y="182914"/>
                      <a:pt x="133426" y="184163"/>
                      <a:pt x="127637" y="184390"/>
                    </a:cubicBezTo>
                    <a:cubicBezTo>
                      <a:pt x="116740" y="185695"/>
                      <a:pt x="103858" y="182857"/>
                      <a:pt x="89556" y="177466"/>
                    </a:cubicBezTo>
                    <a:cubicBezTo>
                      <a:pt x="61917" y="167421"/>
                      <a:pt x="28433" y="146876"/>
                      <a:pt x="0" y="120940"/>
                    </a:cubicBezTo>
                    <a:cubicBezTo>
                      <a:pt x="284" y="127580"/>
                      <a:pt x="851" y="133823"/>
                      <a:pt x="2270" y="139952"/>
                    </a:cubicBezTo>
                    <a:cubicBezTo>
                      <a:pt x="10045" y="171904"/>
                      <a:pt x="33768" y="192335"/>
                      <a:pt x="61009" y="203345"/>
                    </a:cubicBezTo>
                    <a:cubicBezTo>
                      <a:pt x="71111" y="207431"/>
                      <a:pt x="81440" y="210326"/>
                      <a:pt x="91486" y="212766"/>
                    </a:cubicBezTo>
                    <a:cubicBezTo>
                      <a:pt x="101588" y="215377"/>
                      <a:pt x="111860" y="217987"/>
                      <a:pt x="122189" y="220598"/>
                    </a:cubicBezTo>
                    <a:cubicBezTo>
                      <a:pt x="127183" y="221960"/>
                      <a:pt x="132007" y="223322"/>
                      <a:pt x="136774" y="224854"/>
                    </a:cubicBezTo>
                    <a:cubicBezTo>
                      <a:pt x="141712" y="226614"/>
                      <a:pt x="146592" y="228430"/>
                      <a:pt x="151246" y="230473"/>
                    </a:cubicBezTo>
                    <a:cubicBezTo>
                      <a:pt x="160610" y="234559"/>
                      <a:pt x="169407" y="239270"/>
                      <a:pt x="177636" y="245058"/>
                    </a:cubicBezTo>
                    <a:cubicBezTo>
                      <a:pt x="191938" y="255444"/>
                      <a:pt x="204310" y="268270"/>
                      <a:pt x="215944" y="282118"/>
                    </a:cubicBezTo>
                    <a:cubicBezTo>
                      <a:pt x="227579" y="295966"/>
                      <a:pt x="238532" y="310778"/>
                      <a:pt x="249145" y="325591"/>
                    </a:cubicBezTo>
                    <a:cubicBezTo>
                      <a:pt x="249599" y="319802"/>
                      <a:pt x="253912" y="315773"/>
                      <a:pt x="259247" y="315602"/>
                    </a:cubicBezTo>
                    <a:cubicBezTo>
                      <a:pt x="259701" y="314978"/>
                      <a:pt x="260438" y="315091"/>
                      <a:pt x="261006" y="314864"/>
                    </a:cubicBezTo>
                    <a:cubicBezTo>
                      <a:pt x="261630" y="314694"/>
                      <a:pt x="262198" y="314467"/>
                      <a:pt x="262822" y="314297"/>
                    </a:cubicBezTo>
                    <a:cubicBezTo>
                      <a:pt x="263446" y="314126"/>
                      <a:pt x="263957" y="313672"/>
                      <a:pt x="264638" y="313729"/>
                    </a:cubicBezTo>
                    <a:cubicBezTo>
                      <a:pt x="265263" y="313843"/>
                      <a:pt x="265944" y="313900"/>
                      <a:pt x="266568" y="314013"/>
                    </a:cubicBezTo>
                    <a:cubicBezTo>
                      <a:pt x="267192" y="314126"/>
                      <a:pt x="267816" y="314183"/>
                      <a:pt x="268384" y="314297"/>
                    </a:cubicBezTo>
                    <a:cubicBezTo>
                      <a:pt x="268951" y="314354"/>
                      <a:pt x="269519" y="314410"/>
                      <a:pt x="270200" y="314978"/>
                    </a:cubicBezTo>
                    <a:cubicBezTo>
                      <a:pt x="271449" y="315886"/>
                      <a:pt x="272584" y="316794"/>
                      <a:pt x="273548" y="317929"/>
                    </a:cubicBezTo>
                    <a:cubicBezTo>
                      <a:pt x="273435" y="299598"/>
                      <a:pt x="273548" y="281040"/>
                      <a:pt x="274854" y="262822"/>
                    </a:cubicBezTo>
                    <a:cubicBezTo>
                      <a:pt x="276159" y="244888"/>
                      <a:pt x="278599" y="227408"/>
                      <a:pt x="284104" y="210950"/>
                    </a:cubicBezTo>
                    <a:cubicBezTo>
                      <a:pt x="290631" y="190803"/>
                      <a:pt x="301471" y="174742"/>
                      <a:pt x="314524" y="158000"/>
                    </a:cubicBezTo>
                    <a:cubicBezTo>
                      <a:pt x="327350" y="141939"/>
                      <a:pt x="342163" y="126786"/>
                      <a:pt x="353910" y="107887"/>
                    </a:cubicBezTo>
                    <a:cubicBezTo>
                      <a:pt x="365261" y="89840"/>
                      <a:pt x="372355" y="68047"/>
                      <a:pt x="370085" y="46026"/>
                    </a:cubicBezTo>
                    <a:cubicBezTo>
                      <a:pt x="350051" y="72587"/>
                      <a:pt x="330358" y="94323"/>
                      <a:pt x="310892" y="111122"/>
                    </a:cubicBezTo>
                    <a:cubicBezTo>
                      <a:pt x="308451" y="113108"/>
                      <a:pt x="306068" y="115038"/>
                      <a:pt x="303627" y="116740"/>
                    </a:cubicBezTo>
                    <a:lnTo>
                      <a:pt x="299995" y="119237"/>
                    </a:lnTo>
                    <a:lnTo>
                      <a:pt x="296306" y="121905"/>
                    </a:lnTo>
                    <a:cubicBezTo>
                      <a:pt x="291369" y="125367"/>
                      <a:pt x="286431" y="128204"/>
                      <a:pt x="281324" y="130361"/>
                    </a:cubicBezTo>
                    <a:cubicBezTo>
                      <a:pt x="278770" y="131496"/>
                      <a:pt x="276216" y="132234"/>
                      <a:pt x="273605" y="133255"/>
                    </a:cubicBezTo>
                    <a:cubicBezTo>
                      <a:pt x="270995" y="134334"/>
                      <a:pt x="268327" y="135242"/>
                      <a:pt x="265603" y="135923"/>
                    </a:cubicBezTo>
                    <a:cubicBezTo>
                      <a:pt x="262879" y="136661"/>
                      <a:pt x="260098" y="137171"/>
                      <a:pt x="257260" y="137512"/>
                    </a:cubicBezTo>
                    <a:cubicBezTo>
                      <a:pt x="254423" y="137852"/>
                      <a:pt x="251415" y="137852"/>
                      <a:pt x="248407" y="138363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7" name="Google Shape;1257;p15"/>
              <p:cNvSpPr/>
              <p:nvPr/>
            </p:nvSpPr>
            <p:spPr>
              <a:xfrm>
                <a:off x="5194489" y="6448815"/>
                <a:ext cx="182119" cy="267759"/>
              </a:xfrm>
              <a:custGeom>
                <a:avLst/>
                <a:gdLst/>
                <a:ahLst/>
                <a:cxnLst/>
                <a:rect l="l" t="t" r="r" b="b"/>
                <a:pathLst>
                  <a:path w="182119" h="267759" extrusionOk="0">
                    <a:moveTo>
                      <a:pt x="177466" y="267760"/>
                    </a:moveTo>
                    <a:cubicBezTo>
                      <a:pt x="145344" y="211745"/>
                      <a:pt x="106979" y="157319"/>
                      <a:pt x="69863" y="104652"/>
                    </a:cubicBezTo>
                    <a:cubicBezTo>
                      <a:pt x="46537" y="71565"/>
                      <a:pt x="22417" y="37343"/>
                      <a:pt x="0" y="2951"/>
                    </a:cubicBezTo>
                    <a:lnTo>
                      <a:pt x="4483" y="0"/>
                    </a:lnTo>
                    <a:cubicBezTo>
                      <a:pt x="26844" y="34335"/>
                      <a:pt x="50964" y="68500"/>
                      <a:pt x="74233" y="101531"/>
                    </a:cubicBezTo>
                    <a:cubicBezTo>
                      <a:pt x="111406" y="154311"/>
                      <a:pt x="149884" y="208850"/>
                      <a:pt x="182120" y="265092"/>
                    </a:cubicBezTo>
                    <a:lnTo>
                      <a:pt x="177466" y="26776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8" name="Google Shape;1258;p15"/>
              <p:cNvSpPr/>
              <p:nvPr/>
            </p:nvSpPr>
            <p:spPr>
              <a:xfrm>
                <a:off x="5279392" y="6387068"/>
                <a:ext cx="106127" cy="332457"/>
              </a:xfrm>
              <a:custGeom>
                <a:avLst/>
                <a:gdLst/>
                <a:ahLst/>
                <a:cxnLst/>
                <a:rect l="l" t="t" r="r" b="b"/>
                <a:pathLst>
                  <a:path w="106127" h="332457" extrusionOk="0">
                    <a:moveTo>
                      <a:pt x="101020" y="332458"/>
                    </a:moveTo>
                    <a:cubicBezTo>
                      <a:pt x="79511" y="271108"/>
                      <a:pt x="61066" y="207318"/>
                      <a:pt x="43302" y="145684"/>
                    </a:cubicBezTo>
                    <a:cubicBezTo>
                      <a:pt x="29625" y="98296"/>
                      <a:pt x="15494" y="49261"/>
                      <a:pt x="0" y="1646"/>
                    </a:cubicBezTo>
                    <a:lnTo>
                      <a:pt x="5108" y="0"/>
                    </a:lnTo>
                    <a:cubicBezTo>
                      <a:pt x="20601" y="47672"/>
                      <a:pt x="34789" y="96763"/>
                      <a:pt x="48467" y="144209"/>
                    </a:cubicBezTo>
                    <a:cubicBezTo>
                      <a:pt x="66230" y="205785"/>
                      <a:pt x="84618" y="269462"/>
                      <a:pt x="106128" y="330699"/>
                    </a:cubicBezTo>
                    <a:lnTo>
                      <a:pt x="101077" y="3324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9" name="Google Shape;1259;p15"/>
              <p:cNvSpPr/>
              <p:nvPr/>
            </p:nvSpPr>
            <p:spPr>
              <a:xfrm>
                <a:off x="5382595" y="6487860"/>
                <a:ext cx="10755" cy="226386"/>
              </a:xfrm>
              <a:custGeom>
                <a:avLst/>
                <a:gdLst/>
                <a:ahLst/>
                <a:cxnLst/>
                <a:rect l="l" t="t" r="r" b="b"/>
                <a:pathLst>
                  <a:path w="10755" h="226386" extrusionOk="0">
                    <a:moveTo>
                      <a:pt x="5364" y="226387"/>
                    </a:moveTo>
                    <a:cubicBezTo>
                      <a:pt x="-1106" y="170145"/>
                      <a:pt x="-254" y="112257"/>
                      <a:pt x="540" y="56242"/>
                    </a:cubicBezTo>
                    <a:cubicBezTo>
                      <a:pt x="824" y="37854"/>
                      <a:pt x="1051" y="18785"/>
                      <a:pt x="1051" y="0"/>
                    </a:cubicBezTo>
                    <a:lnTo>
                      <a:pt x="6443" y="0"/>
                    </a:lnTo>
                    <a:cubicBezTo>
                      <a:pt x="6443" y="18842"/>
                      <a:pt x="6159" y="37911"/>
                      <a:pt x="5932" y="56356"/>
                    </a:cubicBezTo>
                    <a:cubicBezTo>
                      <a:pt x="5137" y="112200"/>
                      <a:pt x="4343" y="169918"/>
                      <a:pt x="10756" y="225763"/>
                    </a:cubicBezTo>
                    <a:lnTo>
                      <a:pt x="5421" y="2263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0" name="Google Shape;1260;p15"/>
              <p:cNvSpPr/>
              <p:nvPr/>
            </p:nvSpPr>
            <p:spPr>
              <a:xfrm>
                <a:off x="5365258" y="6558177"/>
                <a:ext cx="24687" cy="155218"/>
              </a:xfrm>
              <a:custGeom>
                <a:avLst/>
                <a:gdLst/>
                <a:ahLst/>
                <a:cxnLst/>
                <a:rect l="l" t="t" r="r" b="b"/>
                <a:pathLst>
                  <a:path w="24687" h="155218" extrusionOk="0">
                    <a:moveTo>
                      <a:pt x="19409" y="155162"/>
                    </a:moveTo>
                    <a:cubicBezTo>
                      <a:pt x="14302" y="127637"/>
                      <a:pt x="10953" y="100906"/>
                      <a:pt x="8343" y="78376"/>
                    </a:cubicBezTo>
                    <a:lnTo>
                      <a:pt x="0" y="568"/>
                    </a:lnTo>
                    <a:lnTo>
                      <a:pt x="5335" y="0"/>
                    </a:lnTo>
                    <a:lnTo>
                      <a:pt x="13677" y="77808"/>
                    </a:lnTo>
                    <a:cubicBezTo>
                      <a:pt x="16288" y="100225"/>
                      <a:pt x="19636" y="126842"/>
                      <a:pt x="24687" y="154254"/>
                    </a:cubicBezTo>
                    <a:lnTo>
                      <a:pt x="19409" y="1552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1" name="Google Shape;1261;p15"/>
              <p:cNvSpPr/>
              <p:nvPr/>
            </p:nvSpPr>
            <p:spPr>
              <a:xfrm>
                <a:off x="5335236" y="6633091"/>
                <a:ext cx="48012" cy="87399"/>
              </a:xfrm>
              <a:custGeom>
                <a:avLst/>
                <a:gdLst/>
                <a:ahLst/>
                <a:cxnLst/>
                <a:rect l="l" t="t" r="r" b="b"/>
                <a:pathLst>
                  <a:path w="48012" h="87399" extrusionOk="0">
                    <a:moveTo>
                      <a:pt x="43075" y="87399"/>
                    </a:moveTo>
                    <a:cubicBezTo>
                      <a:pt x="30022" y="58739"/>
                      <a:pt x="15550" y="30192"/>
                      <a:pt x="0" y="2667"/>
                    </a:cubicBezTo>
                    <a:lnTo>
                      <a:pt x="4710" y="0"/>
                    </a:lnTo>
                    <a:cubicBezTo>
                      <a:pt x="20317" y="27695"/>
                      <a:pt x="34903" y="56355"/>
                      <a:pt x="48013" y="85129"/>
                    </a:cubicBezTo>
                    <a:lnTo>
                      <a:pt x="43132" y="873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2" name="Google Shape;1262;p15"/>
              <p:cNvSpPr/>
              <p:nvPr/>
            </p:nvSpPr>
            <p:spPr>
              <a:xfrm>
                <a:off x="5437732" y="6433435"/>
                <a:ext cx="27327" cy="94209"/>
              </a:xfrm>
              <a:custGeom>
                <a:avLst/>
                <a:gdLst/>
                <a:ahLst/>
                <a:cxnLst/>
                <a:rect l="l" t="t" r="r" b="b"/>
                <a:pathLst>
                  <a:path w="27327" h="94209" extrusionOk="0">
                    <a:moveTo>
                      <a:pt x="4654" y="94210"/>
                    </a:moveTo>
                    <a:lnTo>
                      <a:pt x="0" y="91485"/>
                    </a:lnTo>
                    <a:cubicBezTo>
                      <a:pt x="8910" y="76162"/>
                      <a:pt x="14983" y="61974"/>
                      <a:pt x="18501" y="48070"/>
                    </a:cubicBezTo>
                    <a:cubicBezTo>
                      <a:pt x="22701" y="31498"/>
                      <a:pt x="23098" y="15267"/>
                      <a:pt x="19693" y="1249"/>
                    </a:cubicBezTo>
                    <a:lnTo>
                      <a:pt x="24914" y="0"/>
                    </a:lnTo>
                    <a:cubicBezTo>
                      <a:pt x="28490" y="14869"/>
                      <a:pt x="28093" y="31952"/>
                      <a:pt x="23723" y="49375"/>
                    </a:cubicBezTo>
                    <a:cubicBezTo>
                      <a:pt x="20090" y="63790"/>
                      <a:pt x="13848" y="78432"/>
                      <a:pt x="4654" y="9421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3" name="Google Shape;1263;p15"/>
              <p:cNvSpPr/>
              <p:nvPr/>
            </p:nvSpPr>
            <p:spPr>
              <a:xfrm>
                <a:off x="5139950" y="6504603"/>
                <a:ext cx="76900" cy="93698"/>
              </a:xfrm>
              <a:custGeom>
                <a:avLst/>
                <a:gdLst/>
                <a:ahLst/>
                <a:cxnLst/>
                <a:rect l="l" t="t" r="r" b="b"/>
                <a:pathLst>
                  <a:path w="76900" h="93698" extrusionOk="0">
                    <a:moveTo>
                      <a:pt x="74687" y="93699"/>
                    </a:moveTo>
                    <a:cubicBezTo>
                      <a:pt x="54142" y="84335"/>
                      <a:pt x="37457" y="72417"/>
                      <a:pt x="25028" y="58342"/>
                    </a:cubicBezTo>
                    <a:cubicBezTo>
                      <a:pt x="10272" y="41713"/>
                      <a:pt x="1873" y="22190"/>
                      <a:pt x="0" y="454"/>
                    </a:cubicBezTo>
                    <a:lnTo>
                      <a:pt x="5335" y="0"/>
                    </a:lnTo>
                    <a:cubicBezTo>
                      <a:pt x="7094" y="20601"/>
                      <a:pt x="15096" y="38989"/>
                      <a:pt x="29057" y="54766"/>
                    </a:cubicBezTo>
                    <a:cubicBezTo>
                      <a:pt x="40976" y="68274"/>
                      <a:pt x="57093" y="79681"/>
                      <a:pt x="76900" y="88761"/>
                    </a:cubicBezTo>
                    <a:lnTo>
                      <a:pt x="74687" y="936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4" name="Google Shape;1264;p15"/>
              <p:cNvSpPr/>
              <p:nvPr/>
            </p:nvSpPr>
            <p:spPr>
              <a:xfrm>
                <a:off x="5424963" y="6374711"/>
                <a:ext cx="428078" cy="384487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487" extrusionOk="0">
                    <a:moveTo>
                      <a:pt x="324115" y="364451"/>
                    </a:moveTo>
                    <a:cubicBezTo>
                      <a:pt x="327861" y="361216"/>
                      <a:pt x="331436" y="357584"/>
                      <a:pt x="334898" y="353668"/>
                    </a:cubicBezTo>
                    <a:cubicBezTo>
                      <a:pt x="336657" y="351682"/>
                      <a:pt x="338360" y="349639"/>
                      <a:pt x="340006" y="347539"/>
                    </a:cubicBezTo>
                    <a:cubicBezTo>
                      <a:pt x="341595" y="345439"/>
                      <a:pt x="343071" y="343225"/>
                      <a:pt x="344546" y="341012"/>
                    </a:cubicBezTo>
                    <a:cubicBezTo>
                      <a:pt x="350448" y="332102"/>
                      <a:pt x="355953" y="322284"/>
                      <a:pt x="361515" y="312409"/>
                    </a:cubicBezTo>
                    <a:cubicBezTo>
                      <a:pt x="367361" y="302534"/>
                      <a:pt x="371844" y="292886"/>
                      <a:pt x="377519" y="284032"/>
                    </a:cubicBezTo>
                    <a:cubicBezTo>
                      <a:pt x="383138" y="275236"/>
                      <a:pt x="389324" y="267347"/>
                      <a:pt x="396815" y="261558"/>
                    </a:cubicBezTo>
                    <a:cubicBezTo>
                      <a:pt x="401696" y="257813"/>
                      <a:pt x="407031" y="255032"/>
                      <a:pt x="412025" y="251683"/>
                    </a:cubicBezTo>
                    <a:cubicBezTo>
                      <a:pt x="417076" y="248278"/>
                      <a:pt x="421787" y="244249"/>
                      <a:pt x="424908" y="237892"/>
                    </a:cubicBezTo>
                    <a:cubicBezTo>
                      <a:pt x="428086" y="231536"/>
                      <a:pt x="428937" y="221264"/>
                      <a:pt x="427178" y="210935"/>
                    </a:cubicBezTo>
                    <a:cubicBezTo>
                      <a:pt x="426327" y="205770"/>
                      <a:pt x="424795" y="200663"/>
                      <a:pt x="422695" y="196066"/>
                    </a:cubicBezTo>
                    <a:cubicBezTo>
                      <a:pt x="420481" y="191525"/>
                      <a:pt x="417417" y="187666"/>
                      <a:pt x="413955" y="184772"/>
                    </a:cubicBezTo>
                    <a:cubicBezTo>
                      <a:pt x="415374" y="175805"/>
                      <a:pt x="416679" y="166554"/>
                      <a:pt x="417076" y="156736"/>
                    </a:cubicBezTo>
                    <a:cubicBezTo>
                      <a:pt x="417246" y="151855"/>
                      <a:pt x="417417" y="146691"/>
                      <a:pt x="416963" y="141526"/>
                    </a:cubicBezTo>
                    <a:cubicBezTo>
                      <a:pt x="416452" y="136418"/>
                      <a:pt x="415657" y="131084"/>
                      <a:pt x="414409" y="125579"/>
                    </a:cubicBezTo>
                    <a:cubicBezTo>
                      <a:pt x="410833" y="109745"/>
                      <a:pt x="404931" y="93286"/>
                      <a:pt x="393240" y="78871"/>
                    </a:cubicBezTo>
                    <a:cubicBezTo>
                      <a:pt x="387905" y="71323"/>
                      <a:pt x="382003" y="64683"/>
                      <a:pt x="375760" y="58894"/>
                    </a:cubicBezTo>
                    <a:cubicBezTo>
                      <a:pt x="369574" y="53049"/>
                      <a:pt x="362366" y="48565"/>
                      <a:pt x="355329" y="44479"/>
                    </a:cubicBezTo>
                    <a:cubicBezTo>
                      <a:pt x="345511" y="38917"/>
                      <a:pt x="335976" y="35058"/>
                      <a:pt x="326726" y="32220"/>
                    </a:cubicBezTo>
                    <a:cubicBezTo>
                      <a:pt x="317248" y="29610"/>
                      <a:pt x="307941" y="28134"/>
                      <a:pt x="298974" y="26829"/>
                    </a:cubicBezTo>
                    <a:cubicBezTo>
                      <a:pt x="295568" y="18656"/>
                      <a:pt x="287737" y="10768"/>
                      <a:pt x="278486" y="6114"/>
                    </a:cubicBezTo>
                    <a:cubicBezTo>
                      <a:pt x="269178" y="1404"/>
                      <a:pt x="259133" y="-810"/>
                      <a:pt x="252039" y="269"/>
                    </a:cubicBezTo>
                    <a:cubicBezTo>
                      <a:pt x="237908" y="2539"/>
                      <a:pt x="231097" y="12754"/>
                      <a:pt x="221052" y="19451"/>
                    </a:cubicBezTo>
                    <a:cubicBezTo>
                      <a:pt x="205445" y="30007"/>
                      <a:pt x="183425" y="33639"/>
                      <a:pt x="161802" y="37271"/>
                    </a:cubicBezTo>
                    <a:cubicBezTo>
                      <a:pt x="150735" y="39485"/>
                      <a:pt x="139555" y="41868"/>
                      <a:pt x="129226" y="44763"/>
                    </a:cubicBezTo>
                    <a:cubicBezTo>
                      <a:pt x="124062" y="46238"/>
                      <a:pt x="119011" y="47827"/>
                      <a:pt x="114300" y="49700"/>
                    </a:cubicBezTo>
                    <a:cubicBezTo>
                      <a:pt x="109419" y="51800"/>
                      <a:pt x="104879" y="54127"/>
                      <a:pt x="100623" y="56681"/>
                    </a:cubicBezTo>
                    <a:cubicBezTo>
                      <a:pt x="72700" y="73593"/>
                      <a:pt x="60669" y="102424"/>
                      <a:pt x="58626" y="131878"/>
                    </a:cubicBezTo>
                    <a:cubicBezTo>
                      <a:pt x="57831" y="142831"/>
                      <a:pt x="58285" y="153614"/>
                      <a:pt x="58966" y="164057"/>
                    </a:cubicBezTo>
                    <a:cubicBezTo>
                      <a:pt x="59363" y="169221"/>
                      <a:pt x="59761" y="174386"/>
                      <a:pt x="60158" y="179607"/>
                    </a:cubicBezTo>
                    <a:cubicBezTo>
                      <a:pt x="60442" y="184885"/>
                      <a:pt x="60725" y="190163"/>
                      <a:pt x="61009" y="195441"/>
                    </a:cubicBezTo>
                    <a:cubicBezTo>
                      <a:pt x="61406" y="205941"/>
                      <a:pt x="61634" y="215702"/>
                      <a:pt x="60612" y="225918"/>
                    </a:cubicBezTo>
                    <a:cubicBezTo>
                      <a:pt x="59534" y="236246"/>
                      <a:pt x="57661" y="246178"/>
                      <a:pt x="54596" y="255883"/>
                    </a:cubicBezTo>
                    <a:cubicBezTo>
                      <a:pt x="49545" y="272001"/>
                      <a:pt x="40862" y="288175"/>
                      <a:pt x="31271" y="303499"/>
                    </a:cubicBezTo>
                    <a:cubicBezTo>
                      <a:pt x="21623" y="318879"/>
                      <a:pt x="10840" y="333918"/>
                      <a:pt x="0" y="348617"/>
                    </a:cubicBezTo>
                    <a:cubicBezTo>
                      <a:pt x="795" y="348390"/>
                      <a:pt x="1532" y="348163"/>
                      <a:pt x="2384" y="347993"/>
                    </a:cubicBezTo>
                    <a:cubicBezTo>
                      <a:pt x="3178" y="347822"/>
                      <a:pt x="3689" y="348106"/>
                      <a:pt x="4370" y="348163"/>
                    </a:cubicBezTo>
                    <a:cubicBezTo>
                      <a:pt x="5618" y="348447"/>
                      <a:pt x="6981" y="348731"/>
                      <a:pt x="8229" y="349298"/>
                    </a:cubicBezTo>
                    <a:cubicBezTo>
                      <a:pt x="9137" y="350206"/>
                      <a:pt x="10045" y="351114"/>
                      <a:pt x="11067" y="351965"/>
                    </a:cubicBezTo>
                    <a:cubicBezTo>
                      <a:pt x="11294" y="352193"/>
                      <a:pt x="11634" y="352363"/>
                      <a:pt x="11805" y="352647"/>
                    </a:cubicBezTo>
                    <a:lnTo>
                      <a:pt x="12202" y="353611"/>
                    </a:lnTo>
                    <a:cubicBezTo>
                      <a:pt x="12486" y="354236"/>
                      <a:pt x="12769" y="354860"/>
                      <a:pt x="13053" y="355484"/>
                    </a:cubicBezTo>
                    <a:cubicBezTo>
                      <a:pt x="13564" y="355938"/>
                      <a:pt x="14302" y="356279"/>
                      <a:pt x="14699" y="356789"/>
                    </a:cubicBezTo>
                    <a:cubicBezTo>
                      <a:pt x="14983" y="357357"/>
                      <a:pt x="15323" y="357925"/>
                      <a:pt x="15664" y="358492"/>
                    </a:cubicBezTo>
                    <a:cubicBezTo>
                      <a:pt x="16231" y="359627"/>
                      <a:pt x="17423" y="360478"/>
                      <a:pt x="17196" y="361897"/>
                    </a:cubicBezTo>
                    <a:cubicBezTo>
                      <a:pt x="17310" y="363203"/>
                      <a:pt x="17366" y="364394"/>
                      <a:pt x="17366" y="365586"/>
                    </a:cubicBezTo>
                    <a:cubicBezTo>
                      <a:pt x="16969" y="366891"/>
                      <a:pt x="16174" y="368254"/>
                      <a:pt x="15380" y="369502"/>
                    </a:cubicBezTo>
                    <a:cubicBezTo>
                      <a:pt x="32746" y="363713"/>
                      <a:pt x="50396" y="358095"/>
                      <a:pt x="68103" y="353611"/>
                    </a:cubicBezTo>
                    <a:cubicBezTo>
                      <a:pt x="86037" y="349128"/>
                      <a:pt x="103006" y="346120"/>
                      <a:pt x="120373" y="346177"/>
                    </a:cubicBezTo>
                    <a:cubicBezTo>
                      <a:pt x="130531" y="346290"/>
                      <a:pt x="141087" y="347425"/>
                      <a:pt x="150792" y="349695"/>
                    </a:cubicBezTo>
                    <a:cubicBezTo>
                      <a:pt x="160440" y="351965"/>
                      <a:pt x="170145" y="355143"/>
                      <a:pt x="180020" y="358776"/>
                    </a:cubicBezTo>
                    <a:cubicBezTo>
                      <a:pt x="190179" y="362351"/>
                      <a:pt x="199145" y="366608"/>
                      <a:pt x="209077" y="370580"/>
                    </a:cubicBezTo>
                    <a:cubicBezTo>
                      <a:pt x="218895" y="374553"/>
                      <a:pt x="229054" y="378299"/>
                      <a:pt x="239780" y="380909"/>
                    </a:cubicBezTo>
                    <a:cubicBezTo>
                      <a:pt x="268554" y="388060"/>
                      <a:pt x="299655" y="385450"/>
                      <a:pt x="324115" y="364281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5" name="Google Shape;1265;p15"/>
              <p:cNvSpPr/>
              <p:nvPr/>
            </p:nvSpPr>
            <p:spPr>
              <a:xfrm>
                <a:off x="5424963" y="6374711"/>
                <a:ext cx="428078" cy="384487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487" extrusionOk="0">
                    <a:moveTo>
                      <a:pt x="324115" y="364451"/>
                    </a:moveTo>
                    <a:cubicBezTo>
                      <a:pt x="327861" y="361216"/>
                      <a:pt x="331436" y="357584"/>
                      <a:pt x="334898" y="353668"/>
                    </a:cubicBezTo>
                    <a:cubicBezTo>
                      <a:pt x="336657" y="351682"/>
                      <a:pt x="338360" y="349639"/>
                      <a:pt x="340006" y="347539"/>
                    </a:cubicBezTo>
                    <a:cubicBezTo>
                      <a:pt x="341595" y="345439"/>
                      <a:pt x="343071" y="343225"/>
                      <a:pt x="344546" y="341012"/>
                    </a:cubicBezTo>
                    <a:cubicBezTo>
                      <a:pt x="350448" y="332102"/>
                      <a:pt x="355953" y="322284"/>
                      <a:pt x="361515" y="312409"/>
                    </a:cubicBezTo>
                    <a:cubicBezTo>
                      <a:pt x="367361" y="302534"/>
                      <a:pt x="371844" y="292886"/>
                      <a:pt x="377519" y="284032"/>
                    </a:cubicBezTo>
                    <a:cubicBezTo>
                      <a:pt x="383138" y="275236"/>
                      <a:pt x="389324" y="267347"/>
                      <a:pt x="396815" y="261558"/>
                    </a:cubicBezTo>
                    <a:cubicBezTo>
                      <a:pt x="401696" y="257813"/>
                      <a:pt x="407031" y="255032"/>
                      <a:pt x="412025" y="251683"/>
                    </a:cubicBezTo>
                    <a:cubicBezTo>
                      <a:pt x="417076" y="248278"/>
                      <a:pt x="421787" y="244249"/>
                      <a:pt x="424908" y="237892"/>
                    </a:cubicBezTo>
                    <a:cubicBezTo>
                      <a:pt x="428086" y="231536"/>
                      <a:pt x="428937" y="221264"/>
                      <a:pt x="427178" y="210935"/>
                    </a:cubicBezTo>
                    <a:cubicBezTo>
                      <a:pt x="426327" y="205770"/>
                      <a:pt x="424795" y="200663"/>
                      <a:pt x="422695" y="196066"/>
                    </a:cubicBezTo>
                    <a:cubicBezTo>
                      <a:pt x="420481" y="191525"/>
                      <a:pt x="417417" y="187666"/>
                      <a:pt x="413955" y="184772"/>
                    </a:cubicBezTo>
                    <a:cubicBezTo>
                      <a:pt x="415374" y="175805"/>
                      <a:pt x="416679" y="166554"/>
                      <a:pt x="417076" y="156736"/>
                    </a:cubicBezTo>
                    <a:cubicBezTo>
                      <a:pt x="417246" y="151855"/>
                      <a:pt x="417417" y="146691"/>
                      <a:pt x="416963" y="141526"/>
                    </a:cubicBezTo>
                    <a:cubicBezTo>
                      <a:pt x="416452" y="136418"/>
                      <a:pt x="415657" y="131084"/>
                      <a:pt x="414409" y="125579"/>
                    </a:cubicBezTo>
                    <a:cubicBezTo>
                      <a:pt x="410833" y="109745"/>
                      <a:pt x="404931" y="93286"/>
                      <a:pt x="393240" y="78871"/>
                    </a:cubicBezTo>
                    <a:cubicBezTo>
                      <a:pt x="387905" y="71323"/>
                      <a:pt x="382003" y="64683"/>
                      <a:pt x="375760" y="58894"/>
                    </a:cubicBezTo>
                    <a:cubicBezTo>
                      <a:pt x="369574" y="53049"/>
                      <a:pt x="362366" y="48565"/>
                      <a:pt x="355329" y="44479"/>
                    </a:cubicBezTo>
                    <a:cubicBezTo>
                      <a:pt x="345511" y="38917"/>
                      <a:pt x="335976" y="35058"/>
                      <a:pt x="326726" y="32220"/>
                    </a:cubicBezTo>
                    <a:cubicBezTo>
                      <a:pt x="317248" y="29610"/>
                      <a:pt x="307941" y="28134"/>
                      <a:pt x="298974" y="26829"/>
                    </a:cubicBezTo>
                    <a:cubicBezTo>
                      <a:pt x="295568" y="18656"/>
                      <a:pt x="287737" y="10768"/>
                      <a:pt x="278486" y="6114"/>
                    </a:cubicBezTo>
                    <a:cubicBezTo>
                      <a:pt x="269178" y="1404"/>
                      <a:pt x="259133" y="-810"/>
                      <a:pt x="252039" y="269"/>
                    </a:cubicBezTo>
                    <a:cubicBezTo>
                      <a:pt x="237908" y="2539"/>
                      <a:pt x="231097" y="12754"/>
                      <a:pt x="221052" y="19451"/>
                    </a:cubicBezTo>
                    <a:cubicBezTo>
                      <a:pt x="205445" y="30007"/>
                      <a:pt x="183425" y="33639"/>
                      <a:pt x="161802" y="37271"/>
                    </a:cubicBezTo>
                    <a:cubicBezTo>
                      <a:pt x="150735" y="39485"/>
                      <a:pt x="139555" y="41868"/>
                      <a:pt x="129226" y="44763"/>
                    </a:cubicBezTo>
                    <a:cubicBezTo>
                      <a:pt x="124062" y="46238"/>
                      <a:pt x="119011" y="47827"/>
                      <a:pt x="114300" y="49700"/>
                    </a:cubicBezTo>
                    <a:cubicBezTo>
                      <a:pt x="109419" y="51800"/>
                      <a:pt x="104879" y="54127"/>
                      <a:pt x="100623" y="56681"/>
                    </a:cubicBezTo>
                    <a:cubicBezTo>
                      <a:pt x="72700" y="73593"/>
                      <a:pt x="60669" y="102424"/>
                      <a:pt x="58626" y="131878"/>
                    </a:cubicBezTo>
                    <a:cubicBezTo>
                      <a:pt x="57831" y="142831"/>
                      <a:pt x="58285" y="153614"/>
                      <a:pt x="58966" y="164057"/>
                    </a:cubicBezTo>
                    <a:cubicBezTo>
                      <a:pt x="59363" y="169221"/>
                      <a:pt x="59761" y="174386"/>
                      <a:pt x="60158" y="179607"/>
                    </a:cubicBezTo>
                    <a:cubicBezTo>
                      <a:pt x="60442" y="184885"/>
                      <a:pt x="60725" y="190163"/>
                      <a:pt x="61009" y="195441"/>
                    </a:cubicBezTo>
                    <a:cubicBezTo>
                      <a:pt x="61406" y="205941"/>
                      <a:pt x="61634" y="215702"/>
                      <a:pt x="60612" y="225918"/>
                    </a:cubicBezTo>
                    <a:cubicBezTo>
                      <a:pt x="59534" y="236246"/>
                      <a:pt x="57661" y="246178"/>
                      <a:pt x="54596" y="255883"/>
                    </a:cubicBezTo>
                    <a:cubicBezTo>
                      <a:pt x="49545" y="272001"/>
                      <a:pt x="40862" y="288175"/>
                      <a:pt x="31271" y="303499"/>
                    </a:cubicBezTo>
                    <a:cubicBezTo>
                      <a:pt x="21623" y="318879"/>
                      <a:pt x="10840" y="333918"/>
                      <a:pt x="0" y="348617"/>
                    </a:cubicBezTo>
                    <a:cubicBezTo>
                      <a:pt x="795" y="348390"/>
                      <a:pt x="1532" y="348163"/>
                      <a:pt x="2384" y="347993"/>
                    </a:cubicBezTo>
                    <a:cubicBezTo>
                      <a:pt x="3178" y="347822"/>
                      <a:pt x="3689" y="348106"/>
                      <a:pt x="4370" y="348163"/>
                    </a:cubicBezTo>
                    <a:cubicBezTo>
                      <a:pt x="5618" y="348447"/>
                      <a:pt x="6981" y="348731"/>
                      <a:pt x="8229" y="349298"/>
                    </a:cubicBezTo>
                    <a:cubicBezTo>
                      <a:pt x="9137" y="350206"/>
                      <a:pt x="10045" y="351114"/>
                      <a:pt x="11067" y="351965"/>
                    </a:cubicBezTo>
                    <a:cubicBezTo>
                      <a:pt x="11294" y="352193"/>
                      <a:pt x="11634" y="352363"/>
                      <a:pt x="11805" y="352647"/>
                    </a:cubicBezTo>
                    <a:lnTo>
                      <a:pt x="12202" y="353611"/>
                    </a:lnTo>
                    <a:cubicBezTo>
                      <a:pt x="12486" y="354236"/>
                      <a:pt x="12769" y="354860"/>
                      <a:pt x="13053" y="355484"/>
                    </a:cubicBezTo>
                    <a:cubicBezTo>
                      <a:pt x="13564" y="355938"/>
                      <a:pt x="14302" y="356279"/>
                      <a:pt x="14699" y="356789"/>
                    </a:cubicBezTo>
                    <a:cubicBezTo>
                      <a:pt x="14983" y="357357"/>
                      <a:pt x="15323" y="357925"/>
                      <a:pt x="15664" y="358492"/>
                    </a:cubicBezTo>
                    <a:cubicBezTo>
                      <a:pt x="16231" y="359627"/>
                      <a:pt x="17423" y="360478"/>
                      <a:pt x="17196" y="361897"/>
                    </a:cubicBezTo>
                    <a:cubicBezTo>
                      <a:pt x="17310" y="363203"/>
                      <a:pt x="17366" y="364394"/>
                      <a:pt x="17366" y="365586"/>
                    </a:cubicBezTo>
                    <a:cubicBezTo>
                      <a:pt x="16969" y="366891"/>
                      <a:pt x="16174" y="368254"/>
                      <a:pt x="15380" y="369502"/>
                    </a:cubicBezTo>
                    <a:cubicBezTo>
                      <a:pt x="32746" y="363713"/>
                      <a:pt x="50396" y="358095"/>
                      <a:pt x="68103" y="353611"/>
                    </a:cubicBezTo>
                    <a:cubicBezTo>
                      <a:pt x="86037" y="349128"/>
                      <a:pt x="103006" y="346120"/>
                      <a:pt x="120373" y="346177"/>
                    </a:cubicBezTo>
                    <a:cubicBezTo>
                      <a:pt x="130531" y="346290"/>
                      <a:pt x="141087" y="347425"/>
                      <a:pt x="150792" y="349695"/>
                    </a:cubicBezTo>
                    <a:cubicBezTo>
                      <a:pt x="160440" y="351965"/>
                      <a:pt x="170145" y="355143"/>
                      <a:pt x="180020" y="358776"/>
                    </a:cubicBezTo>
                    <a:cubicBezTo>
                      <a:pt x="190179" y="362351"/>
                      <a:pt x="199145" y="366608"/>
                      <a:pt x="209077" y="370580"/>
                    </a:cubicBezTo>
                    <a:cubicBezTo>
                      <a:pt x="218895" y="374553"/>
                      <a:pt x="229054" y="378299"/>
                      <a:pt x="239780" y="380909"/>
                    </a:cubicBezTo>
                    <a:cubicBezTo>
                      <a:pt x="268554" y="388060"/>
                      <a:pt x="299655" y="385450"/>
                      <a:pt x="324115" y="36428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6" name="Google Shape;1266;p15"/>
              <p:cNvSpPr/>
              <p:nvPr/>
            </p:nvSpPr>
            <p:spPr>
              <a:xfrm>
                <a:off x="5425188" y="6423049"/>
                <a:ext cx="303684" cy="336174"/>
              </a:xfrm>
              <a:custGeom>
                <a:avLst/>
                <a:gdLst/>
                <a:ahLst/>
                <a:cxnLst/>
                <a:rect l="l" t="t" r="r" b="b"/>
                <a:pathLst>
                  <a:path w="303684" h="336174" extrusionOk="0">
                    <a:moveTo>
                      <a:pt x="178204" y="241994"/>
                    </a:moveTo>
                    <a:cubicBezTo>
                      <a:pt x="174345" y="234219"/>
                      <a:pt x="177012" y="225535"/>
                      <a:pt x="182176" y="216455"/>
                    </a:cubicBezTo>
                    <a:cubicBezTo>
                      <a:pt x="187681" y="207261"/>
                      <a:pt x="197046" y="197046"/>
                      <a:pt x="208396" y="186603"/>
                    </a:cubicBezTo>
                    <a:cubicBezTo>
                      <a:pt x="231041" y="165661"/>
                      <a:pt x="262084" y="144322"/>
                      <a:pt x="286829" y="128034"/>
                    </a:cubicBezTo>
                    <a:cubicBezTo>
                      <a:pt x="254025" y="132518"/>
                      <a:pt x="220712" y="149260"/>
                      <a:pt x="191995" y="159986"/>
                    </a:cubicBezTo>
                    <a:cubicBezTo>
                      <a:pt x="177750" y="165321"/>
                      <a:pt x="163789" y="170145"/>
                      <a:pt x="152041" y="171507"/>
                    </a:cubicBezTo>
                    <a:cubicBezTo>
                      <a:pt x="146082" y="172301"/>
                      <a:pt x="140804" y="172074"/>
                      <a:pt x="135526" y="171223"/>
                    </a:cubicBezTo>
                    <a:cubicBezTo>
                      <a:pt x="130191" y="170429"/>
                      <a:pt x="125310" y="168669"/>
                      <a:pt x="120827" y="165491"/>
                    </a:cubicBezTo>
                    <a:cubicBezTo>
                      <a:pt x="114981" y="162086"/>
                      <a:pt x="109590" y="159362"/>
                      <a:pt x="105844" y="155219"/>
                    </a:cubicBezTo>
                    <a:cubicBezTo>
                      <a:pt x="103914" y="153232"/>
                      <a:pt x="102269" y="151019"/>
                      <a:pt x="100850" y="148579"/>
                    </a:cubicBezTo>
                    <a:cubicBezTo>
                      <a:pt x="99431" y="146138"/>
                      <a:pt x="98012" y="143982"/>
                      <a:pt x="96934" y="141371"/>
                    </a:cubicBezTo>
                    <a:cubicBezTo>
                      <a:pt x="92450" y="131269"/>
                      <a:pt x="91542" y="117535"/>
                      <a:pt x="91883" y="103006"/>
                    </a:cubicBezTo>
                    <a:cubicBezTo>
                      <a:pt x="93075" y="73381"/>
                      <a:pt x="102269" y="35016"/>
                      <a:pt x="118159" y="0"/>
                    </a:cubicBezTo>
                    <a:cubicBezTo>
                      <a:pt x="112030" y="2100"/>
                      <a:pt x="105957" y="5221"/>
                      <a:pt x="100623" y="8399"/>
                    </a:cubicBezTo>
                    <a:cubicBezTo>
                      <a:pt x="72700" y="25312"/>
                      <a:pt x="60669" y="54142"/>
                      <a:pt x="58626" y="83597"/>
                    </a:cubicBezTo>
                    <a:cubicBezTo>
                      <a:pt x="57831" y="94550"/>
                      <a:pt x="58285" y="105333"/>
                      <a:pt x="58966" y="115776"/>
                    </a:cubicBezTo>
                    <a:cubicBezTo>
                      <a:pt x="59363" y="120940"/>
                      <a:pt x="59761" y="126105"/>
                      <a:pt x="60158" y="131326"/>
                    </a:cubicBezTo>
                    <a:cubicBezTo>
                      <a:pt x="60442" y="136604"/>
                      <a:pt x="60725" y="141882"/>
                      <a:pt x="61009" y="147160"/>
                    </a:cubicBezTo>
                    <a:cubicBezTo>
                      <a:pt x="61407" y="157659"/>
                      <a:pt x="61634" y="167421"/>
                      <a:pt x="60612" y="177636"/>
                    </a:cubicBezTo>
                    <a:cubicBezTo>
                      <a:pt x="59534" y="187965"/>
                      <a:pt x="57661" y="197897"/>
                      <a:pt x="54596" y="207602"/>
                    </a:cubicBezTo>
                    <a:cubicBezTo>
                      <a:pt x="49545" y="223719"/>
                      <a:pt x="40862" y="239894"/>
                      <a:pt x="31271" y="255217"/>
                    </a:cubicBezTo>
                    <a:cubicBezTo>
                      <a:pt x="21623" y="270597"/>
                      <a:pt x="10840" y="285637"/>
                      <a:pt x="0" y="300336"/>
                    </a:cubicBezTo>
                    <a:cubicBezTo>
                      <a:pt x="795" y="300109"/>
                      <a:pt x="1532" y="299882"/>
                      <a:pt x="2384" y="299711"/>
                    </a:cubicBezTo>
                    <a:cubicBezTo>
                      <a:pt x="3178" y="299541"/>
                      <a:pt x="3689" y="299825"/>
                      <a:pt x="4370" y="299882"/>
                    </a:cubicBezTo>
                    <a:cubicBezTo>
                      <a:pt x="5619" y="300165"/>
                      <a:pt x="6981" y="300449"/>
                      <a:pt x="8229" y="301017"/>
                    </a:cubicBezTo>
                    <a:cubicBezTo>
                      <a:pt x="9137" y="301925"/>
                      <a:pt x="10045" y="302833"/>
                      <a:pt x="11067" y="303684"/>
                    </a:cubicBezTo>
                    <a:cubicBezTo>
                      <a:pt x="11294" y="303911"/>
                      <a:pt x="11634" y="304081"/>
                      <a:pt x="11805" y="304365"/>
                    </a:cubicBezTo>
                    <a:lnTo>
                      <a:pt x="12202" y="305330"/>
                    </a:lnTo>
                    <a:cubicBezTo>
                      <a:pt x="12486" y="305954"/>
                      <a:pt x="12769" y="306578"/>
                      <a:pt x="13053" y="307203"/>
                    </a:cubicBezTo>
                    <a:cubicBezTo>
                      <a:pt x="13564" y="307657"/>
                      <a:pt x="14302" y="307997"/>
                      <a:pt x="14699" y="308508"/>
                    </a:cubicBezTo>
                    <a:cubicBezTo>
                      <a:pt x="14983" y="309076"/>
                      <a:pt x="15323" y="309643"/>
                      <a:pt x="15664" y="310211"/>
                    </a:cubicBezTo>
                    <a:cubicBezTo>
                      <a:pt x="16231" y="311346"/>
                      <a:pt x="17423" y="312197"/>
                      <a:pt x="17196" y="313616"/>
                    </a:cubicBezTo>
                    <a:cubicBezTo>
                      <a:pt x="17310" y="314921"/>
                      <a:pt x="17366" y="316113"/>
                      <a:pt x="17366" y="317305"/>
                    </a:cubicBezTo>
                    <a:cubicBezTo>
                      <a:pt x="16969" y="318610"/>
                      <a:pt x="16175" y="319972"/>
                      <a:pt x="15380" y="321221"/>
                    </a:cubicBezTo>
                    <a:cubicBezTo>
                      <a:pt x="32746" y="315432"/>
                      <a:pt x="50396" y="309813"/>
                      <a:pt x="68103" y="305330"/>
                    </a:cubicBezTo>
                    <a:cubicBezTo>
                      <a:pt x="86037" y="300846"/>
                      <a:pt x="103006" y="297839"/>
                      <a:pt x="120373" y="297895"/>
                    </a:cubicBezTo>
                    <a:cubicBezTo>
                      <a:pt x="130531" y="298009"/>
                      <a:pt x="141087" y="299144"/>
                      <a:pt x="150792" y="301414"/>
                    </a:cubicBezTo>
                    <a:cubicBezTo>
                      <a:pt x="160440" y="303684"/>
                      <a:pt x="170145" y="306862"/>
                      <a:pt x="180020" y="310494"/>
                    </a:cubicBezTo>
                    <a:cubicBezTo>
                      <a:pt x="190179" y="314070"/>
                      <a:pt x="199145" y="318326"/>
                      <a:pt x="209077" y="322299"/>
                    </a:cubicBezTo>
                    <a:cubicBezTo>
                      <a:pt x="218895" y="326272"/>
                      <a:pt x="229054" y="330017"/>
                      <a:pt x="239780" y="332628"/>
                    </a:cubicBezTo>
                    <a:cubicBezTo>
                      <a:pt x="261063" y="337849"/>
                      <a:pt x="283480" y="337849"/>
                      <a:pt x="303684" y="328939"/>
                    </a:cubicBezTo>
                    <a:cubicBezTo>
                      <a:pt x="288134" y="323547"/>
                      <a:pt x="273435" y="317815"/>
                      <a:pt x="260268" y="311743"/>
                    </a:cubicBezTo>
                    <a:cubicBezTo>
                      <a:pt x="256977" y="310211"/>
                      <a:pt x="253798" y="308678"/>
                      <a:pt x="250620" y="307146"/>
                    </a:cubicBezTo>
                    <a:cubicBezTo>
                      <a:pt x="247329" y="305614"/>
                      <a:pt x="244094" y="304024"/>
                      <a:pt x="241029" y="302492"/>
                    </a:cubicBezTo>
                    <a:cubicBezTo>
                      <a:pt x="234843" y="299314"/>
                      <a:pt x="229054" y="296079"/>
                      <a:pt x="223776" y="292674"/>
                    </a:cubicBezTo>
                    <a:cubicBezTo>
                      <a:pt x="213674" y="285750"/>
                      <a:pt x="203345" y="278826"/>
                      <a:pt x="196421" y="270540"/>
                    </a:cubicBezTo>
                    <a:cubicBezTo>
                      <a:pt x="195513" y="269519"/>
                      <a:pt x="194662" y="268441"/>
                      <a:pt x="193867" y="267362"/>
                    </a:cubicBezTo>
                    <a:cubicBezTo>
                      <a:pt x="192903" y="266341"/>
                      <a:pt x="191995" y="265262"/>
                      <a:pt x="191087" y="264184"/>
                    </a:cubicBezTo>
                    <a:cubicBezTo>
                      <a:pt x="189327" y="262027"/>
                      <a:pt x="187681" y="259757"/>
                      <a:pt x="186206" y="257374"/>
                    </a:cubicBezTo>
                    <a:cubicBezTo>
                      <a:pt x="184730" y="254990"/>
                      <a:pt x="183425" y="252493"/>
                      <a:pt x="182290" y="249882"/>
                    </a:cubicBezTo>
                    <a:cubicBezTo>
                      <a:pt x="181212" y="247215"/>
                      <a:pt x="179623" y="244718"/>
                      <a:pt x="178487" y="241880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7" name="Google Shape;1267;p15"/>
              <p:cNvSpPr/>
              <p:nvPr/>
            </p:nvSpPr>
            <p:spPr>
              <a:xfrm>
                <a:off x="5430184" y="6470891"/>
                <a:ext cx="201699" cy="254252"/>
              </a:xfrm>
              <a:custGeom>
                <a:avLst/>
                <a:gdLst/>
                <a:ahLst/>
                <a:cxnLst/>
                <a:rect l="l" t="t" r="r" b="b"/>
                <a:pathLst>
                  <a:path w="201699" h="254252" extrusionOk="0">
                    <a:moveTo>
                      <a:pt x="3973" y="254253"/>
                    </a:moveTo>
                    <a:lnTo>
                      <a:pt x="0" y="250620"/>
                    </a:lnTo>
                    <a:cubicBezTo>
                      <a:pt x="36095" y="210780"/>
                      <a:pt x="69465" y="167705"/>
                      <a:pt x="100169" y="127070"/>
                    </a:cubicBezTo>
                    <a:cubicBezTo>
                      <a:pt x="107717" y="117081"/>
                      <a:pt x="115208" y="107092"/>
                      <a:pt x="122699" y="97161"/>
                    </a:cubicBezTo>
                    <a:cubicBezTo>
                      <a:pt x="146819" y="65039"/>
                      <a:pt x="171734" y="31838"/>
                      <a:pt x="197500" y="0"/>
                    </a:cubicBezTo>
                    <a:lnTo>
                      <a:pt x="201699" y="3405"/>
                    </a:lnTo>
                    <a:cubicBezTo>
                      <a:pt x="175990" y="35187"/>
                      <a:pt x="151076" y="68330"/>
                      <a:pt x="127013" y="100396"/>
                    </a:cubicBezTo>
                    <a:cubicBezTo>
                      <a:pt x="119521" y="110384"/>
                      <a:pt x="112030" y="120373"/>
                      <a:pt x="104482" y="130361"/>
                    </a:cubicBezTo>
                    <a:cubicBezTo>
                      <a:pt x="73722" y="171053"/>
                      <a:pt x="40238" y="214242"/>
                      <a:pt x="4029" y="25425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8" name="Google Shape;1268;p15"/>
              <p:cNvSpPr/>
              <p:nvPr/>
            </p:nvSpPr>
            <p:spPr>
              <a:xfrm>
                <a:off x="5430524" y="6532298"/>
                <a:ext cx="286147" cy="202664"/>
              </a:xfrm>
              <a:custGeom>
                <a:avLst/>
                <a:gdLst/>
                <a:ahLst/>
                <a:cxnLst/>
                <a:rect l="l" t="t" r="r" b="b"/>
                <a:pathLst>
                  <a:path w="286147" h="202664" extrusionOk="0">
                    <a:moveTo>
                      <a:pt x="3235" y="202607"/>
                    </a:moveTo>
                    <a:lnTo>
                      <a:pt x="0" y="198351"/>
                    </a:lnTo>
                    <a:cubicBezTo>
                      <a:pt x="51304" y="159248"/>
                      <a:pt x="105844" y="122246"/>
                      <a:pt x="158567" y="86435"/>
                    </a:cubicBezTo>
                    <a:cubicBezTo>
                      <a:pt x="199656" y="58512"/>
                      <a:pt x="242221" y="29682"/>
                      <a:pt x="282969" y="0"/>
                    </a:cubicBezTo>
                    <a:lnTo>
                      <a:pt x="286147" y="4370"/>
                    </a:lnTo>
                    <a:cubicBezTo>
                      <a:pt x="245342" y="34108"/>
                      <a:pt x="202778" y="62996"/>
                      <a:pt x="161632" y="90918"/>
                    </a:cubicBezTo>
                    <a:cubicBezTo>
                      <a:pt x="108965" y="126672"/>
                      <a:pt x="54483" y="163618"/>
                      <a:pt x="3292" y="20266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9" name="Google Shape;1269;p15"/>
              <p:cNvSpPr/>
              <p:nvPr/>
            </p:nvSpPr>
            <p:spPr>
              <a:xfrm>
                <a:off x="5437958" y="6661978"/>
                <a:ext cx="215376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15376" h="79340" extrusionOk="0">
                    <a:moveTo>
                      <a:pt x="2270" y="79283"/>
                    </a:moveTo>
                    <a:lnTo>
                      <a:pt x="0" y="74403"/>
                    </a:lnTo>
                    <a:cubicBezTo>
                      <a:pt x="29398" y="60952"/>
                      <a:pt x="62882" y="48126"/>
                      <a:pt x="105447" y="34222"/>
                    </a:cubicBezTo>
                    <a:cubicBezTo>
                      <a:pt x="124232" y="28036"/>
                      <a:pt x="143585" y="22020"/>
                      <a:pt x="162313" y="16231"/>
                    </a:cubicBezTo>
                    <a:cubicBezTo>
                      <a:pt x="179452" y="10896"/>
                      <a:pt x="196648" y="5562"/>
                      <a:pt x="213731" y="0"/>
                    </a:cubicBezTo>
                    <a:lnTo>
                      <a:pt x="215377" y="5108"/>
                    </a:lnTo>
                    <a:cubicBezTo>
                      <a:pt x="198237" y="10670"/>
                      <a:pt x="181041" y="16004"/>
                      <a:pt x="163902" y="21339"/>
                    </a:cubicBezTo>
                    <a:cubicBezTo>
                      <a:pt x="145230" y="27128"/>
                      <a:pt x="125878" y="33144"/>
                      <a:pt x="107093" y="39330"/>
                    </a:cubicBezTo>
                    <a:cubicBezTo>
                      <a:pt x="64698" y="53234"/>
                      <a:pt x="31384" y="65947"/>
                      <a:pt x="2213" y="793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0" name="Google Shape;1270;p15"/>
              <p:cNvSpPr/>
              <p:nvPr/>
            </p:nvSpPr>
            <p:spPr>
              <a:xfrm>
                <a:off x="5437675" y="6666461"/>
                <a:ext cx="143300" cy="71338"/>
              </a:xfrm>
              <a:custGeom>
                <a:avLst/>
                <a:gdLst/>
                <a:ahLst/>
                <a:cxnLst/>
                <a:rect l="l" t="t" r="r" b="b"/>
                <a:pathLst>
                  <a:path w="143300" h="71338" extrusionOk="0">
                    <a:moveTo>
                      <a:pt x="2554" y="71338"/>
                    </a:moveTo>
                    <a:lnTo>
                      <a:pt x="0" y="66628"/>
                    </a:lnTo>
                    <a:cubicBezTo>
                      <a:pt x="35868" y="47105"/>
                      <a:pt x="73835" y="30136"/>
                      <a:pt x="110554" y="13734"/>
                    </a:cubicBezTo>
                    <a:cubicBezTo>
                      <a:pt x="120713" y="9194"/>
                      <a:pt x="130929" y="4654"/>
                      <a:pt x="141087" y="0"/>
                    </a:cubicBezTo>
                    <a:lnTo>
                      <a:pt x="143301" y="4881"/>
                    </a:lnTo>
                    <a:cubicBezTo>
                      <a:pt x="133085" y="9535"/>
                      <a:pt x="122927" y="14075"/>
                      <a:pt x="112711" y="18615"/>
                    </a:cubicBezTo>
                    <a:cubicBezTo>
                      <a:pt x="76105" y="34960"/>
                      <a:pt x="38251" y="51929"/>
                      <a:pt x="2554" y="713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1" name="Google Shape;1271;p15"/>
              <p:cNvSpPr/>
              <p:nvPr/>
            </p:nvSpPr>
            <p:spPr>
              <a:xfrm>
                <a:off x="5428594" y="6661524"/>
                <a:ext cx="71451" cy="71395"/>
              </a:xfrm>
              <a:custGeom>
                <a:avLst/>
                <a:gdLst/>
                <a:ahLst/>
                <a:cxnLst/>
                <a:rect l="l" t="t" r="r" b="b"/>
                <a:pathLst>
                  <a:path w="71451" h="71395" extrusionOk="0">
                    <a:moveTo>
                      <a:pt x="3632" y="71395"/>
                    </a:moveTo>
                    <a:lnTo>
                      <a:pt x="0" y="67422"/>
                    </a:lnTo>
                    <a:cubicBezTo>
                      <a:pt x="23325" y="46083"/>
                      <a:pt x="46027" y="23382"/>
                      <a:pt x="67479" y="0"/>
                    </a:cubicBezTo>
                    <a:lnTo>
                      <a:pt x="71452" y="3632"/>
                    </a:lnTo>
                    <a:cubicBezTo>
                      <a:pt x="49886" y="27128"/>
                      <a:pt x="27071" y="49886"/>
                      <a:pt x="3632" y="713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2" name="Google Shape;1272;p15"/>
              <p:cNvSpPr/>
              <p:nvPr/>
            </p:nvSpPr>
            <p:spPr>
              <a:xfrm>
                <a:off x="5631939" y="6715893"/>
                <a:ext cx="95912" cy="18841"/>
              </a:xfrm>
              <a:custGeom>
                <a:avLst/>
                <a:gdLst/>
                <a:ahLst/>
                <a:cxnLst/>
                <a:rect l="l" t="t" r="r" b="b"/>
                <a:pathLst>
                  <a:path w="95912" h="18841" extrusionOk="0">
                    <a:moveTo>
                      <a:pt x="39443" y="18842"/>
                    </a:moveTo>
                    <a:cubicBezTo>
                      <a:pt x="27014" y="18842"/>
                      <a:pt x="13791" y="17310"/>
                      <a:pt x="0" y="14188"/>
                    </a:cubicBezTo>
                    <a:lnTo>
                      <a:pt x="1192" y="8967"/>
                    </a:lnTo>
                    <a:cubicBezTo>
                      <a:pt x="17991" y="12713"/>
                      <a:pt x="33825" y="14188"/>
                      <a:pt x="48353" y="13223"/>
                    </a:cubicBezTo>
                    <a:cubicBezTo>
                      <a:pt x="65493" y="12088"/>
                      <a:pt x="80532" y="7661"/>
                      <a:pt x="93131" y="0"/>
                    </a:cubicBezTo>
                    <a:lnTo>
                      <a:pt x="95912" y="4597"/>
                    </a:lnTo>
                    <a:cubicBezTo>
                      <a:pt x="82575" y="12656"/>
                      <a:pt x="66741" y="17366"/>
                      <a:pt x="48694" y="18558"/>
                    </a:cubicBezTo>
                    <a:cubicBezTo>
                      <a:pt x="45686" y="18728"/>
                      <a:pt x="42621" y="18842"/>
                      <a:pt x="39500" y="1884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3" name="Google Shape;1273;p15"/>
              <p:cNvSpPr/>
              <p:nvPr/>
            </p:nvSpPr>
            <p:spPr>
              <a:xfrm>
                <a:off x="5494541" y="6435761"/>
                <a:ext cx="67535" cy="100111"/>
              </a:xfrm>
              <a:custGeom>
                <a:avLst/>
                <a:gdLst/>
                <a:ahLst/>
                <a:cxnLst/>
                <a:rect l="l" t="t" r="r" b="b"/>
                <a:pathLst>
                  <a:path w="67535" h="100111" extrusionOk="0">
                    <a:moveTo>
                      <a:pt x="5335" y="100112"/>
                    </a:moveTo>
                    <a:lnTo>
                      <a:pt x="0" y="99488"/>
                    </a:lnTo>
                    <a:cubicBezTo>
                      <a:pt x="2781" y="76616"/>
                      <a:pt x="8740" y="57604"/>
                      <a:pt x="18274" y="41316"/>
                    </a:cubicBezTo>
                    <a:cubicBezTo>
                      <a:pt x="29511" y="22190"/>
                      <a:pt x="45402" y="8286"/>
                      <a:pt x="65493" y="0"/>
                    </a:cubicBezTo>
                    <a:lnTo>
                      <a:pt x="67536" y="4994"/>
                    </a:lnTo>
                    <a:cubicBezTo>
                      <a:pt x="48524" y="12826"/>
                      <a:pt x="33541" y="25936"/>
                      <a:pt x="22928" y="44040"/>
                    </a:cubicBezTo>
                    <a:cubicBezTo>
                      <a:pt x="13791" y="59647"/>
                      <a:pt x="8002" y="77978"/>
                      <a:pt x="5335" y="1001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4" name="Google Shape;1274;p15"/>
              <p:cNvSpPr/>
              <p:nvPr/>
            </p:nvSpPr>
            <p:spPr>
              <a:xfrm>
                <a:off x="5296882" y="6662017"/>
                <a:ext cx="188908" cy="189254"/>
              </a:xfrm>
              <a:custGeom>
                <a:avLst/>
                <a:gdLst/>
                <a:ahLst/>
                <a:cxnLst/>
                <a:rect l="l" t="t" r="r" b="b"/>
                <a:pathLst>
                  <a:path w="188908" h="189254" extrusionOk="0">
                    <a:moveTo>
                      <a:pt x="95220" y="12731"/>
                    </a:moveTo>
                    <a:cubicBezTo>
                      <a:pt x="87218" y="11652"/>
                      <a:pt x="80975" y="5580"/>
                      <a:pt x="73711" y="2061"/>
                    </a:cubicBezTo>
                    <a:cubicBezTo>
                      <a:pt x="66447" y="-1458"/>
                      <a:pt x="55493" y="-833"/>
                      <a:pt x="52883" y="6771"/>
                    </a:cubicBezTo>
                    <a:cubicBezTo>
                      <a:pt x="55720" y="13014"/>
                      <a:pt x="51010" y="20335"/>
                      <a:pt x="45108" y="23911"/>
                    </a:cubicBezTo>
                    <a:cubicBezTo>
                      <a:pt x="39205" y="27430"/>
                      <a:pt x="32225" y="28735"/>
                      <a:pt x="26266" y="32083"/>
                    </a:cubicBezTo>
                    <a:cubicBezTo>
                      <a:pt x="16447" y="37702"/>
                      <a:pt x="10318" y="49279"/>
                      <a:pt x="11283" y="60573"/>
                    </a:cubicBezTo>
                    <a:cubicBezTo>
                      <a:pt x="12134" y="70108"/>
                      <a:pt x="17469" y="79075"/>
                      <a:pt x="16674" y="88609"/>
                    </a:cubicBezTo>
                    <a:cubicBezTo>
                      <a:pt x="15369" y="103705"/>
                      <a:pt x="-976" y="115169"/>
                      <a:pt x="46" y="130265"/>
                    </a:cubicBezTo>
                    <a:cubicBezTo>
                      <a:pt x="557" y="137814"/>
                      <a:pt x="5437" y="144397"/>
                      <a:pt x="10999" y="149561"/>
                    </a:cubicBezTo>
                    <a:cubicBezTo>
                      <a:pt x="16561" y="154726"/>
                      <a:pt x="22917" y="159039"/>
                      <a:pt x="27911" y="164771"/>
                    </a:cubicBezTo>
                    <a:cubicBezTo>
                      <a:pt x="35119" y="173114"/>
                      <a:pt x="40397" y="185146"/>
                      <a:pt x="51237" y="186848"/>
                    </a:cubicBezTo>
                    <a:cubicBezTo>
                      <a:pt x="60374" y="188324"/>
                      <a:pt x="68830" y="181286"/>
                      <a:pt x="78081" y="180549"/>
                    </a:cubicBezTo>
                    <a:cubicBezTo>
                      <a:pt x="86367" y="179868"/>
                      <a:pt x="94085" y="184181"/>
                      <a:pt x="101860" y="187018"/>
                    </a:cubicBezTo>
                    <a:cubicBezTo>
                      <a:pt x="109636" y="189856"/>
                      <a:pt x="119510" y="190821"/>
                      <a:pt x="125243" y="184862"/>
                    </a:cubicBezTo>
                    <a:cubicBezTo>
                      <a:pt x="134436" y="175384"/>
                      <a:pt x="126151" y="156145"/>
                      <a:pt x="136593" y="148086"/>
                    </a:cubicBezTo>
                    <a:cubicBezTo>
                      <a:pt x="145844" y="140935"/>
                      <a:pt x="161791" y="149505"/>
                      <a:pt x="169964" y="141219"/>
                    </a:cubicBezTo>
                    <a:cubicBezTo>
                      <a:pt x="176263" y="134863"/>
                      <a:pt x="172631" y="123853"/>
                      <a:pt x="176207" y="115623"/>
                    </a:cubicBezTo>
                    <a:cubicBezTo>
                      <a:pt x="179782" y="107394"/>
                      <a:pt x="190565" y="101549"/>
                      <a:pt x="188692" y="92752"/>
                    </a:cubicBezTo>
                    <a:cubicBezTo>
                      <a:pt x="186592" y="82707"/>
                      <a:pt x="170701" y="82650"/>
                      <a:pt x="165821" y="73626"/>
                    </a:cubicBezTo>
                    <a:cubicBezTo>
                      <a:pt x="160543" y="63865"/>
                      <a:pt x="171269" y="49393"/>
                      <a:pt x="163324" y="41561"/>
                    </a:cubicBezTo>
                    <a:cubicBezTo>
                      <a:pt x="156343" y="34694"/>
                      <a:pt x="142779" y="41845"/>
                      <a:pt x="135458" y="35318"/>
                    </a:cubicBezTo>
                    <a:cubicBezTo>
                      <a:pt x="129783" y="30267"/>
                      <a:pt x="131769" y="20335"/>
                      <a:pt x="126718" y="14717"/>
                    </a:cubicBezTo>
                    <a:cubicBezTo>
                      <a:pt x="123029" y="10631"/>
                      <a:pt x="116786" y="10120"/>
                      <a:pt x="111338" y="10915"/>
                    </a:cubicBezTo>
                    <a:cubicBezTo>
                      <a:pt x="105890" y="11652"/>
                      <a:pt x="100442" y="13412"/>
                      <a:pt x="94993" y="126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5" name="Google Shape;1275;p15"/>
              <p:cNvSpPr/>
              <p:nvPr/>
            </p:nvSpPr>
            <p:spPr>
              <a:xfrm>
                <a:off x="5312422" y="6691546"/>
                <a:ext cx="150565" cy="146592"/>
              </a:xfrm>
              <a:custGeom>
                <a:avLst/>
                <a:gdLst/>
                <a:ahLst/>
                <a:cxnLst/>
                <a:rect l="l" t="t" r="r" b="b"/>
                <a:pathLst>
                  <a:path w="150565" h="146592" extrusionOk="0">
                    <a:moveTo>
                      <a:pt x="133199" y="65322"/>
                    </a:moveTo>
                    <a:cubicBezTo>
                      <a:pt x="133199" y="65322"/>
                      <a:pt x="133199" y="65322"/>
                      <a:pt x="133199" y="65322"/>
                    </a:cubicBezTo>
                    <a:cubicBezTo>
                      <a:pt x="138193" y="59874"/>
                      <a:pt x="141258" y="52667"/>
                      <a:pt x="141258" y="44721"/>
                    </a:cubicBezTo>
                    <a:cubicBezTo>
                      <a:pt x="141258" y="27809"/>
                      <a:pt x="127580" y="14131"/>
                      <a:pt x="110668" y="14131"/>
                    </a:cubicBezTo>
                    <a:cubicBezTo>
                      <a:pt x="107320" y="5846"/>
                      <a:pt x="99261" y="0"/>
                      <a:pt x="89783" y="0"/>
                    </a:cubicBezTo>
                    <a:cubicBezTo>
                      <a:pt x="81951" y="0"/>
                      <a:pt x="75084" y="3973"/>
                      <a:pt x="71054" y="9989"/>
                    </a:cubicBezTo>
                    <a:cubicBezTo>
                      <a:pt x="64244" y="10329"/>
                      <a:pt x="57661" y="11748"/>
                      <a:pt x="51645" y="14245"/>
                    </a:cubicBezTo>
                    <a:cubicBezTo>
                      <a:pt x="47502" y="11634"/>
                      <a:pt x="42621" y="10102"/>
                      <a:pt x="37343" y="10102"/>
                    </a:cubicBezTo>
                    <a:cubicBezTo>
                      <a:pt x="22304" y="10102"/>
                      <a:pt x="10102" y="22304"/>
                      <a:pt x="10102" y="37343"/>
                    </a:cubicBezTo>
                    <a:cubicBezTo>
                      <a:pt x="10102" y="43983"/>
                      <a:pt x="12542" y="49943"/>
                      <a:pt x="16458" y="54653"/>
                    </a:cubicBezTo>
                    <a:cubicBezTo>
                      <a:pt x="15267" y="59363"/>
                      <a:pt x="14585" y="64244"/>
                      <a:pt x="14585" y="69295"/>
                    </a:cubicBezTo>
                    <a:cubicBezTo>
                      <a:pt x="14585" y="74062"/>
                      <a:pt x="15210" y="78659"/>
                      <a:pt x="16231" y="83086"/>
                    </a:cubicBezTo>
                    <a:cubicBezTo>
                      <a:pt x="6697" y="87342"/>
                      <a:pt x="0" y="96820"/>
                      <a:pt x="0" y="107944"/>
                    </a:cubicBezTo>
                    <a:cubicBezTo>
                      <a:pt x="0" y="122983"/>
                      <a:pt x="12202" y="135185"/>
                      <a:pt x="27241" y="135185"/>
                    </a:cubicBezTo>
                    <a:cubicBezTo>
                      <a:pt x="36549" y="135185"/>
                      <a:pt x="44721" y="130531"/>
                      <a:pt x="49602" y="123437"/>
                    </a:cubicBezTo>
                    <a:cubicBezTo>
                      <a:pt x="53461" y="125197"/>
                      <a:pt x="57491" y="126559"/>
                      <a:pt x="61690" y="127410"/>
                    </a:cubicBezTo>
                    <a:cubicBezTo>
                      <a:pt x="64017" y="138363"/>
                      <a:pt x="73722" y="146592"/>
                      <a:pt x="85356" y="146592"/>
                    </a:cubicBezTo>
                    <a:cubicBezTo>
                      <a:pt x="98750" y="146592"/>
                      <a:pt x="109533" y="135753"/>
                      <a:pt x="109533" y="122416"/>
                    </a:cubicBezTo>
                    <a:cubicBezTo>
                      <a:pt x="109533" y="120599"/>
                      <a:pt x="109306" y="118897"/>
                      <a:pt x="108909" y="117194"/>
                    </a:cubicBezTo>
                    <a:cubicBezTo>
                      <a:pt x="114868" y="112824"/>
                      <a:pt x="119919" y="107433"/>
                      <a:pt x="123948" y="101190"/>
                    </a:cubicBezTo>
                    <a:cubicBezTo>
                      <a:pt x="126332" y="102268"/>
                      <a:pt x="128942" y="102893"/>
                      <a:pt x="131723" y="102893"/>
                    </a:cubicBezTo>
                    <a:cubicBezTo>
                      <a:pt x="142109" y="102893"/>
                      <a:pt x="150565" y="94437"/>
                      <a:pt x="150565" y="84051"/>
                    </a:cubicBezTo>
                    <a:cubicBezTo>
                      <a:pt x="150565" y="73665"/>
                      <a:pt x="142847" y="66060"/>
                      <a:pt x="133085" y="6537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6" name="Google Shape;1276;p15"/>
              <p:cNvSpPr/>
              <p:nvPr/>
            </p:nvSpPr>
            <p:spPr>
              <a:xfrm>
                <a:off x="5329504" y="6794155"/>
                <a:ext cx="16117" cy="16117"/>
              </a:xfrm>
              <a:custGeom>
                <a:avLst/>
                <a:gdLst/>
                <a:ahLst/>
                <a:cxnLst/>
                <a:rect l="l" t="t" r="r" b="b"/>
                <a:pathLst>
                  <a:path w="16117" h="16117" extrusionOk="0">
                    <a:moveTo>
                      <a:pt x="16118" y="8059"/>
                    </a:moveTo>
                    <a:cubicBezTo>
                      <a:pt x="16118" y="12510"/>
                      <a:pt x="12510" y="16118"/>
                      <a:pt x="8059" y="16118"/>
                    </a:cubicBezTo>
                    <a:cubicBezTo>
                      <a:pt x="3608" y="16118"/>
                      <a:pt x="0" y="12510"/>
                      <a:pt x="0" y="8059"/>
                    </a:cubicBezTo>
                    <a:cubicBezTo>
                      <a:pt x="0" y="3608"/>
                      <a:pt x="3608" y="0"/>
                      <a:pt x="8059" y="0"/>
                    </a:cubicBezTo>
                    <a:cubicBezTo>
                      <a:pt x="12510" y="0"/>
                      <a:pt x="16118" y="3608"/>
                      <a:pt x="16118" y="8059"/>
                    </a:cubicBezTo>
                    <a:close/>
                  </a:path>
                </a:pathLst>
              </a:custGeom>
              <a:solidFill>
                <a:srgbClr val="F0BC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7" name="Google Shape;1277;p15"/>
              <p:cNvSpPr/>
              <p:nvPr/>
            </p:nvSpPr>
            <p:spPr>
              <a:xfrm>
                <a:off x="5387789" y="6809422"/>
                <a:ext cx="22360" cy="22360"/>
              </a:xfrm>
              <a:custGeom>
                <a:avLst/>
                <a:gdLst/>
                <a:ahLst/>
                <a:cxnLst/>
                <a:rect l="l" t="t" r="r" b="b"/>
                <a:pathLst>
                  <a:path w="22360" h="22360" extrusionOk="0">
                    <a:moveTo>
                      <a:pt x="22361" y="11180"/>
                    </a:moveTo>
                    <a:cubicBezTo>
                      <a:pt x="22361" y="17366"/>
                      <a:pt x="17366" y="22361"/>
                      <a:pt x="11180" y="22361"/>
                    </a:cubicBezTo>
                    <a:cubicBezTo>
                      <a:pt x="4994" y="22361"/>
                      <a:pt x="0" y="17366"/>
                      <a:pt x="0" y="11180"/>
                    </a:cubicBezTo>
                    <a:cubicBezTo>
                      <a:pt x="0" y="4994"/>
                      <a:pt x="4994" y="0"/>
                      <a:pt x="11180" y="0"/>
                    </a:cubicBezTo>
                    <a:cubicBezTo>
                      <a:pt x="17366" y="0"/>
                      <a:pt x="22361" y="4994"/>
                      <a:pt x="22361" y="1118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8" name="Google Shape;1278;p15"/>
              <p:cNvSpPr/>
              <p:nvPr/>
            </p:nvSpPr>
            <p:spPr>
              <a:xfrm>
                <a:off x="5077636" y="6728663"/>
                <a:ext cx="292704" cy="71678"/>
              </a:xfrm>
              <a:custGeom>
                <a:avLst/>
                <a:gdLst/>
                <a:ahLst/>
                <a:cxnLst/>
                <a:rect l="l" t="t" r="r" b="b"/>
                <a:pathLst>
                  <a:path w="292704" h="71678" extrusionOk="0">
                    <a:moveTo>
                      <a:pt x="291993" y="45119"/>
                    </a:moveTo>
                    <a:cubicBezTo>
                      <a:pt x="290347" y="41203"/>
                      <a:pt x="285977" y="39103"/>
                      <a:pt x="281834" y="38195"/>
                    </a:cubicBezTo>
                    <a:cubicBezTo>
                      <a:pt x="278486" y="37457"/>
                      <a:pt x="274854" y="37457"/>
                      <a:pt x="271732" y="38649"/>
                    </a:cubicBezTo>
                    <a:cubicBezTo>
                      <a:pt x="216001" y="21680"/>
                      <a:pt x="158511" y="12315"/>
                      <a:pt x="100339" y="10670"/>
                    </a:cubicBezTo>
                    <a:cubicBezTo>
                      <a:pt x="100169" y="4767"/>
                      <a:pt x="95345" y="0"/>
                      <a:pt x="89386" y="0"/>
                    </a:cubicBezTo>
                    <a:cubicBezTo>
                      <a:pt x="83427" y="0"/>
                      <a:pt x="78432" y="4937"/>
                      <a:pt x="78432" y="10953"/>
                    </a:cubicBezTo>
                    <a:cubicBezTo>
                      <a:pt x="78432" y="16969"/>
                      <a:pt x="83370" y="21963"/>
                      <a:pt x="89386" y="21963"/>
                    </a:cubicBezTo>
                    <a:cubicBezTo>
                      <a:pt x="93642" y="21963"/>
                      <a:pt x="97274" y="19523"/>
                      <a:pt x="99090" y="16004"/>
                    </a:cubicBezTo>
                    <a:cubicBezTo>
                      <a:pt x="155730" y="17480"/>
                      <a:pt x="211745" y="26390"/>
                      <a:pt x="266114" y="42508"/>
                    </a:cubicBezTo>
                    <a:cubicBezTo>
                      <a:pt x="183822" y="35130"/>
                      <a:pt x="101133" y="39046"/>
                      <a:pt x="19864" y="54312"/>
                    </a:cubicBezTo>
                    <a:cubicBezTo>
                      <a:pt x="17877" y="51588"/>
                      <a:pt x="14642" y="49772"/>
                      <a:pt x="11010" y="49772"/>
                    </a:cubicBezTo>
                    <a:cubicBezTo>
                      <a:pt x="4938" y="49772"/>
                      <a:pt x="0" y="54710"/>
                      <a:pt x="0" y="60726"/>
                    </a:cubicBezTo>
                    <a:cubicBezTo>
                      <a:pt x="0" y="66741"/>
                      <a:pt x="4938" y="71679"/>
                      <a:pt x="11010" y="71679"/>
                    </a:cubicBezTo>
                    <a:cubicBezTo>
                      <a:pt x="17083" y="71679"/>
                      <a:pt x="21963" y="66741"/>
                      <a:pt x="21963" y="60726"/>
                    </a:cubicBezTo>
                    <a:cubicBezTo>
                      <a:pt x="21963" y="60271"/>
                      <a:pt x="21907" y="59874"/>
                      <a:pt x="21850" y="59420"/>
                    </a:cubicBezTo>
                    <a:cubicBezTo>
                      <a:pt x="102212" y="44438"/>
                      <a:pt x="183993" y="40578"/>
                      <a:pt x="265319" y="47843"/>
                    </a:cubicBezTo>
                    <a:cubicBezTo>
                      <a:pt x="265092" y="51248"/>
                      <a:pt x="266227" y="54823"/>
                      <a:pt x="268668" y="57207"/>
                    </a:cubicBezTo>
                    <a:cubicBezTo>
                      <a:pt x="273378" y="61860"/>
                      <a:pt x="281494" y="61974"/>
                      <a:pt x="286999" y="58285"/>
                    </a:cubicBezTo>
                    <a:cubicBezTo>
                      <a:pt x="291255" y="55391"/>
                      <a:pt x="294036" y="49772"/>
                      <a:pt x="292050" y="450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9" name="Google Shape;1279;p15"/>
              <p:cNvSpPr/>
              <p:nvPr/>
            </p:nvSpPr>
            <p:spPr>
              <a:xfrm>
                <a:off x="5257769" y="6778889"/>
                <a:ext cx="144322" cy="251812"/>
              </a:xfrm>
              <a:custGeom>
                <a:avLst/>
                <a:gdLst/>
                <a:ahLst/>
                <a:cxnLst/>
                <a:rect l="l" t="t" r="r" b="b"/>
                <a:pathLst>
                  <a:path w="144322" h="251812" extrusionOk="0">
                    <a:moveTo>
                      <a:pt x="144322" y="9875"/>
                    </a:moveTo>
                    <a:cubicBezTo>
                      <a:pt x="144322" y="4427"/>
                      <a:pt x="139896" y="0"/>
                      <a:pt x="134447" y="0"/>
                    </a:cubicBezTo>
                    <a:cubicBezTo>
                      <a:pt x="128999" y="0"/>
                      <a:pt x="124856" y="4256"/>
                      <a:pt x="124686" y="9478"/>
                    </a:cubicBezTo>
                    <a:cubicBezTo>
                      <a:pt x="91769" y="84675"/>
                      <a:pt x="54710" y="158908"/>
                      <a:pt x="14472" y="230530"/>
                    </a:cubicBezTo>
                    <a:cubicBezTo>
                      <a:pt x="13337" y="230132"/>
                      <a:pt x="12202" y="229906"/>
                      <a:pt x="10953" y="229906"/>
                    </a:cubicBezTo>
                    <a:cubicBezTo>
                      <a:pt x="4881" y="229906"/>
                      <a:pt x="0" y="234843"/>
                      <a:pt x="0" y="240859"/>
                    </a:cubicBezTo>
                    <a:cubicBezTo>
                      <a:pt x="0" y="246875"/>
                      <a:pt x="4938" y="251812"/>
                      <a:pt x="10953" y="251812"/>
                    </a:cubicBezTo>
                    <a:cubicBezTo>
                      <a:pt x="16969" y="251812"/>
                      <a:pt x="21907" y="246875"/>
                      <a:pt x="21907" y="240859"/>
                    </a:cubicBezTo>
                    <a:cubicBezTo>
                      <a:pt x="21907" y="237964"/>
                      <a:pt x="20772" y="235411"/>
                      <a:pt x="18955" y="233424"/>
                    </a:cubicBezTo>
                    <a:cubicBezTo>
                      <a:pt x="58399" y="163164"/>
                      <a:pt x="94777" y="90294"/>
                      <a:pt x="127297" y="16572"/>
                    </a:cubicBezTo>
                    <a:cubicBezTo>
                      <a:pt x="128318" y="17650"/>
                      <a:pt x="129510" y="18445"/>
                      <a:pt x="130929" y="18956"/>
                    </a:cubicBezTo>
                    <a:cubicBezTo>
                      <a:pt x="117989" y="81440"/>
                      <a:pt x="100906" y="143528"/>
                      <a:pt x="80192" y="203913"/>
                    </a:cubicBezTo>
                    <a:cubicBezTo>
                      <a:pt x="80135" y="203913"/>
                      <a:pt x="80021" y="203913"/>
                      <a:pt x="79965" y="203913"/>
                    </a:cubicBezTo>
                    <a:cubicBezTo>
                      <a:pt x="73892" y="203913"/>
                      <a:pt x="69011" y="208850"/>
                      <a:pt x="69011" y="214923"/>
                    </a:cubicBezTo>
                    <a:cubicBezTo>
                      <a:pt x="69011" y="220995"/>
                      <a:pt x="73949" y="225876"/>
                      <a:pt x="79965" y="225876"/>
                    </a:cubicBezTo>
                    <a:cubicBezTo>
                      <a:pt x="85981" y="225876"/>
                      <a:pt x="90918" y="220939"/>
                      <a:pt x="90918" y="214923"/>
                    </a:cubicBezTo>
                    <a:cubicBezTo>
                      <a:pt x="90918" y="210837"/>
                      <a:pt x="88648" y="207318"/>
                      <a:pt x="85356" y="205445"/>
                    </a:cubicBezTo>
                    <a:cubicBezTo>
                      <a:pt x="106241" y="144720"/>
                      <a:pt x="123381" y="82235"/>
                      <a:pt x="136377" y="19353"/>
                    </a:cubicBezTo>
                    <a:cubicBezTo>
                      <a:pt x="140860" y="18445"/>
                      <a:pt x="144266" y="14642"/>
                      <a:pt x="144266" y="987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0" name="Google Shape;1280;p15"/>
              <p:cNvSpPr/>
              <p:nvPr/>
            </p:nvSpPr>
            <p:spPr>
              <a:xfrm>
                <a:off x="5426325" y="6767254"/>
                <a:ext cx="165207" cy="137398"/>
              </a:xfrm>
              <a:custGeom>
                <a:avLst/>
                <a:gdLst/>
                <a:ahLst/>
                <a:cxnLst/>
                <a:rect l="l" t="t" r="r" b="b"/>
                <a:pathLst>
                  <a:path w="165207" h="137398" extrusionOk="0">
                    <a:moveTo>
                      <a:pt x="154197" y="94777"/>
                    </a:moveTo>
                    <a:cubicBezTo>
                      <a:pt x="149373" y="94777"/>
                      <a:pt x="145287" y="97899"/>
                      <a:pt x="143812" y="102269"/>
                    </a:cubicBezTo>
                    <a:cubicBezTo>
                      <a:pt x="102496" y="69182"/>
                      <a:pt x="59250" y="37741"/>
                      <a:pt x="14983" y="8797"/>
                    </a:cubicBezTo>
                    <a:cubicBezTo>
                      <a:pt x="15040" y="8399"/>
                      <a:pt x="15210" y="8059"/>
                      <a:pt x="15210" y="7605"/>
                    </a:cubicBezTo>
                    <a:cubicBezTo>
                      <a:pt x="15210" y="3405"/>
                      <a:pt x="11805" y="0"/>
                      <a:pt x="7605" y="0"/>
                    </a:cubicBezTo>
                    <a:cubicBezTo>
                      <a:pt x="3405" y="0"/>
                      <a:pt x="0" y="3405"/>
                      <a:pt x="0" y="7605"/>
                    </a:cubicBezTo>
                    <a:cubicBezTo>
                      <a:pt x="0" y="11805"/>
                      <a:pt x="3405" y="15210"/>
                      <a:pt x="7605" y="15210"/>
                    </a:cubicBezTo>
                    <a:cubicBezTo>
                      <a:pt x="8513" y="15210"/>
                      <a:pt x="9364" y="14983"/>
                      <a:pt x="10216" y="14699"/>
                    </a:cubicBezTo>
                    <a:cubicBezTo>
                      <a:pt x="45572" y="52667"/>
                      <a:pt x="84335" y="87797"/>
                      <a:pt x="125480" y="119351"/>
                    </a:cubicBezTo>
                    <a:cubicBezTo>
                      <a:pt x="123835" y="121281"/>
                      <a:pt x="122813" y="123721"/>
                      <a:pt x="122813" y="126445"/>
                    </a:cubicBezTo>
                    <a:cubicBezTo>
                      <a:pt x="122813" y="132518"/>
                      <a:pt x="127751" y="137399"/>
                      <a:pt x="133766" y="137399"/>
                    </a:cubicBezTo>
                    <a:cubicBezTo>
                      <a:pt x="139782" y="137399"/>
                      <a:pt x="144720" y="132461"/>
                      <a:pt x="144720" y="126445"/>
                    </a:cubicBezTo>
                    <a:cubicBezTo>
                      <a:pt x="144720" y="120430"/>
                      <a:pt x="139782" y="115492"/>
                      <a:pt x="133766" y="115492"/>
                    </a:cubicBezTo>
                    <a:cubicBezTo>
                      <a:pt x="132461" y="115492"/>
                      <a:pt x="131269" y="115776"/>
                      <a:pt x="130134" y="116173"/>
                    </a:cubicBezTo>
                    <a:cubicBezTo>
                      <a:pt x="92507" y="87399"/>
                      <a:pt x="56980" y="55561"/>
                      <a:pt x="24120" y="21396"/>
                    </a:cubicBezTo>
                    <a:cubicBezTo>
                      <a:pt x="65152" y="48807"/>
                      <a:pt x="105333" y="78205"/>
                      <a:pt x="143755" y="109079"/>
                    </a:cubicBezTo>
                    <a:cubicBezTo>
                      <a:pt x="145174" y="113506"/>
                      <a:pt x="149260" y="116740"/>
                      <a:pt x="154197" y="116740"/>
                    </a:cubicBezTo>
                    <a:cubicBezTo>
                      <a:pt x="160270" y="116740"/>
                      <a:pt x="165207" y="111803"/>
                      <a:pt x="165207" y="105787"/>
                    </a:cubicBezTo>
                    <a:cubicBezTo>
                      <a:pt x="165207" y="99771"/>
                      <a:pt x="160270" y="94834"/>
                      <a:pt x="154197" y="9483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1" name="Google Shape;1281;p15"/>
              <p:cNvSpPr/>
              <p:nvPr/>
            </p:nvSpPr>
            <p:spPr>
              <a:xfrm>
                <a:off x="5392272" y="6597564"/>
                <a:ext cx="205501" cy="154367"/>
              </a:xfrm>
              <a:custGeom>
                <a:avLst/>
                <a:gdLst/>
                <a:ahLst/>
                <a:cxnLst/>
                <a:rect l="l" t="t" r="r" b="b"/>
                <a:pathLst>
                  <a:path w="205501" h="154367" extrusionOk="0">
                    <a:moveTo>
                      <a:pt x="194492" y="42167"/>
                    </a:moveTo>
                    <a:cubicBezTo>
                      <a:pt x="188419" y="42167"/>
                      <a:pt x="183482" y="47105"/>
                      <a:pt x="183482" y="53121"/>
                    </a:cubicBezTo>
                    <a:cubicBezTo>
                      <a:pt x="183482" y="54029"/>
                      <a:pt x="183595" y="54880"/>
                      <a:pt x="183822" y="55674"/>
                    </a:cubicBezTo>
                    <a:cubicBezTo>
                      <a:pt x="138761" y="89386"/>
                      <a:pt x="88932" y="115435"/>
                      <a:pt x="35470" y="133256"/>
                    </a:cubicBezTo>
                    <a:cubicBezTo>
                      <a:pt x="35300" y="132234"/>
                      <a:pt x="35017" y="131269"/>
                      <a:pt x="34676" y="130304"/>
                    </a:cubicBezTo>
                    <a:cubicBezTo>
                      <a:pt x="87626" y="102949"/>
                      <a:pt x="135639" y="65322"/>
                      <a:pt x="174742" y="20431"/>
                    </a:cubicBezTo>
                    <a:cubicBezTo>
                      <a:pt x="176331" y="21339"/>
                      <a:pt x="178147" y="21906"/>
                      <a:pt x="180133" y="21906"/>
                    </a:cubicBezTo>
                    <a:cubicBezTo>
                      <a:pt x="186206" y="21906"/>
                      <a:pt x="191087" y="16969"/>
                      <a:pt x="191087" y="10953"/>
                    </a:cubicBezTo>
                    <a:cubicBezTo>
                      <a:pt x="191087" y="4937"/>
                      <a:pt x="186149" y="0"/>
                      <a:pt x="180133" y="0"/>
                    </a:cubicBezTo>
                    <a:cubicBezTo>
                      <a:pt x="174118" y="0"/>
                      <a:pt x="169180" y="4937"/>
                      <a:pt x="169180" y="10953"/>
                    </a:cubicBezTo>
                    <a:cubicBezTo>
                      <a:pt x="169180" y="13110"/>
                      <a:pt x="169804" y="15096"/>
                      <a:pt x="170883" y="16742"/>
                    </a:cubicBezTo>
                    <a:cubicBezTo>
                      <a:pt x="132177" y="61236"/>
                      <a:pt x="84562" y="98523"/>
                      <a:pt x="32122" y="125594"/>
                    </a:cubicBezTo>
                    <a:cubicBezTo>
                      <a:pt x="28830" y="121337"/>
                      <a:pt x="23723" y="118500"/>
                      <a:pt x="17934" y="118500"/>
                    </a:cubicBezTo>
                    <a:cubicBezTo>
                      <a:pt x="8059" y="118500"/>
                      <a:pt x="0" y="126502"/>
                      <a:pt x="0" y="136434"/>
                    </a:cubicBezTo>
                    <a:cubicBezTo>
                      <a:pt x="0" y="146365"/>
                      <a:pt x="8002" y="154367"/>
                      <a:pt x="17934" y="154367"/>
                    </a:cubicBezTo>
                    <a:cubicBezTo>
                      <a:pt x="27014" y="154367"/>
                      <a:pt x="34392" y="147614"/>
                      <a:pt x="35641" y="138874"/>
                    </a:cubicBezTo>
                    <a:cubicBezTo>
                      <a:pt x="90010" y="120940"/>
                      <a:pt x="140633" y="94607"/>
                      <a:pt x="186490" y="60442"/>
                    </a:cubicBezTo>
                    <a:cubicBezTo>
                      <a:pt x="188476" y="62655"/>
                      <a:pt x="191370" y="64017"/>
                      <a:pt x="194549" y="64017"/>
                    </a:cubicBezTo>
                    <a:cubicBezTo>
                      <a:pt x="200621" y="64017"/>
                      <a:pt x="205502" y="59080"/>
                      <a:pt x="205502" y="53007"/>
                    </a:cubicBezTo>
                    <a:cubicBezTo>
                      <a:pt x="205502" y="46934"/>
                      <a:pt x="200564" y="42054"/>
                      <a:pt x="194549" y="4205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2" name="Google Shape;1282;p15"/>
              <p:cNvSpPr/>
              <p:nvPr/>
            </p:nvSpPr>
            <p:spPr>
              <a:xfrm>
                <a:off x="5308733" y="6451482"/>
                <a:ext cx="64698" cy="311175"/>
              </a:xfrm>
              <a:custGeom>
                <a:avLst/>
                <a:gdLst/>
                <a:ahLst/>
                <a:cxnLst/>
                <a:rect l="l" t="t" r="r" b="b"/>
                <a:pathLst>
                  <a:path w="64698" h="311175" extrusionOk="0">
                    <a:moveTo>
                      <a:pt x="56015" y="280926"/>
                    </a:moveTo>
                    <a:cubicBezTo>
                      <a:pt x="64585" y="194492"/>
                      <a:pt x="64812" y="106922"/>
                      <a:pt x="56696" y="20431"/>
                    </a:cubicBezTo>
                    <a:cubicBezTo>
                      <a:pt x="59988" y="18501"/>
                      <a:pt x="62201" y="15039"/>
                      <a:pt x="62201" y="10953"/>
                    </a:cubicBezTo>
                    <a:cubicBezTo>
                      <a:pt x="62201" y="4881"/>
                      <a:pt x="57264" y="0"/>
                      <a:pt x="51248" y="0"/>
                    </a:cubicBezTo>
                    <a:cubicBezTo>
                      <a:pt x="45232" y="0"/>
                      <a:pt x="40295" y="4937"/>
                      <a:pt x="40295" y="10953"/>
                    </a:cubicBezTo>
                    <a:cubicBezTo>
                      <a:pt x="40295" y="16969"/>
                      <a:pt x="45232" y="21906"/>
                      <a:pt x="51248" y="21906"/>
                    </a:cubicBezTo>
                    <a:cubicBezTo>
                      <a:pt x="51305" y="21906"/>
                      <a:pt x="51361" y="21906"/>
                      <a:pt x="51475" y="21906"/>
                    </a:cubicBezTo>
                    <a:cubicBezTo>
                      <a:pt x="59363" y="107206"/>
                      <a:pt x="59136" y="193470"/>
                      <a:pt x="50851" y="278713"/>
                    </a:cubicBezTo>
                    <a:cubicBezTo>
                      <a:pt x="50964" y="217250"/>
                      <a:pt x="39443" y="155105"/>
                      <a:pt x="17366" y="97785"/>
                    </a:cubicBezTo>
                    <a:cubicBezTo>
                      <a:pt x="20091" y="95799"/>
                      <a:pt x="21907" y="92564"/>
                      <a:pt x="21907" y="88931"/>
                    </a:cubicBezTo>
                    <a:cubicBezTo>
                      <a:pt x="21907" y="82859"/>
                      <a:pt x="16969" y="77978"/>
                      <a:pt x="10953" y="77978"/>
                    </a:cubicBezTo>
                    <a:cubicBezTo>
                      <a:pt x="4938" y="77978"/>
                      <a:pt x="0" y="82916"/>
                      <a:pt x="0" y="88931"/>
                    </a:cubicBezTo>
                    <a:cubicBezTo>
                      <a:pt x="0" y="94947"/>
                      <a:pt x="4938" y="99885"/>
                      <a:pt x="10953" y="99885"/>
                    </a:cubicBezTo>
                    <a:cubicBezTo>
                      <a:pt x="11464" y="99885"/>
                      <a:pt x="11918" y="99828"/>
                      <a:pt x="12429" y="99714"/>
                    </a:cubicBezTo>
                    <a:cubicBezTo>
                      <a:pt x="34335" y="156581"/>
                      <a:pt x="45686" y="218328"/>
                      <a:pt x="45516" y="279224"/>
                    </a:cubicBezTo>
                    <a:cubicBezTo>
                      <a:pt x="38081" y="280699"/>
                      <a:pt x="32463" y="287226"/>
                      <a:pt x="32463" y="295057"/>
                    </a:cubicBezTo>
                    <a:cubicBezTo>
                      <a:pt x="32463" y="303968"/>
                      <a:pt x="39670" y="311175"/>
                      <a:pt x="48580" y="311175"/>
                    </a:cubicBezTo>
                    <a:cubicBezTo>
                      <a:pt x="57491" y="311175"/>
                      <a:pt x="64698" y="303968"/>
                      <a:pt x="64698" y="295057"/>
                    </a:cubicBezTo>
                    <a:cubicBezTo>
                      <a:pt x="64698" y="288872"/>
                      <a:pt x="61180" y="283537"/>
                      <a:pt x="56015" y="2808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83" name="Google Shape;1283;p15"/>
            <p:cNvGrpSpPr/>
            <p:nvPr/>
          </p:nvGrpSpPr>
          <p:grpSpPr>
            <a:xfrm>
              <a:off x="8162847" y="-128809"/>
              <a:ext cx="590308" cy="2414517"/>
              <a:chOff x="8391447" y="-128809"/>
              <a:chExt cx="590308" cy="2414517"/>
            </a:xfrm>
          </p:grpSpPr>
          <p:sp>
            <p:nvSpPr>
              <p:cNvPr id="1284" name="Google Shape;1284;p15"/>
              <p:cNvSpPr/>
              <p:nvPr/>
            </p:nvSpPr>
            <p:spPr>
              <a:xfrm>
                <a:off x="8742859" y="1587219"/>
                <a:ext cx="4816" cy="354716"/>
              </a:xfrm>
              <a:custGeom>
                <a:avLst/>
                <a:gdLst/>
                <a:ahLst/>
                <a:cxnLst/>
                <a:rect l="l" t="t" r="r" b="b"/>
                <a:pathLst>
                  <a:path w="12192" h="898016" extrusionOk="0">
                    <a:moveTo>
                      <a:pt x="0" y="0"/>
                    </a:moveTo>
                    <a:lnTo>
                      <a:pt x="12192" y="0"/>
                    </a:lnTo>
                    <a:lnTo>
                      <a:pt x="12192" y="898017"/>
                    </a:lnTo>
                    <a:lnTo>
                      <a:pt x="0" y="89801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5" name="Google Shape;1285;p15"/>
              <p:cNvSpPr/>
              <p:nvPr/>
            </p:nvSpPr>
            <p:spPr>
              <a:xfrm>
                <a:off x="8542720" y="1911502"/>
                <a:ext cx="349299" cy="374206"/>
              </a:xfrm>
              <a:custGeom>
                <a:avLst/>
                <a:gdLst/>
                <a:ahLst/>
                <a:cxnLst/>
                <a:rect l="l" t="t" r="r" b="b"/>
                <a:pathLst>
                  <a:path w="884301" h="947356" extrusionOk="0">
                    <a:moveTo>
                      <a:pt x="884301" y="473678"/>
                    </a:moveTo>
                    <a:cubicBezTo>
                      <a:pt x="884301" y="735284"/>
                      <a:pt x="686343" y="947357"/>
                      <a:pt x="442151" y="947357"/>
                    </a:cubicBezTo>
                    <a:cubicBezTo>
                      <a:pt x="197958" y="947357"/>
                      <a:pt x="0" y="735283"/>
                      <a:pt x="0" y="473678"/>
                    </a:cubicBezTo>
                    <a:cubicBezTo>
                      <a:pt x="0" y="212073"/>
                      <a:pt x="197958" y="0"/>
                      <a:pt x="442151" y="0"/>
                    </a:cubicBezTo>
                    <a:cubicBezTo>
                      <a:pt x="686343" y="0"/>
                      <a:pt x="884301" y="212074"/>
                      <a:pt x="884301" y="47367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6" name="Google Shape;1286;p15"/>
              <p:cNvSpPr/>
              <p:nvPr/>
            </p:nvSpPr>
            <p:spPr>
              <a:xfrm>
                <a:off x="8542720" y="2086235"/>
                <a:ext cx="349186" cy="199067"/>
              </a:xfrm>
              <a:custGeom>
                <a:avLst/>
                <a:gdLst/>
                <a:ahLst/>
                <a:cxnLst/>
                <a:rect l="l" t="t" r="r" b="b"/>
                <a:pathLst>
                  <a:path w="884015" h="503968" extrusionOk="0">
                    <a:moveTo>
                      <a:pt x="953" y="0"/>
                    </a:moveTo>
                    <a:cubicBezTo>
                      <a:pt x="381" y="10002"/>
                      <a:pt x="0" y="20098"/>
                      <a:pt x="0" y="30289"/>
                    </a:cubicBezTo>
                    <a:cubicBezTo>
                      <a:pt x="0" y="291846"/>
                      <a:pt x="197930" y="503968"/>
                      <a:pt x="442151" y="503968"/>
                    </a:cubicBezTo>
                    <a:cubicBezTo>
                      <a:pt x="686372" y="503968"/>
                      <a:pt x="876872" y="299561"/>
                      <a:pt x="884015" y="44672"/>
                    </a:cubicBezTo>
                    <a:cubicBezTo>
                      <a:pt x="589407" y="34576"/>
                      <a:pt x="294894" y="21622"/>
                      <a:pt x="953" y="9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7" name="Google Shape;1287;p15"/>
              <p:cNvSpPr/>
              <p:nvPr/>
            </p:nvSpPr>
            <p:spPr>
              <a:xfrm>
                <a:off x="8567488" y="1911502"/>
                <a:ext cx="349299" cy="374206"/>
              </a:xfrm>
              <a:custGeom>
                <a:avLst/>
                <a:gdLst/>
                <a:ahLst/>
                <a:cxnLst/>
                <a:rect l="l" t="t" r="r" b="b"/>
                <a:pathLst>
                  <a:path w="884301" h="947356" extrusionOk="0">
                    <a:moveTo>
                      <a:pt x="884301" y="473678"/>
                    </a:moveTo>
                    <a:cubicBezTo>
                      <a:pt x="884301" y="735284"/>
                      <a:pt x="686344" y="947357"/>
                      <a:pt x="442151" y="947357"/>
                    </a:cubicBezTo>
                    <a:cubicBezTo>
                      <a:pt x="197958" y="947357"/>
                      <a:pt x="0" y="735283"/>
                      <a:pt x="0" y="473678"/>
                    </a:cubicBezTo>
                    <a:cubicBezTo>
                      <a:pt x="0" y="212073"/>
                      <a:pt x="197958" y="0"/>
                      <a:pt x="442151" y="0"/>
                    </a:cubicBezTo>
                    <a:cubicBezTo>
                      <a:pt x="686344" y="0"/>
                      <a:pt x="884301" y="212074"/>
                      <a:pt x="884301" y="47367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8" name="Google Shape;1288;p15"/>
              <p:cNvSpPr/>
              <p:nvPr/>
            </p:nvSpPr>
            <p:spPr>
              <a:xfrm>
                <a:off x="8596536" y="1934845"/>
                <a:ext cx="298356" cy="327402"/>
              </a:xfrm>
              <a:custGeom>
                <a:avLst/>
                <a:gdLst/>
                <a:ahLst/>
                <a:cxnLst/>
                <a:rect l="l" t="t" r="r" b="b"/>
                <a:pathLst>
                  <a:path w="755332" h="828865" extrusionOk="0">
                    <a:moveTo>
                      <a:pt x="755333" y="414433"/>
                    </a:moveTo>
                    <a:cubicBezTo>
                      <a:pt x="755333" y="643318"/>
                      <a:pt x="586246" y="828866"/>
                      <a:pt x="377666" y="828866"/>
                    </a:cubicBezTo>
                    <a:cubicBezTo>
                      <a:pt x="169087" y="828866"/>
                      <a:pt x="0" y="643318"/>
                      <a:pt x="0" y="414433"/>
                    </a:cubicBezTo>
                    <a:cubicBezTo>
                      <a:pt x="0" y="185548"/>
                      <a:pt x="169087" y="0"/>
                      <a:pt x="377666" y="0"/>
                    </a:cubicBezTo>
                    <a:cubicBezTo>
                      <a:pt x="586246" y="0"/>
                      <a:pt x="755333" y="185548"/>
                      <a:pt x="755333" y="41443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9" name="Google Shape;1289;p15"/>
              <p:cNvSpPr/>
              <p:nvPr/>
            </p:nvSpPr>
            <p:spPr>
              <a:xfrm>
                <a:off x="8602840" y="1948731"/>
                <a:ext cx="285715" cy="313481"/>
              </a:xfrm>
              <a:custGeom>
                <a:avLst/>
                <a:gdLst/>
                <a:ahLst/>
                <a:cxnLst/>
                <a:rect l="l" t="t" r="r" b="b"/>
                <a:pathLst>
                  <a:path w="723328" h="793622" extrusionOk="0">
                    <a:moveTo>
                      <a:pt x="723329" y="396812"/>
                    </a:moveTo>
                    <a:cubicBezTo>
                      <a:pt x="723329" y="615964"/>
                      <a:pt x="561406" y="793623"/>
                      <a:pt x="361664" y="793623"/>
                    </a:cubicBezTo>
                    <a:cubicBezTo>
                      <a:pt x="161923" y="793623"/>
                      <a:pt x="0" y="615964"/>
                      <a:pt x="0" y="396812"/>
                    </a:cubicBezTo>
                    <a:cubicBezTo>
                      <a:pt x="0" y="177659"/>
                      <a:pt x="161923" y="0"/>
                      <a:pt x="361664" y="0"/>
                    </a:cubicBezTo>
                    <a:cubicBezTo>
                      <a:pt x="561406" y="0"/>
                      <a:pt x="723329" y="177659"/>
                      <a:pt x="723329" y="39681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0" name="Google Shape;1290;p15"/>
              <p:cNvSpPr/>
              <p:nvPr/>
            </p:nvSpPr>
            <p:spPr>
              <a:xfrm>
                <a:off x="8604304" y="1955674"/>
                <a:ext cx="282780" cy="282780"/>
              </a:xfrm>
              <a:custGeom>
                <a:avLst/>
                <a:gdLst/>
                <a:ahLst/>
                <a:cxnLst/>
                <a:rect l="l" t="t" r="r" b="b"/>
                <a:pathLst>
                  <a:path w="715899" h="715898" extrusionOk="0">
                    <a:moveTo>
                      <a:pt x="357950" y="715899"/>
                    </a:moveTo>
                    <a:lnTo>
                      <a:pt x="0" y="357950"/>
                    </a:lnTo>
                    <a:lnTo>
                      <a:pt x="357950" y="0"/>
                    </a:lnTo>
                    <a:lnTo>
                      <a:pt x="715899" y="357950"/>
                    </a:lnTo>
                    <a:lnTo>
                      <a:pt x="357950" y="715899"/>
                    </a:lnTo>
                    <a:close/>
                    <a:moveTo>
                      <a:pt x="10382" y="357950"/>
                    </a:moveTo>
                    <a:lnTo>
                      <a:pt x="357950" y="705517"/>
                    </a:lnTo>
                    <a:lnTo>
                      <a:pt x="705517" y="357950"/>
                    </a:lnTo>
                    <a:lnTo>
                      <a:pt x="357950" y="10383"/>
                    </a:lnTo>
                    <a:lnTo>
                      <a:pt x="10382" y="35795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1" name="Google Shape;1291;p15"/>
              <p:cNvSpPr/>
              <p:nvPr/>
            </p:nvSpPr>
            <p:spPr>
              <a:xfrm>
                <a:off x="8724958" y="2046155"/>
                <a:ext cx="67233" cy="90636"/>
              </a:xfrm>
              <a:custGeom>
                <a:avLst/>
                <a:gdLst/>
                <a:ahLst/>
                <a:cxnLst/>
                <a:rect l="l" t="t" r="r" b="b"/>
                <a:pathLst>
                  <a:path w="170211" h="229457" extrusionOk="0">
                    <a:moveTo>
                      <a:pt x="0" y="0"/>
                    </a:moveTo>
                    <a:lnTo>
                      <a:pt x="170212" y="0"/>
                    </a:lnTo>
                    <a:lnTo>
                      <a:pt x="170212" y="229457"/>
                    </a:lnTo>
                    <a:lnTo>
                      <a:pt x="0" y="22945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2" name="Google Shape;1292;p15"/>
              <p:cNvSpPr/>
              <p:nvPr/>
            </p:nvSpPr>
            <p:spPr>
              <a:xfrm>
                <a:off x="8739519" y="2065782"/>
                <a:ext cx="29234" cy="51206"/>
              </a:xfrm>
              <a:custGeom>
                <a:avLst/>
                <a:gdLst/>
                <a:ahLst/>
                <a:cxnLst/>
                <a:rect l="l" t="t" r="r" b="b"/>
                <a:pathLst>
                  <a:path w="74009" h="129635" extrusionOk="0">
                    <a:moveTo>
                      <a:pt x="0" y="0"/>
                    </a:moveTo>
                    <a:lnTo>
                      <a:pt x="74009" y="0"/>
                    </a:lnTo>
                    <a:lnTo>
                      <a:pt x="74009" y="129635"/>
                    </a:lnTo>
                    <a:lnTo>
                      <a:pt x="0" y="1296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293" name="Google Shape;1293;p15"/>
              <p:cNvGrpSpPr/>
              <p:nvPr/>
            </p:nvGrpSpPr>
            <p:grpSpPr>
              <a:xfrm>
                <a:off x="8735166" y="1999507"/>
                <a:ext cx="40418" cy="38617"/>
                <a:chOff x="6218205" y="5720905"/>
                <a:chExt cx="102584" cy="98012"/>
              </a:xfrm>
            </p:grpSpPr>
            <p:sp>
              <p:nvSpPr>
                <p:cNvPr id="1294" name="Google Shape;1294;p15"/>
                <p:cNvSpPr/>
                <p:nvPr/>
              </p:nvSpPr>
              <p:spPr>
                <a:xfrm>
                  <a:off x="6218205" y="5720905"/>
                  <a:ext cx="34480" cy="9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0" h="98012" extrusionOk="0">
                      <a:moveTo>
                        <a:pt x="0" y="0"/>
                      </a:moveTo>
                      <a:lnTo>
                        <a:pt x="34481" y="0"/>
                      </a:lnTo>
                      <a:lnTo>
                        <a:pt x="34481" y="98012"/>
                      </a:lnTo>
                      <a:lnTo>
                        <a:pt x="0" y="980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5" name="Google Shape;1295;p15"/>
                <p:cNvSpPr/>
                <p:nvPr/>
              </p:nvSpPr>
              <p:spPr>
                <a:xfrm>
                  <a:off x="6286309" y="5720905"/>
                  <a:ext cx="34480" cy="9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0" h="98012" extrusionOk="0">
                      <a:moveTo>
                        <a:pt x="0" y="0"/>
                      </a:moveTo>
                      <a:lnTo>
                        <a:pt x="34481" y="0"/>
                      </a:lnTo>
                      <a:lnTo>
                        <a:pt x="34481" y="98012"/>
                      </a:lnTo>
                      <a:lnTo>
                        <a:pt x="0" y="980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96" name="Google Shape;1296;p15"/>
              <p:cNvGrpSpPr/>
              <p:nvPr/>
            </p:nvGrpSpPr>
            <p:grpSpPr>
              <a:xfrm>
                <a:off x="8735916" y="2151835"/>
                <a:ext cx="40381" cy="38617"/>
                <a:chOff x="6220110" y="6107524"/>
                <a:chExt cx="102489" cy="98012"/>
              </a:xfrm>
            </p:grpSpPr>
            <p:sp>
              <p:nvSpPr>
                <p:cNvPr id="1297" name="Google Shape;1297;p15"/>
                <p:cNvSpPr/>
                <p:nvPr/>
              </p:nvSpPr>
              <p:spPr>
                <a:xfrm>
                  <a:off x="6220110" y="6107524"/>
                  <a:ext cx="34480" cy="9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0" h="98012" extrusionOk="0">
                      <a:moveTo>
                        <a:pt x="0" y="0"/>
                      </a:moveTo>
                      <a:lnTo>
                        <a:pt x="34481" y="0"/>
                      </a:lnTo>
                      <a:lnTo>
                        <a:pt x="34481" y="98012"/>
                      </a:lnTo>
                      <a:lnTo>
                        <a:pt x="0" y="980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8" name="Google Shape;1298;p15"/>
                <p:cNvSpPr/>
                <p:nvPr/>
              </p:nvSpPr>
              <p:spPr>
                <a:xfrm>
                  <a:off x="6288119" y="6107524"/>
                  <a:ext cx="34480" cy="9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0" h="98012" extrusionOk="0">
                      <a:moveTo>
                        <a:pt x="0" y="0"/>
                      </a:moveTo>
                      <a:lnTo>
                        <a:pt x="34481" y="0"/>
                      </a:lnTo>
                      <a:lnTo>
                        <a:pt x="34481" y="98012"/>
                      </a:lnTo>
                      <a:lnTo>
                        <a:pt x="0" y="980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99" name="Google Shape;1299;p15"/>
              <p:cNvGrpSpPr/>
              <p:nvPr/>
            </p:nvGrpSpPr>
            <p:grpSpPr>
              <a:xfrm>
                <a:off x="8653692" y="2062742"/>
                <a:ext cx="55392" cy="57944"/>
                <a:chOff x="6011418" y="5881401"/>
                <a:chExt cx="140589" cy="147065"/>
              </a:xfrm>
            </p:grpSpPr>
            <p:sp>
              <p:nvSpPr>
                <p:cNvPr id="1300" name="Google Shape;1300;p15"/>
                <p:cNvSpPr/>
                <p:nvPr/>
              </p:nvSpPr>
              <p:spPr>
                <a:xfrm>
                  <a:off x="6011418" y="5979032"/>
                  <a:ext cx="140589" cy="49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589" h="49434" extrusionOk="0">
                      <a:moveTo>
                        <a:pt x="0" y="0"/>
                      </a:moveTo>
                      <a:lnTo>
                        <a:pt x="140589" y="0"/>
                      </a:lnTo>
                      <a:lnTo>
                        <a:pt x="140589" y="49434"/>
                      </a:lnTo>
                      <a:lnTo>
                        <a:pt x="0" y="4943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1" name="Google Shape;1301;p15"/>
                <p:cNvSpPr/>
                <p:nvPr/>
              </p:nvSpPr>
              <p:spPr>
                <a:xfrm>
                  <a:off x="6011418" y="5881401"/>
                  <a:ext cx="140589" cy="49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589" h="49434" extrusionOk="0">
                      <a:moveTo>
                        <a:pt x="0" y="0"/>
                      </a:moveTo>
                      <a:lnTo>
                        <a:pt x="140589" y="0"/>
                      </a:lnTo>
                      <a:lnTo>
                        <a:pt x="140589" y="49434"/>
                      </a:lnTo>
                      <a:lnTo>
                        <a:pt x="0" y="4943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02" name="Google Shape;1302;p15"/>
              <p:cNvGrpSpPr/>
              <p:nvPr/>
            </p:nvGrpSpPr>
            <p:grpSpPr>
              <a:xfrm>
                <a:off x="8813788" y="2066383"/>
                <a:ext cx="43495" cy="45522"/>
                <a:chOff x="6417754" y="5890640"/>
                <a:chExt cx="110394" cy="115538"/>
              </a:xfrm>
            </p:grpSpPr>
            <p:sp>
              <p:nvSpPr>
                <p:cNvPr id="1303" name="Google Shape;1303;p15"/>
                <p:cNvSpPr/>
                <p:nvPr/>
              </p:nvSpPr>
              <p:spPr>
                <a:xfrm>
                  <a:off x="6417754" y="5967316"/>
                  <a:ext cx="110394" cy="38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94" h="38862" extrusionOk="0">
                      <a:moveTo>
                        <a:pt x="0" y="0"/>
                      </a:moveTo>
                      <a:lnTo>
                        <a:pt x="110395" y="0"/>
                      </a:lnTo>
                      <a:lnTo>
                        <a:pt x="110395" y="38862"/>
                      </a:lnTo>
                      <a:lnTo>
                        <a:pt x="0" y="3886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4" name="Google Shape;1304;p15"/>
                <p:cNvSpPr/>
                <p:nvPr/>
              </p:nvSpPr>
              <p:spPr>
                <a:xfrm>
                  <a:off x="6417754" y="5890640"/>
                  <a:ext cx="110394" cy="38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94" h="38862" extrusionOk="0">
                      <a:moveTo>
                        <a:pt x="0" y="0"/>
                      </a:moveTo>
                      <a:lnTo>
                        <a:pt x="110395" y="0"/>
                      </a:lnTo>
                      <a:lnTo>
                        <a:pt x="110395" y="38862"/>
                      </a:lnTo>
                      <a:lnTo>
                        <a:pt x="0" y="3886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305" name="Google Shape;1305;p15"/>
              <p:cNvSpPr/>
              <p:nvPr/>
            </p:nvSpPr>
            <p:spPr>
              <a:xfrm>
                <a:off x="8664425" y="-128809"/>
                <a:ext cx="4816" cy="1517855"/>
              </a:xfrm>
              <a:custGeom>
                <a:avLst/>
                <a:gdLst/>
                <a:ahLst/>
                <a:cxnLst/>
                <a:rect l="l" t="t" r="r" b="b"/>
                <a:pathLst>
                  <a:path w="12192" h="3842670" extrusionOk="0">
                    <a:moveTo>
                      <a:pt x="0" y="0"/>
                    </a:moveTo>
                    <a:lnTo>
                      <a:pt x="12192" y="0"/>
                    </a:lnTo>
                    <a:lnTo>
                      <a:pt x="12192" y="3842671"/>
                    </a:lnTo>
                    <a:lnTo>
                      <a:pt x="0" y="384267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6" name="Google Shape;1306;p15"/>
              <p:cNvSpPr/>
              <p:nvPr/>
            </p:nvSpPr>
            <p:spPr>
              <a:xfrm rot="-1016557">
                <a:off x="8448556" y="1174055"/>
                <a:ext cx="460532" cy="460532"/>
              </a:xfrm>
              <a:custGeom>
                <a:avLst/>
                <a:gdLst/>
                <a:ahLst/>
                <a:cxnLst/>
                <a:rect l="l" t="t" r="r" b="b"/>
                <a:pathLst>
                  <a:path w="1167003" h="1167003" extrusionOk="0">
                    <a:moveTo>
                      <a:pt x="1167003" y="583502"/>
                    </a:moveTo>
                    <a:cubicBezTo>
                      <a:pt x="1167003" y="905761"/>
                      <a:pt x="905761" y="1167003"/>
                      <a:pt x="583502" y="1167003"/>
                    </a:cubicBezTo>
                    <a:cubicBezTo>
                      <a:pt x="261243" y="1167003"/>
                      <a:pt x="0" y="905761"/>
                      <a:pt x="0" y="583502"/>
                    </a:cubicBezTo>
                    <a:cubicBezTo>
                      <a:pt x="0" y="261242"/>
                      <a:pt x="261243" y="0"/>
                      <a:pt x="583502" y="0"/>
                    </a:cubicBezTo>
                    <a:cubicBezTo>
                      <a:pt x="905761" y="0"/>
                      <a:pt x="1167003" y="261242"/>
                      <a:pt x="1167003" y="58350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7" name="Google Shape;1307;p15"/>
              <p:cNvSpPr/>
              <p:nvPr/>
            </p:nvSpPr>
            <p:spPr>
              <a:xfrm>
                <a:off x="8448110" y="1228033"/>
                <a:ext cx="408857" cy="407503"/>
              </a:xfrm>
              <a:custGeom>
                <a:avLst/>
                <a:gdLst/>
                <a:ahLst/>
                <a:cxnLst/>
                <a:rect l="l" t="t" r="r" b="b"/>
                <a:pathLst>
                  <a:path w="1035081" h="1031652" extrusionOk="0">
                    <a:moveTo>
                      <a:pt x="209836" y="0"/>
                    </a:moveTo>
                    <a:cubicBezTo>
                      <a:pt x="81629" y="107061"/>
                      <a:pt x="0" y="268034"/>
                      <a:pt x="0" y="448151"/>
                    </a:cubicBezTo>
                    <a:cubicBezTo>
                      <a:pt x="0" y="770382"/>
                      <a:pt x="261271" y="1031653"/>
                      <a:pt x="583502" y="1031653"/>
                    </a:cubicBezTo>
                    <a:cubicBezTo>
                      <a:pt x="765524" y="1031653"/>
                      <a:pt x="928116" y="948214"/>
                      <a:pt x="1035082" y="817626"/>
                    </a:cubicBezTo>
                    <a:cubicBezTo>
                      <a:pt x="1028891" y="816007"/>
                      <a:pt x="1022699" y="814578"/>
                      <a:pt x="1016603" y="812864"/>
                    </a:cubicBezTo>
                    <a:cubicBezTo>
                      <a:pt x="617887" y="715233"/>
                      <a:pt x="320993" y="392335"/>
                      <a:pt x="2098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8" name="Google Shape;1308;p15"/>
              <p:cNvSpPr/>
              <p:nvPr/>
            </p:nvSpPr>
            <p:spPr>
              <a:xfrm rot="-546276">
                <a:off x="8460452" y="1203823"/>
                <a:ext cx="460938" cy="460938"/>
              </a:xfrm>
              <a:custGeom>
                <a:avLst/>
                <a:gdLst/>
                <a:ahLst/>
                <a:cxnLst/>
                <a:rect l="l" t="t" r="r" b="b"/>
                <a:pathLst>
                  <a:path w="1167002" h="1167002" extrusionOk="0">
                    <a:moveTo>
                      <a:pt x="1167003" y="583501"/>
                    </a:moveTo>
                    <a:cubicBezTo>
                      <a:pt x="1167003" y="905760"/>
                      <a:pt x="905760" y="1167003"/>
                      <a:pt x="583501" y="1167003"/>
                    </a:cubicBezTo>
                    <a:cubicBezTo>
                      <a:pt x="261243" y="1167003"/>
                      <a:pt x="0" y="905760"/>
                      <a:pt x="0" y="583501"/>
                    </a:cubicBezTo>
                    <a:cubicBezTo>
                      <a:pt x="0" y="261242"/>
                      <a:pt x="261242" y="0"/>
                      <a:pt x="583501" y="0"/>
                    </a:cubicBezTo>
                    <a:cubicBezTo>
                      <a:pt x="905760" y="0"/>
                      <a:pt x="1167003" y="261242"/>
                      <a:pt x="1167003" y="58350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9" name="Google Shape;1309;p15"/>
              <p:cNvSpPr/>
              <p:nvPr/>
            </p:nvSpPr>
            <p:spPr>
              <a:xfrm rot="-4983352">
                <a:off x="8487921" y="1231800"/>
                <a:ext cx="403559" cy="403559"/>
              </a:xfrm>
              <a:custGeom>
                <a:avLst/>
                <a:gdLst/>
                <a:ahLst/>
                <a:cxnLst/>
                <a:rect l="l" t="t" r="r" b="b"/>
                <a:pathLst>
                  <a:path w="1027176" h="1027176" extrusionOk="0">
                    <a:moveTo>
                      <a:pt x="1027177" y="513588"/>
                    </a:moveTo>
                    <a:cubicBezTo>
                      <a:pt x="1027177" y="797235"/>
                      <a:pt x="797235" y="1027177"/>
                      <a:pt x="513588" y="1027177"/>
                    </a:cubicBezTo>
                    <a:cubicBezTo>
                      <a:pt x="229941" y="1027177"/>
                      <a:pt x="0" y="797235"/>
                      <a:pt x="0" y="513588"/>
                    </a:cubicBezTo>
                    <a:cubicBezTo>
                      <a:pt x="0" y="229941"/>
                      <a:pt x="229941" y="0"/>
                      <a:pt x="513588" y="0"/>
                    </a:cubicBezTo>
                    <a:cubicBezTo>
                      <a:pt x="797235" y="0"/>
                      <a:pt x="1027177" y="229941"/>
                      <a:pt x="1027177" y="51358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0" name="Google Shape;1310;p15"/>
              <p:cNvSpPr/>
              <p:nvPr/>
            </p:nvSpPr>
            <p:spPr>
              <a:xfrm>
                <a:off x="8488228" y="1230961"/>
                <a:ext cx="405735" cy="392265"/>
              </a:xfrm>
              <a:custGeom>
                <a:avLst/>
                <a:gdLst/>
                <a:ahLst/>
                <a:cxnLst/>
                <a:rect l="l" t="t" r="r" b="b"/>
                <a:pathLst>
                  <a:path w="1027176" h="993076" extrusionOk="0">
                    <a:moveTo>
                      <a:pt x="1027176" y="496538"/>
                    </a:moveTo>
                    <a:cubicBezTo>
                      <a:pt x="1027176" y="770769"/>
                      <a:pt x="797235" y="993076"/>
                      <a:pt x="513588" y="993076"/>
                    </a:cubicBezTo>
                    <a:cubicBezTo>
                      <a:pt x="229941" y="993076"/>
                      <a:pt x="0" y="770769"/>
                      <a:pt x="0" y="496538"/>
                    </a:cubicBezTo>
                    <a:cubicBezTo>
                      <a:pt x="0" y="222308"/>
                      <a:pt x="229941" y="0"/>
                      <a:pt x="513588" y="0"/>
                    </a:cubicBezTo>
                    <a:cubicBezTo>
                      <a:pt x="797235" y="0"/>
                      <a:pt x="1027176" y="222308"/>
                      <a:pt x="1027176" y="4965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1" name="Google Shape;1311;p15"/>
              <p:cNvSpPr/>
              <p:nvPr/>
            </p:nvSpPr>
            <p:spPr>
              <a:xfrm>
                <a:off x="8634289" y="1384227"/>
                <a:ext cx="105647" cy="105647"/>
              </a:xfrm>
              <a:custGeom>
                <a:avLst/>
                <a:gdLst/>
                <a:ahLst/>
                <a:cxnLst/>
                <a:rect l="l" t="t" r="r" b="b"/>
                <a:pathLst>
                  <a:path w="267462" h="267461" extrusionOk="0">
                    <a:moveTo>
                      <a:pt x="0" y="0"/>
                    </a:moveTo>
                    <a:lnTo>
                      <a:pt x="267462" y="0"/>
                    </a:lnTo>
                    <a:lnTo>
                      <a:pt x="267462" y="267462"/>
                    </a:lnTo>
                    <a:lnTo>
                      <a:pt x="0" y="26746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2" name="Google Shape;1312;p15"/>
              <p:cNvSpPr/>
              <p:nvPr/>
            </p:nvSpPr>
            <p:spPr>
              <a:xfrm>
                <a:off x="8658270" y="1408170"/>
                <a:ext cx="57639" cy="57639"/>
              </a:xfrm>
              <a:custGeom>
                <a:avLst/>
                <a:gdLst/>
                <a:ahLst/>
                <a:cxnLst/>
                <a:rect l="l" t="t" r="r" b="b"/>
                <a:pathLst>
                  <a:path w="145922" h="145922" extrusionOk="0">
                    <a:moveTo>
                      <a:pt x="0" y="0"/>
                    </a:moveTo>
                    <a:lnTo>
                      <a:pt x="145923" y="0"/>
                    </a:lnTo>
                    <a:lnTo>
                      <a:pt x="145923" y="145923"/>
                    </a:lnTo>
                    <a:lnTo>
                      <a:pt x="0" y="14592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3" name="Google Shape;1313;p15"/>
              <p:cNvSpPr/>
              <p:nvPr/>
            </p:nvSpPr>
            <p:spPr>
              <a:xfrm>
                <a:off x="8502414" y="1252352"/>
                <a:ext cx="370067" cy="370067"/>
              </a:xfrm>
              <a:custGeom>
                <a:avLst/>
                <a:gdLst/>
                <a:ahLst/>
                <a:cxnLst/>
                <a:rect l="l" t="t" r="r" b="b"/>
                <a:pathLst>
                  <a:path w="936878" h="936879" extrusionOk="0">
                    <a:moveTo>
                      <a:pt x="468440" y="936879"/>
                    </a:moveTo>
                    <a:lnTo>
                      <a:pt x="0" y="468439"/>
                    </a:lnTo>
                    <a:lnTo>
                      <a:pt x="468440" y="0"/>
                    </a:lnTo>
                    <a:lnTo>
                      <a:pt x="936879" y="468439"/>
                    </a:lnTo>
                    <a:lnTo>
                      <a:pt x="468440" y="936879"/>
                    </a:lnTo>
                    <a:close/>
                    <a:moveTo>
                      <a:pt x="12954" y="468439"/>
                    </a:moveTo>
                    <a:lnTo>
                      <a:pt x="468440" y="923925"/>
                    </a:lnTo>
                    <a:lnTo>
                      <a:pt x="923925" y="468439"/>
                    </a:lnTo>
                    <a:lnTo>
                      <a:pt x="468440" y="12954"/>
                    </a:lnTo>
                    <a:lnTo>
                      <a:pt x="12954" y="46843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314" name="Google Shape;1314;p15"/>
              <p:cNvGrpSpPr/>
              <p:nvPr/>
            </p:nvGrpSpPr>
            <p:grpSpPr>
              <a:xfrm>
                <a:off x="8655868" y="1317764"/>
                <a:ext cx="63460" cy="231739"/>
                <a:chOff x="6016942" y="3990593"/>
                <a:chExt cx="161067" cy="588169"/>
              </a:xfrm>
            </p:grpSpPr>
            <p:grpSp>
              <p:nvGrpSpPr>
                <p:cNvPr id="1315" name="Google Shape;1315;p15"/>
                <p:cNvGrpSpPr/>
                <p:nvPr/>
              </p:nvGrpSpPr>
              <p:grpSpPr>
                <a:xfrm>
                  <a:off x="6016942" y="3990593"/>
                  <a:ext cx="161067" cy="112490"/>
                  <a:chOff x="6016942" y="3990593"/>
                  <a:chExt cx="161067" cy="112490"/>
                </a:xfrm>
              </p:grpSpPr>
              <p:sp>
                <p:nvSpPr>
                  <p:cNvPr id="1316" name="Google Shape;1316;p15"/>
                  <p:cNvSpPr/>
                  <p:nvPr/>
                </p:nvSpPr>
                <p:spPr>
                  <a:xfrm>
                    <a:off x="6016942" y="3990593"/>
                    <a:ext cx="49434" cy="112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34" h="112490" extrusionOk="0">
                        <a:moveTo>
                          <a:pt x="0" y="0"/>
                        </a:moveTo>
                        <a:lnTo>
                          <a:pt x="49435" y="0"/>
                        </a:lnTo>
                        <a:lnTo>
                          <a:pt x="49435" y="112490"/>
                        </a:lnTo>
                        <a:lnTo>
                          <a:pt x="0" y="11249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7" name="Google Shape;1317;p15"/>
                  <p:cNvSpPr/>
                  <p:nvPr/>
                </p:nvSpPr>
                <p:spPr>
                  <a:xfrm>
                    <a:off x="6128575" y="3990593"/>
                    <a:ext cx="49434" cy="112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34" h="112490" extrusionOk="0">
                        <a:moveTo>
                          <a:pt x="0" y="0"/>
                        </a:moveTo>
                        <a:lnTo>
                          <a:pt x="49435" y="0"/>
                        </a:lnTo>
                        <a:lnTo>
                          <a:pt x="49435" y="112490"/>
                        </a:lnTo>
                        <a:lnTo>
                          <a:pt x="0" y="11249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18" name="Google Shape;1318;p15"/>
                <p:cNvGrpSpPr/>
                <p:nvPr/>
              </p:nvGrpSpPr>
              <p:grpSpPr>
                <a:xfrm>
                  <a:off x="6016942" y="4466272"/>
                  <a:ext cx="161067" cy="112490"/>
                  <a:chOff x="6016942" y="4466272"/>
                  <a:chExt cx="161067" cy="112490"/>
                </a:xfrm>
              </p:grpSpPr>
              <p:sp>
                <p:nvSpPr>
                  <p:cNvPr id="1319" name="Google Shape;1319;p15"/>
                  <p:cNvSpPr/>
                  <p:nvPr/>
                </p:nvSpPr>
                <p:spPr>
                  <a:xfrm>
                    <a:off x="6016942" y="4466272"/>
                    <a:ext cx="49434" cy="112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34" h="112490" extrusionOk="0">
                        <a:moveTo>
                          <a:pt x="0" y="0"/>
                        </a:moveTo>
                        <a:lnTo>
                          <a:pt x="49435" y="0"/>
                        </a:lnTo>
                        <a:lnTo>
                          <a:pt x="49435" y="112490"/>
                        </a:lnTo>
                        <a:lnTo>
                          <a:pt x="0" y="11249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0" name="Google Shape;1320;p15"/>
                  <p:cNvSpPr/>
                  <p:nvPr/>
                </p:nvSpPr>
                <p:spPr>
                  <a:xfrm>
                    <a:off x="6128575" y="4466272"/>
                    <a:ext cx="49434" cy="112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34" h="112490" extrusionOk="0">
                        <a:moveTo>
                          <a:pt x="0" y="0"/>
                        </a:moveTo>
                        <a:lnTo>
                          <a:pt x="49435" y="0"/>
                        </a:lnTo>
                        <a:lnTo>
                          <a:pt x="49435" y="112490"/>
                        </a:lnTo>
                        <a:lnTo>
                          <a:pt x="0" y="11249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21" name="Google Shape;1321;p15"/>
              <p:cNvGrpSpPr/>
              <p:nvPr/>
            </p:nvGrpSpPr>
            <p:grpSpPr>
              <a:xfrm>
                <a:off x="8571729" y="1401903"/>
                <a:ext cx="231738" cy="63460"/>
                <a:chOff x="5803392" y="4204144"/>
                <a:chExt cx="588168" cy="161067"/>
              </a:xfrm>
            </p:grpSpPr>
            <p:grpSp>
              <p:nvGrpSpPr>
                <p:cNvPr id="1322" name="Google Shape;1322;p15"/>
                <p:cNvGrpSpPr/>
                <p:nvPr/>
              </p:nvGrpSpPr>
              <p:grpSpPr>
                <a:xfrm>
                  <a:off x="5803392" y="4204144"/>
                  <a:ext cx="112490" cy="161067"/>
                  <a:chOff x="5803392" y="4204144"/>
                  <a:chExt cx="112490" cy="161067"/>
                </a:xfrm>
              </p:grpSpPr>
              <p:sp>
                <p:nvSpPr>
                  <p:cNvPr id="1323" name="Google Shape;1323;p15"/>
                  <p:cNvSpPr/>
                  <p:nvPr/>
                </p:nvSpPr>
                <p:spPr>
                  <a:xfrm>
                    <a:off x="5803392" y="4315777"/>
                    <a:ext cx="112490" cy="494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490" h="49434" extrusionOk="0">
                        <a:moveTo>
                          <a:pt x="0" y="0"/>
                        </a:moveTo>
                        <a:lnTo>
                          <a:pt x="112490" y="0"/>
                        </a:lnTo>
                        <a:lnTo>
                          <a:pt x="112490" y="49435"/>
                        </a:lnTo>
                        <a:lnTo>
                          <a:pt x="0" y="49435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4" name="Google Shape;1324;p15"/>
                  <p:cNvSpPr/>
                  <p:nvPr/>
                </p:nvSpPr>
                <p:spPr>
                  <a:xfrm>
                    <a:off x="5803392" y="4204144"/>
                    <a:ext cx="112490" cy="494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490" h="49434" extrusionOk="0">
                        <a:moveTo>
                          <a:pt x="0" y="0"/>
                        </a:moveTo>
                        <a:lnTo>
                          <a:pt x="112490" y="0"/>
                        </a:lnTo>
                        <a:lnTo>
                          <a:pt x="112490" y="49435"/>
                        </a:lnTo>
                        <a:lnTo>
                          <a:pt x="0" y="49435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5" name="Google Shape;1325;p15"/>
                <p:cNvGrpSpPr/>
                <p:nvPr/>
              </p:nvGrpSpPr>
              <p:grpSpPr>
                <a:xfrm>
                  <a:off x="6279070" y="4204144"/>
                  <a:ext cx="112490" cy="161067"/>
                  <a:chOff x="6279070" y="4204144"/>
                  <a:chExt cx="112490" cy="161067"/>
                </a:xfrm>
              </p:grpSpPr>
              <p:sp>
                <p:nvSpPr>
                  <p:cNvPr id="1326" name="Google Shape;1326;p15"/>
                  <p:cNvSpPr/>
                  <p:nvPr/>
                </p:nvSpPr>
                <p:spPr>
                  <a:xfrm>
                    <a:off x="6279070" y="4315777"/>
                    <a:ext cx="112490" cy="494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490" h="49434" extrusionOk="0">
                        <a:moveTo>
                          <a:pt x="0" y="0"/>
                        </a:moveTo>
                        <a:lnTo>
                          <a:pt x="112490" y="0"/>
                        </a:lnTo>
                        <a:lnTo>
                          <a:pt x="112490" y="49435"/>
                        </a:lnTo>
                        <a:lnTo>
                          <a:pt x="0" y="49435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7" name="Google Shape;1327;p15"/>
                  <p:cNvSpPr/>
                  <p:nvPr/>
                </p:nvSpPr>
                <p:spPr>
                  <a:xfrm>
                    <a:off x="6279070" y="4204144"/>
                    <a:ext cx="112490" cy="494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490" h="49434" extrusionOk="0">
                        <a:moveTo>
                          <a:pt x="0" y="0"/>
                        </a:moveTo>
                        <a:lnTo>
                          <a:pt x="112490" y="0"/>
                        </a:lnTo>
                        <a:lnTo>
                          <a:pt x="112490" y="49435"/>
                        </a:lnTo>
                        <a:lnTo>
                          <a:pt x="0" y="49435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328" name="Google Shape;1328;p15"/>
              <p:cNvSpPr/>
              <p:nvPr/>
            </p:nvSpPr>
            <p:spPr>
              <a:xfrm>
                <a:off x="8760685" y="-128809"/>
                <a:ext cx="4816" cy="871140"/>
              </a:xfrm>
              <a:custGeom>
                <a:avLst/>
                <a:gdLst/>
                <a:ahLst/>
                <a:cxnLst/>
                <a:rect l="l" t="t" r="r" b="b"/>
                <a:pathLst>
                  <a:path w="12192" h="2205418" extrusionOk="0">
                    <a:moveTo>
                      <a:pt x="0" y="0"/>
                    </a:moveTo>
                    <a:lnTo>
                      <a:pt x="12192" y="0"/>
                    </a:lnTo>
                    <a:lnTo>
                      <a:pt x="12192" y="2205419"/>
                    </a:lnTo>
                    <a:lnTo>
                      <a:pt x="0" y="220541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9" name="Google Shape;1329;p15"/>
              <p:cNvSpPr/>
              <p:nvPr/>
            </p:nvSpPr>
            <p:spPr>
              <a:xfrm rot="-4217829">
                <a:off x="8521039" y="659152"/>
                <a:ext cx="458643" cy="327324"/>
              </a:xfrm>
              <a:custGeom>
                <a:avLst/>
                <a:gdLst/>
                <a:ahLst/>
                <a:cxnLst/>
                <a:rect l="l" t="t" r="r" b="b"/>
                <a:pathLst>
                  <a:path w="1167003" h="832866" extrusionOk="0">
                    <a:moveTo>
                      <a:pt x="1167003" y="416433"/>
                    </a:moveTo>
                    <a:cubicBezTo>
                      <a:pt x="1167003" y="646423"/>
                      <a:pt x="905761" y="832866"/>
                      <a:pt x="583502" y="832866"/>
                    </a:cubicBezTo>
                    <a:cubicBezTo>
                      <a:pt x="261243" y="832866"/>
                      <a:pt x="0" y="646423"/>
                      <a:pt x="0" y="416433"/>
                    </a:cubicBezTo>
                    <a:cubicBezTo>
                      <a:pt x="0" y="186443"/>
                      <a:pt x="261243" y="0"/>
                      <a:pt x="583502" y="0"/>
                    </a:cubicBezTo>
                    <a:cubicBezTo>
                      <a:pt x="905761" y="0"/>
                      <a:pt x="1167003" y="186443"/>
                      <a:pt x="1167003" y="41643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0" name="Google Shape;1330;p15"/>
              <p:cNvSpPr/>
              <p:nvPr/>
            </p:nvSpPr>
            <p:spPr>
              <a:xfrm>
                <a:off x="8578196" y="773713"/>
                <a:ext cx="332732" cy="272988"/>
              </a:xfrm>
              <a:custGeom>
                <a:avLst/>
                <a:gdLst/>
                <a:ahLst/>
                <a:cxnLst/>
                <a:rect l="l" t="t" r="r" b="b"/>
                <a:pathLst>
                  <a:path w="842360" h="691108" extrusionOk="0">
                    <a:moveTo>
                      <a:pt x="842361" y="229362"/>
                    </a:moveTo>
                    <a:cubicBezTo>
                      <a:pt x="838741" y="241173"/>
                      <a:pt x="834836" y="252984"/>
                      <a:pt x="830645" y="264795"/>
                    </a:cubicBezTo>
                    <a:cubicBezTo>
                      <a:pt x="721774" y="568071"/>
                      <a:pt x="457932" y="750951"/>
                      <a:pt x="241524" y="673227"/>
                    </a:cubicBezTo>
                    <a:cubicBezTo>
                      <a:pt x="29021" y="596932"/>
                      <a:pt x="-58704" y="297847"/>
                      <a:pt x="41118" y="0"/>
                    </a:cubicBezTo>
                    <a:cubicBezTo>
                      <a:pt x="306484" y="82010"/>
                      <a:pt x="572994" y="160782"/>
                      <a:pt x="842361" y="22936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1" name="Google Shape;1331;p15"/>
              <p:cNvSpPr/>
              <p:nvPr/>
            </p:nvSpPr>
            <p:spPr>
              <a:xfrm rot="-4217829">
                <a:off x="8499038" y="651207"/>
                <a:ext cx="458643" cy="327324"/>
              </a:xfrm>
              <a:custGeom>
                <a:avLst/>
                <a:gdLst/>
                <a:ahLst/>
                <a:cxnLst/>
                <a:rect l="l" t="t" r="r" b="b"/>
                <a:pathLst>
                  <a:path w="1167003" h="832866" extrusionOk="0">
                    <a:moveTo>
                      <a:pt x="1167003" y="416433"/>
                    </a:moveTo>
                    <a:cubicBezTo>
                      <a:pt x="1167003" y="646423"/>
                      <a:pt x="905761" y="832866"/>
                      <a:pt x="583502" y="832866"/>
                    </a:cubicBezTo>
                    <a:cubicBezTo>
                      <a:pt x="261243" y="832866"/>
                      <a:pt x="0" y="646423"/>
                      <a:pt x="0" y="416433"/>
                    </a:cubicBezTo>
                    <a:cubicBezTo>
                      <a:pt x="0" y="186443"/>
                      <a:pt x="261243" y="0"/>
                      <a:pt x="583502" y="0"/>
                    </a:cubicBezTo>
                    <a:cubicBezTo>
                      <a:pt x="905761" y="0"/>
                      <a:pt x="1167003" y="186443"/>
                      <a:pt x="1167003" y="4164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2" name="Google Shape;1332;p15"/>
              <p:cNvSpPr/>
              <p:nvPr/>
            </p:nvSpPr>
            <p:spPr>
              <a:xfrm rot="-4217829">
                <a:off x="8524608" y="673935"/>
                <a:ext cx="401294" cy="279558"/>
              </a:xfrm>
              <a:custGeom>
                <a:avLst/>
                <a:gdLst/>
                <a:ahLst/>
                <a:cxnLst/>
                <a:rect l="l" t="t" r="r" b="b"/>
                <a:pathLst>
                  <a:path w="1021080" h="711327" extrusionOk="0">
                    <a:moveTo>
                      <a:pt x="1021080" y="355664"/>
                    </a:moveTo>
                    <a:cubicBezTo>
                      <a:pt x="1021080" y="552091"/>
                      <a:pt x="792504" y="711327"/>
                      <a:pt x="510540" y="711327"/>
                    </a:cubicBezTo>
                    <a:cubicBezTo>
                      <a:pt x="228577" y="711327"/>
                      <a:pt x="0" y="552091"/>
                      <a:pt x="0" y="355664"/>
                    </a:cubicBezTo>
                    <a:cubicBezTo>
                      <a:pt x="0" y="159236"/>
                      <a:pt x="228577" y="0"/>
                      <a:pt x="510540" y="0"/>
                    </a:cubicBezTo>
                    <a:cubicBezTo>
                      <a:pt x="792504" y="0"/>
                      <a:pt x="1021080" y="159236"/>
                      <a:pt x="1021080" y="35566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3" name="Google Shape;1333;p15"/>
              <p:cNvSpPr/>
              <p:nvPr/>
            </p:nvSpPr>
            <p:spPr>
              <a:xfrm rot="-4217829">
                <a:off x="8530257" y="687864"/>
                <a:ext cx="384299" cy="267729"/>
              </a:xfrm>
              <a:custGeom>
                <a:avLst/>
                <a:gdLst/>
                <a:ahLst/>
                <a:cxnLst/>
                <a:rect l="l" t="t" r="r" b="b"/>
                <a:pathLst>
                  <a:path w="977836" h="681228" extrusionOk="0">
                    <a:moveTo>
                      <a:pt x="977837" y="340614"/>
                    </a:moveTo>
                    <a:cubicBezTo>
                      <a:pt x="977837" y="528730"/>
                      <a:pt x="758940" y="681228"/>
                      <a:pt x="488918" y="681228"/>
                    </a:cubicBezTo>
                    <a:cubicBezTo>
                      <a:pt x="218896" y="681228"/>
                      <a:pt x="0" y="528730"/>
                      <a:pt x="0" y="340614"/>
                    </a:cubicBezTo>
                    <a:cubicBezTo>
                      <a:pt x="0" y="152498"/>
                      <a:pt x="218896" y="0"/>
                      <a:pt x="488918" y="0"/>
                    </a:cubicBezTo>
                    <a:cubicBezTo>
                      <a:pt x="758940" y="0"/>
                      <a:pt x="977837" y="152498"/>
                      <a:pt x="977837" y="3406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4" name="Google Shape;1334;p15"/>
              <p:cNvSpPr/>
              <p:nvPr/>
            </p:nvSpPr>
            <p:spPr>
              <a:xfrm>
                <a:off x="8601452" y="648293"/>
                <a:ext cx="250687" cy="327929"/>
              </a:xfrm>
              <a:custGeom>
                <a:avLst/>
                <a:gdLst/>
                <a:ahLst/>
                <a:cxnLst/>
                <a:rect l="l" t="t" r="r" b="b"/>
                <a:pathLst>
                  <a:path w="634650" h="830199" extrusionOk="0">
                    <a:moveTo>
                      <a:pt x="0" y="301180"/>
                    </a:moveTo>
                    <a:lnTo>
                      <a:pt x="466344" y="0"/>
                    </a:lnTo>
                    <a:lnTo>
                      <a:pt x="634651" y="529018"/>
                    </a:lnTo>
                    <a:lnTo>
                      <a:pt x="168307" y="830199"/>
                    </a:lnTo>
                    <a:lnTo>
                      <a:pt x="0" y="301180"/>
                    </a:lnTo>
                    <a:close/>
                    <a:moveTo>
                      <a:pt x="462058" y="12192"/>
                    </a:moveTo>
                    <a:lnTo>
                      <a:pt x="9334" y="304514"/>
                    </a:lnTo>
                    <a:lnTo>
                      <a:pt x="172688" y="818102"/>
                    </a:lnTo>
                    <a:lnTo>
                      <a:pt x="625412" y="525780"/>
                    </a:lnTo>
                    <a:lnTo>
                      <a:pt x="462058" y="1219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5" name="Google Shape;1335;p15"/>
              <p:cNvSpPr/>
              <p:nvPr/>
            </p:nvSpPr>
            <p:spPr>
              <a:xfrm rot="-4217829">
                <a:off x="8661371" y="770041"/>
                <a:ext cx="111067" cy="63001"/>
              </a:xfrm>
              <a:custGeom>
                <a:avLst/>
                <a:gdLst/>
                <a:ahLst/>
                <a:cxnLst/>
                <a:rect l="l" t="t" r="r" b="b"/>
                <a:pathLst>
                  <a:path w="282606" h="160305" extrusionOk="0">
                    <a:moveTo>
                      <a:pt x="0" y="0"/>
                    </a:moveTo>
                    <a:lnTo>
                      <a:pt x="282607" y="0"/>
                    </a:lnTo>
                    <a:lnTo>
                      <a:pt x="282607" y="160306"/>
                    </a:lnTo>
                    <a:lnTo>
                      <a:pt x="0" y="1603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6" name="Google Shape;1336;p15"/>
              <p:cNvSpPr/>
              <p:nvPr/>
            </p:nvSpPr>
            <p:spPr>
              <a:xfrm rot="-4217829">
                <a:off x="8689464" y="789185"/>
                <a:ext cx="62777" cy="27402"/>
              </a:xfrm>
              <a:custGeom>
                <a:avLst/>
                <a:gdLst/>
                <a:ahLst/>
                <a:cxnLst/>
                <a:rect l="l" t="t" r="r" b="b"/>
                <a:pathLst>
                  <a:path w="159734" h="69723" extrusionOk="0">
                    <a:moveTo>
                      <a:pt x="0" y="0"/>
                    </a:moveTo>
                    <a:lnTo>
                      <a:pt x="159734" y="0"/>
                    </a:lnTo>
                    <a:lnTo>
                      <a:pt x="159734" y="69723"/>
                    </a:lnTo>
                    <a:lnTo>
                      <a:pt x="0" y="6972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337" name="Google Shape;1337;p15"/>
              <p:cNvGrpSpPr/>
              <p:nvPr/>
            </p:nvGrpSpPr>
            <p:grpSpPr>
              <a:xfrm>
                <a:off x="8724030" y="689666"/>
                <a:ext cx="51914" cy="57544"/>
                <a:chOff x="6189943" y="2396435"/>
                <a:chExt cx="131760" cy="146050"/>
              </a:xfrm>
            </p:grpSpPr>
            <p:sp>
              <p:nvSpPr>
                <p:cNvPr id="1338" name="Google Shape;1338;p15"/>
                <p:cNvSpPr/>
                <p:nvPr/>
              </p:nvSpPr>
              <p:spPr>
                <a:xfrm rot="-4214982">
                  <a:off x="6225743" y="2464020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9" name="Google Shape;1339;p15"/>
                <p:cNvSpPr/>
                <p:nvPr/>
              </p:nvSpPr>
              <p:spPr>
                <a:xfrm rot="-4214982">
                  <a:off x="6165276" y="2442462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40" name="Google Shape;1340;p15"/>
              <p:cNvGrpSpPr/>
              <p:nvPr/>
            </p:nvGrpSpPr>
            <p:grpSpPr>
              <a:xfrm>
                <a:off x="8659956" y="866017"/>
                <a:ext cx="51901" cy="57580"/>
                <a:chOff x="6027317" y="2844027"/>
                <a:chExt cx="131728" cy="146141"/>
              </a:xfrm>
            </p:grpSpPr>
            <p:sp>
              <p:nvSpPr>
                <p:cNvPr id="1341" name="Google Shape;1341;p15"/>
                <p:cNvSpPr/>
                <p:nvPr/>
              </p:nvSpPr>
              <p:spPr>
                <a:xfrm rot="-4214982">
                  <a:off x="6063085" y="2911703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2" name="Google Shape;1342;p15"/>
                <p:cNvSpPr/>
                <p:nvPr/>
              </p:nvSpPr>
              <p:spPr>
                <a:xfrm rot="-4214982">
                  <a:off x="6002650" y="2890054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43" name="Google Shape;1343;p15"/>
              <p:cNvGrpSpPr/>
              <p:nvPr/>
            </p:nvGrpSpPr>
            <p:grpSpPr>
              <a:xfrm>
                <a:off x="8748588" y="784042"/>
                <a:ext cx="73197" cy="84743"/>
                <a:chOff x="6252271" y="2635970"/>
                <a:chExt cx="185779" cy="215084"/>
              </a:xfrm>
            </p:grpSpPr>
            <p:sp>
              <p:nvSpPr>
                <p:cNvPr id="1344" name="Google Shape;1344;p15"/>
                <p:cNvSpPr/>
                <p:nvPr/>
              </p:nvSpPr>
              <p:spPr>
                <a:xfrm rot="-4214982">
                  <a:off x="6294374" y="2733990"/>
                  <a:ext cx="60788" cy="132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4" h="132397" extrusionOk="0">
                      <a:moveTo>
                        <a:pt x="0" y="0"/>
                      </a:moveTo>
                      <a:lnTo>
                        <a:pt x="60865" y="0"/>
                      </a:lnTo>
                      <a:lnTo>
                        <a:pt x="60865" y="132397"/>
                      </a:lnTo>
                      <a:lnTo>
                        <a:pt x="0" y="13239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5" name="Google Shape;1345;p15"/>
                <p:cNvSpPr/>
                <p:nvPr/>
              </p:nvSpPr>
              <p:spPr>
                <a:xfrm rot="-4214982">
                  <a:off x="6335158" y="2620802"/>
                  <a:ext cx="60788" cy="132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4" h="132397" extrusionOk="0">
                      <a:moveTo>
                        <a:pt x="0" y="0"/>
                      </a:moveTo>
                      <a:lnTo>
                        <a:pt x="60865" y="0"/>
                      </a:lnTo>
                      <a:lnTo>
                        <a:pt x="60865" y="132397"/>
                      </a:lnTo>
                      <a:lnTo>
                        <a:pt x="0" y="13239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46" name="Google Shape;1346;p15"/>
              <p:cNvGrpSpPr/>
              <p:nvPr/>
            </p:nvGrpSpPr>
            <p:grpSpPr>
              <a:xfrm>
                <a:off x="8620911" y="741164"/>
                <a:ext cx="57420" cy="66513"/>
                <a:chOff x="5928217" y="2527142"/>
                <a:chExt cx="145737" cy="168815"/>
              </a:xfrm>
            </p:grpSpPr>
            <p:sp>
              <p:nvSpPr>
                <p:cNvPr id="1347" name="Google Shape;1347;p15"/>
                <p:cNvSpPr/>
                <p:nvPr/>
              </p:nvSpPr>
              <p:spPr>
                <a:xfrm rot="-4214982">
                  <a:off x="5961295" y="2603990"/>
                  <a:ext cx="47755" cy="103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15" h="104013" extrusionOk="0">
                      <a:moveTo>
                        <a:pt x="0" y="0"/>
                      </a:moveTo>
                      <a:lnTo>
                        <a:pt x="47816" y="0"/>
                      </a:lnTo>
                      <a:lnTo>
                        <a:pt x="47816" y="104013"/>
                      </a:lnTo>
                      <a:lnTo>
                        <a:pt x="0" y="1040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8" name="Google Shape;1348;p15"/>
                <p:cNvSpPr/>
                <p:nvPr/>
              </p:nvSpPr>
              <p:spPr>
                <a:xfrm rot="-4214982">
                  <a:off x="5993122" y="2515225"/>
                  <a:ext cx="47755" cy="103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15" h="104013" extrusionOk="0">
                      <a:moveTo>
                        <a:pt x="0" y="0"/>
                      </a:moveTo>
                      <a:lnTo>
                        <a:pt x="47816" y="0"/>
                      </a:lnTo>
                      <a:lnTo>
                        <a:pt x="47816" y="104013"/>
                      </a:lnTo>
                      <a:lnTo>
                        <a:pt x="0" y="1040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349" name="Google Shape;1349;p15"/>
            <p:cNvGrpSpPr/>
            <p:nvPr/>
          </p:nvGrpSpPr>
          <p:grpSpPr>
            <a:xfrm flipH="1">
              <a:off x="2055202" y="258719"/>
              <a:ext cx="546842" cy="561561"/>
              <a:chOff x="4877696" y="6258558"/>
              <a:chExt cx="975458" cy="1001715"/>
            </a:xfrm>
          </p:grpSpPr>
          <p:sp>
            <p:nvSpPr>
              <p:cNvPr id="1350" name="Google Shape;1350;p15"/>
              <p:cNvSpPr/>
              <p:nvPr/>
            </p:nvSpPr>
            <p:spPr>
              <a:xfrm>
                <a:off x="5425076" y="6759351"/>
                <a:ext cx="428078" cy="384689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689" extrusionOk="0">
                    <a:moveTo>
                      <a:pt x="100623" y="327989"/>
                    </a:moveTo>
                    <a:cubicBezTo>
                      <a:pt x="104879" y="330542"/>
                      <a:pt x="109476" y="332869"/>
                      <a:pt x="114300" y="334969"/>
                    </a:cubicBezTo>
                    <a:cubicBezTo>
                      <a:pt x="119067" y="336842"/>
                      <a:pt x="124062" y="338431"/>
                      <a:pt x="129226" y="339907"/>
                    </a:cubicBezTo>
                    <a:cubicBezTo>
                      <a:pt x="139612" y="342801"/>
                      <a:pt x="150735" y="345185"/>
                      <a:pt x="161802" y="347398"/>
                    </a:cubicBezTo>
                    <a:cubicBezTo>
                      <a:pt x="183425" y="350974"/>
                      <a:pt x="205445" y="354662"/>
                      <a:pt x="221052" y="365219"/>
                    </a:cubicBezTo>
                    <a:cubicBezTo>
                      <a:pt x="231097" y="371915"/>
                      <a:pt x="237908" y="382131"/>
                      <a:pt x="252039" y="384401"/>
                    </a:cubicBezTo>
                    <a:cubicBezTo>
                      <a:pt x="259133" y="385536"/>
                      <a:pt x="269178" y="383266"/>
                      <a:pt x="278486" y="378555"/>
                    </a:cubicBezTo>
                    <a:cubicBezTo>
                      <a:pt x="287737" y="373902"/>
                      <a:pt x="295568" y="366013"/>
                      <a:pt x="298974" y="357840"/>
                    </a:cubicBezTo>
                    <a:cubicBezTo>
                      <a:pt x="307941" y="356535"/>
                      <a:pt x="317248" y="355060"/>
                      <a:pt x="326726" y="352449"/>
                    </a:cubicBezTo>
                    <a:cubicBezTo>
                      <a:pt x="335976" y="349612"/>
                      <a:pt x="345511" y="345809"/>
                      <a:pt x="355329" y="340190"/>
                    </a:cubicBezTo>
                    <a:cubicBezTo>
                      <a:pt x="362310" y="336104"/>
                      <a:pt x="369574" y="331621"/>
                      <a:pt x="375760" y="325775"/>
                    </a:cubicBezTo>
                    <a:cubicBezTo>
                      <a:pt x="382003" y="319986"/>
                      <a:pt x="387905" y="313346"/>
                      <a:pt x="393240" y="305798"/>
                    </a:cubicBezTo>
                    <a:cubicBezTo>
                      <a:pt x="404874" y="291383"/>
                      <a:pt x="410777" y="274925"/>
                      <a:pt x="414409" y="259091"/>
                    </a:cubicBezTo>
                    <a:cubicBezTo>
                      <a:pt x="415601" y="253586"/>
                      <a:pt x="416452" y="248251"/>
                      <a:pt x="416963" y="243143"/>
                    </a:cubicBezTo>
                    <a:cubicBezTo>
                      <a:pt x="417417" y="237979"/>
                      <a:pt x="417303" y="232871"/>
                      <a:pt x="417076" y="227934"/>
                    </a:cubicBezTo>
                    <a:cubicBezTo>
                      <a:pt x="416622" y="218059"/>
                      <a:pt x="415374" y="208864"/>
                      <a:pt x="413955" y="199898"/>
                    </a:cubicBezTo>
                    <a:cubicBezTo>
                      <a:pt x="417417" y="197003"/>
                      <a:pt x="420481" y="193144"/>
                      <a:pt x="422695" y="188604"/>
                    </a:cubicBezTo>
                    <a:cubicBezTo>
                      <a:pt x="424795" y="184007"/>
                      <a:pt x="426270" y="178899"/>
                      <a:pt x="427178" y="173735"/>
                    </a:cubicBezTo>
                    <a:cubicBezTo>
                      <a:pt x="428938" y="163462"/>
                      <a:pt x="428086" y="153190"/>
                      <a:pt x="424908" y="146777"/>
                    </a:cubicBezTo>
                    <a:cubicBezTo>
                      <a:pt x="421787" y="140421"/>
                      <a:pt x="417076" y="136391"/>
                      <a:pt x="412025" y="132986"/>
                    </a:cubicBezTo>
                    <a:cubicBezTo>
                      <a:pt x="406974" y="129581"/>
                      <a:pt x="401639" y="126857"/>
                      <a:pt x="396815" y="123111"/>
                    </a:cubicBezTo>
                    <a:cubicBezTo>
                      <a:pt x="389324" y="117323"/>
                      <a:pt x="383081" y="109434"/>
                      <a:pt x="377519" y="100637"/>
                    </a:cubicBezTo>
                    <a:cubicBezTo>
                      <a:pt x="371787" y="91784"/>
                      <a:pt x="367304" y="82136"/>
                      <a:pt x="361515" y="72261"/>
                    </a:cubicBezTo>
                    <a:cubicBezTo>
                      <a:pt x="355953" y="62442"/>
                      <a:pt x="350448" y="52567"/>
                      <a:pt x="344546" y="43657"/>
                    </a:cubicBezTo>
                    <a:cubicBezTo>
                      <a:pt x="343071" y="41444"/>
                      <a:pt x="341595" y="39231"/>
                      <a:pt x="340006" y="37131"/>
                    </a:cubicBezTo>
                    <a:cubicBezTo>
                      <a:pt x="338303" y="35031"/>
                      <a:pt x="336601" y="32931"/>
                      <a:pt x="334898" y="31001"/>
                    </a:cubicBezTo>
                    <a:cubicBezTo>
                      <a:pt x="331436" y="27029"/>
                      <a:pt x="327861" y="23396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6" y="17835"/>
                      <a:pt x="190179" y="22091"/>
                      <a:pt x="180020" y="25723"/>
                    </a:cubicBezTo>
                    <a:cubicBezTo>
                      <a:pt x="170145" y="29356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2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1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2"/>
                      <a:pt x="9137" y="34350"/>
                      <a:pt x="8229" y="35201"/>
                    </a:cubicBezTo>
                    <a:cubicBezTo>
                      <a:pt x="6981" y="35712"/>
                      <a:pt x="5619" y="36053"/>
                      <a:pt x="4370" y="36336"/>
                    </a:cubicBezTo>
                    <a:cubicBezTo>
                      <a:pt x="3689" y="36393"/>
                      <a:pt x="3235" y="36677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1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9"/>
                      <a:pt x="61009" y="189058"/>
                    </a:cubicBezTo>
                    <a:cubicBezTo>
                      <a:pt x="60726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8"/>
                      <a:pt x="58626" y="252621"/>
                    </a:cubicBezTo>
                    <a:cubicBezTo>
                      <a:pt x="60726" y="282076"/>
                      <a:pt x="72757" y="310963"/>
                      <a:pt x="100623" y="32781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1" name="Google Shape;1351;p15"/>
              <p:cNvSpPr/>
              <p:nvPr/>
            </p:nvSpPr>
            <p:spPr>
              <a:xfrm>
                <a:off x="5425076" y="6759351"/>
                <a:ext cx="428078" cy="384689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689" extrusionOk="0">
                    <a:moveTo>
                      <a:pt x="100623" y="327989"/>
                    </a:moveTo>
                    <a:cubicBezTo>
                      <a:pt x="104879" y="330542"/>
                      <a:pt x="109476" y="332869"/>
                      <a:pt x="114300" y="334969"/>
                    </a:cubicBezTo>
                    <a:cubicBezTo>
                      <a:pt x="119067" y="336842"/>
                      <a:pt x="124062" y="338431"/>
                      <a:pt x="129226" y="339907"/>
                    </a:cubicBezTo>
                    <a:cubicBezTo>
                      <a:pt x="139612" y="342801"/>
                      <a:pt x="150735" y="345185"/>
                      <a:pt x="161802" y="347398"/>
                    </a:cubicBezTo>
                    <a:cubicBezTo>
                      <a:pt x="183425" y="350974"/>
                      <a:pt x="205445" y="354662"/>
                      <a:pt x="221052" y="365219"/>
                    </a:cubicBezTo>
                    <a:cubicBezTo>
                      <a:pt x="231097" y="371915"/>
                      <a:pt x="237908" y="382131"/>
                      <a:pt x="252039" y="384401"/>
                    </a:cubicBezTo>
                    <a:cubicBezTo>
                      <a:pt x="259133" y="385536"/>
                      <a:pt x="269178" y="383266"/>
                      <a:pt x="278486" y="378555"/>
                    </a:cubicBezTo>
                    <a:cubicBezTo>
                      <a:pt x="287737" y="373902"/>
                      <a:pt x="295568" y="366013"/>
                      <a:pt x="298974" y="357840"/>
                    </a:cubicBezTo>
                    <a:cubicBezTo>
                      <a:pt x="307941" y="356535"/>
                      <a:pt x="317248" y="355060"/>
                      <a:pt x="326726" y="352449"/>
                    </a:cubicBezTo>
                    <a:cubicBezTo>
                      <a:pt x="335976" y="349612"/>
                      <a:pt x="345511" y="345809"/>
                      <a:pt x="355329" y="340190"/>
                    </a:cubicBezTo>
                    <a:cubicBezTo>
                      <a:pt x="362310" y="336104"/>
                      <a:pt x="369574" y="331621"/>
                      <a:pt x="375760" y="325775"/>
                    </a:cubicBezTo>
                    <a:cubicBezTo>
                      <a:pt x="382003" y="319986"/>
                      <a:pt x="387905" y="313346"/>
                      <a:pt x="393240" y="305798"/>
                    </a:cubicBezTo>
                    <a:cubicBezTo>
                      <a:pt x="404874" y="291383"/>
                      <a:pt x="410777" y="274925"/>
                      <a:pt x="414409" y="259091"/>
                    </a:cubicBezTo>
                    <a:cubicBezTo>
                      <a:pt x="415601" y="253586"/>
                      <a:pt x="416452" y="248251"/>
                      <a:pt x="416963" y="243143"/>
                    </a:cubicBezTo>
                    <a:cubicBezTo>
                      <a:pt x="417417" y="237979"/>
                      <a:pt x="417303" y="232871"/>
                      <a:pt x="417076" y="227934"/>
                    </a:cubicBezTo>
                    <a:cubicBezTo>
                      <a:pt x="416622" y="218059"/>
                      <a:pt x="415374" y="208864"/>
                      <a:pt x="413955" y="199898"/>
                    </a:cubicBezTo>
                    <a:cubicBezTo>
                      <a:pt x="417417" y="197003"/>
                      <a:pt x="420481" y="193144"/>
                      <a:pt x="422695" y="188604"/>
                    </a:cubicBezTo>
                    <a:cubicBezTo>
                      <a:pt x="424795" y="184007"/>
                      <a:pt x="426270" y="178899"/>
                      <a:pt x="427178" y="173735"/>
                    </a:cubicBezTo>
                    <a:cubicBezTo>
                      <a:pt x="428938" y="163462"/>
                      <a:pt x="428086" y="153190"/>
                      <a:pt x="424908" y="146777"/>
                    </a:cubicBezTo>
                    <a:cubicBezTo>
                      <a:pt x="421787" y="140421"/>
                      <a:pt x="417076" y="136391"/>
                      <a:pt x="412025" y="132986"/>
                    </a:cubicBezTo>
                    <a:cubicBezTo>
                      <a:pt x="406974" y="129581"/>
                      <a:pt x="401639" y="126857"/>
                      <a:pt x="396815" y="123111"/>
                    </a:cubicBezTo>
                    <a:cubicBezTo>
                      <a:pt x="389324" y="117323"/>
                      <a:pt x="383081" y="109434"/>
                      <a:pt x="377519" y="100637"/>
                    </a:cubicBezTo>
                    <a:cubicBezTo>
                      <a:pt x="371787" y="91784"/>
                      <a:pt x="367304" y="82136"/>
                      <a:pt x="361515" y="72261"/>
                    </a:cubicBezTo>
                    <a:cubicBezTo>
                      <a:pt x="355953" y="62442"/>
                      <a:pt x="350448" y="52567"/>
                      <a:pt x="344546" y="43657"/>
                    </a:cubicBezTo>
                    <a:cubicBezTo>
                      <a:pt x="343071" y="41444"/>
                      <a:pt x="341595" y="39231"/>
                      <a:pt x="340006" y="37131"/>
                    </a:cubicBezTo>
                    <a:cubicBezTo>
                      <a:pt x="338303" y="35031"/>
                      <a:pt x="336601" y="32931"/>
                      <a:pt x="334898" y="31001"/>
                    </a:cubicBezTo>
                    <a:cubicBezTo>
                      <a:pt x="331436" y="27029"/>
                      <a:pt x="327861" y="23396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6" y="17835"/>
                      <a:pt x="190179" y="22091"/>
                      <a:pt x="180020" y="25723"/>
                    </a:cubicBezTo>
                    <a:cubicBezTo>
                      <a:pt x="170145" y="29356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2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1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2"/>
                      <a:pt x="9137" y="34350"/>
                      <a:pt x="8229" y="35201"/>
                    </a:cubicBezTo>
                    <a:cubicBezTo>
                      <a:pt x="6981" y="35712"/>
                      <a:pt x="5619" y="36053"/>
                      <a:pt x="4370" y="36336"/>
                    </a:cubicBezTo>
                    <a:cubicBezTo>
                      <a:pt x="3689" y="36393"/>
                      <a:pt x="3235" y="36677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1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9"/>
                      <a:pt x="61009" y="189058"/>
                    </a:cubicBezTo>
                    <a:cubicBezTo>
                      <a:pt x="60726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8"/>
                      <a:pt x="58626" y="252621"/>
                    </a:cubicBezTo>
                    <a:cubicBezTo>
                      <a:pt x="60726" y="282076"/>
                      <a:pt x="72757" y="310963"/>
                      <a:pt x="100623" y="3278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2" name="Google Shape;1352;p15"/>
              <p:cNvSpPr/>
              <p:nvPr/>
            </p:nvSpPr>
            <p:spPr>
              <a:xfrm>
                <a:off x="5425019" y="6759238"/>
                <a:ext cx="337622" cy="312267"/>
              </a:xfrm>
              <a:custGeom>
                <a:avLst/>
                <a:gdLst/>
                <a:ahLst/>
                <a:cxnLst/>
                <a:rect l="l" t="t" r="r" b="b"/>
                <a:pathLst>
                  <a:path w="337622" h="312267" extrusionOk="0">
                    <a:moveTo>
                      <a:pt x="126048" y="166413"/>
                    </a:moveTo>
                    <a:cubicBezTo>
                      <a:pt x="129226" y="163405"/>
                      <a:pt x="133312" y="162157"/>
                      <a:pt x="137399" y="161306"/>
                    </a:cubicBezTo>
                    <a:cubicBezTo>
                      <a:pt x="141541" y="160568"/>
                      <a:pt x="146309" y="160965"/>
                      <a:pt x="151587" y="162214"/>
                    </a:cubicBezTo>
                    <a:cubicBezTo>
                      <a:pt x="162143" y="164711"/>
                      <a:pt x="174799" y="170556"/>
                      <a:pt x="188306" y="178161"/>
                    </a:cubicBezTo>
                    <a:cubicBezTo>
                      <a:pt x="214980" y="193087"/>
                      <a:pt x="244775" y="216015"/>
                      <a:pt x="267873" y="234517"/>
                    </a:cubicBezTo>
                    <a:cubicBezTo>
                      <a:pt x="260722" y="219534"/>
                      <a:pt x="250564" y="205516"/>
                      <a:pt x="239951" y="192236"/>
                    </a:cubicBezTo>
                    <a:cubicBezTo>
                      <a:pt x="229224" y="178899"/>
                      <a:pt x="218385" y="166470"/>
                      <a:pt x="208339" y="154155"/>
                    </a:cubicBezTo>
                    <a:cubicBezTo>
                      <a:pt x="198464" y="141953"/>
                      <a:pt x="190065" y="130489"/>
                      <a:pt x="185184" y="119763"/>
                    </a:cubicBezTo>
                    <a:cubicBezTo>
                      <a:pt x="182914" y="114485"/>
                      <a:pt x="180871" y="109093"/>
                      <a:pt x="180077" y="103815"/>
                    </a:cubicBezTo>
                    <a:cubicBezTo>
                      <a:pt x="179282" y="98594"/>
                      <a:pt x="179623" y="93429"/>
                      <a:pt x="181439" y="88265"/>
                    </a:cubicBezTo>
                    <a:cubicBezTo>
                      <a:pt x="182006" y="81341"/>
                      <a:pt x="183652" y="75666"/>
                      <a:pt x="186433" y="70785"/>
                    </a:cubicBezTo>
                    <a:cubicBezTo>
                      <a:pt x="187114" y="69593"/>
                      <a:pt x="187908" y="68401"/>
                      <a:pt x="188703" y="67266"/>
                    </a:cubicBezTo>
                    <a:cubicBezTo>
                      <a:pt x="189384" y="66131"/>
                      <a:pt x="190122" y="64996"/>
                      <a:pt x="190916" y="63918"/>
                    </a:cubicBezTo>
                    <a:cubicBezTo>
                      <a:pt x="192505" y="61761"/>
                      <a:pt x="194435" y="59775"/>
                      <a:pt x="196535" y="57959"/>
                    </a:cubicBezTo>
                    <a:cubicBezTo>
                      <a:pt x="200735" y="54270"/>
                      <a:pt x="206126" y="51205"/>
                      <a:pt x="212085" y="48481"/>
                    </a:cubicBezTo>
                    <a:cubicBezTo>
                      <a:pt x="217704" y="45700"/>
                      <a:pt x="224230" y="43317"/>
                      <a:pt x="231438" y="41273"/>
                    </a:cubicBezTo>
                    <a:cubicBezTo>
                      <a:pt x="245796" y="37187"/>
                      <a:pt x="262879" y="34463"/>
                      <a:pt x="281096" y="33215"/>
                    </a:cubicBezTo>
                    <a:cubicBezTo>
                      <a:pt x="299314" y="31966"/>
                      <a:pt x="318383" y="32136"/>
                      <a:pt x="337622" y="34293"/>
                    </a:cubicBezTo>
                    <a:cubicBezTo>
                      <a:pt x="333309" y="29072"/>
                      <a:pt x="328826" y="24304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5" y="17834"/>
                      <a:pt x="190179" y="22091"/>
                      <a:pt x="180020" y="25723"/>
                    </a:cubicBezTo>
                    <a:cubicBezTo>
                      <a:pt x="170145" y="29355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1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0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1"/>
                      <a:pt x="9137" y="34350"/>
                      <a:pt x="8229" y="35201"/>
                    </a:cubicBezTo>
                    <a:cubicBezTo>
                      <a:pt x="6981" y="35712"/>
                      <a:pt x="5619" y="36052"/>
                      <a:pt x="4370" y="36336"/>
                    </a:cubicBezTo>
                    <a:cubicBezTo>
                      <a:pt x="3689" y="36393"/>
                      <a:pt x="3235" y="36676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0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8"/>
                      <a:pt x="61009" y="189058"/>
                    </a:cubicBezTo>
                    <a:cubicBezTo>
                      <a:pt x="60725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7"/>
                      <a:pt x="58626" y="252621"/>
                    </a:cubicBezTo>
                    <a:cubicBezTo>
                      <a:pt x="60215" y="274357"/>
                      <a:pt x="67082" y="295753"/>
                      <a:pt x="81894" y="312268"/>
                    </a:cubicBezTo>
                    <a:cubicBezTo>
                      <a:pt x="82235" y="295867"/>
                      <a:pt x="83200" y="280203"/>
                      <a:pt x="84902" y="265901"/>
                    </a:cubicBezTo>
                    <a:cubicBezTo>
                      <a:pt x="86378" y="250975"/>
                      <a:pt x="88478" y="237184"/>
                      <a:pt x="91713" y="225209"/>
                    </a:cubicBezTo>
                    <a:cubicBezTo>
                      <a:pt x="93415" y="219307"/>
                      <a:pt x="94891" y="212951"/>
                      <a:pt x="96990" y="207559"/>
                    </a:cubicBezTo>
                    <a:cubicBezTo>
                      <a:pt x="98977" y="201940"/>
                      <a:pt x="101588" y="197117"/>
                      <a:pt x="104255" y="192236"/>
                    </a:cubicBezTo>
                    <a:cubicBezTo>
                      <a:pt x="109419" y="182020"/>
                      <a:pt x="116854" y="174245"/>
                      <a:pt x="125934" y="166186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3" name="Google Shape;1353;p15"/>
              <p:cNvSpPr/>
              <p:nvPr/>
            </p:nvSpPr>
            <p:spPr>
              <a:xfrm>
                <a:off x="5441648" y="6778378"/>
                <a:ext cx="301470" cy="115434"/>
              </a:xfrm>
              <a:custGeom>
                <a:avLst/>
                <a:gdLst/>
                <a:ahLst/>
                <a:cxnLst/>
                <a:rect l="l" t="t" r="r" b="b"/>
                <a:pathLst>
                  <a:path w="301470" h="115434" extrusionOk="0">
                    <a:moveTo>
                      <a:pt x="299541" y="115435"/>
                    </a:moveTo>
                    <a:cubicBezTo>
                      <a:pt x="261460" y="100849"/>
                      <a:pt x="222244" y="87456"/>
                      <a:pt x="184333" y="74460"/>
                    </a:cubicBezTo>
                    <a:cubicBezTo>
                      <a:pt x="123154" y="53518"/>
                      <a:pt x="59931" y="31895"/>
                      <a:pt x="0" y="4881"/>
                    </a:cubicBezTo>
                    <a:lnTo>
                      <a:pt x="2213" y="0"/>
                    </a:lnTo>
                    <a:cubicBezTo>
                      <a:pt x="61860" y="26901"/>
                      <a:pt x="125026" y="48467"/>
                      <a:pt x="186036" y="69409"/>
                    </a:cubicBezTo>
                    <a:cubicBezTo>
                      <a:pt x="224003" y="82405"/>
                      <a:pt x="263276" y="95855"/>
                      <a:pt x="301471" y="110441"/>
                    </a:cubicBezTo>
                    <a:lnTo>
                      <a:pt x="299541" y="1154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4" name="Google Shape;1354;p15"/>
              <p:cNvSpPr/>
              <p:nvPr/>
            </p:nvSpPr>
            <p:spPr>
              <a:xfrm>
                <a:off x="5432681" y="6781386"/>
                <a:ext cx="278542" cy="212425"/>
              </a:xfrm>
              <a:custGeom>
                <a:avLst/>
                <a:gdLst/>
                <a:ahLst/>
                <a:cxnLst/>
                <a:rect l="l" t="t" r="r" b="b"/>
                <a:pathLst>
                  <a:path w="278542" h="212425" extrusionOk="0">
                    <a:moveTo>
                      <a:pt x="275421" y="212426"/>
                    </a:moveTo>
                    <a:cubicBezTo>
                      <a:pt x="234502" y="182687"/>
                      <a:pt x="193924" y="151076"/>
                      <a:pt x="154708" y="120486"/>
                    </a:cubicBezTo>
                    <a:cubicBezTo>
                      <a:pt x="104595" y="81440"/>
                      <a:pt x="52780" y="41032"/>
                      <a:pt x="0" y="4427"/>
                    </a:cubicBezTo>
                    <a:lnTo>
                      <a:pt x="3065" y="0"/>
                    </a:lnTo>
                    <a:cubicBezTo>
                      <a:pt x="55958" y="36719"/>
                      <a:pt x="107830" y="77127"/>
                      <a:pt x="158000" y="116230"/>
                    </a:cubicBezTo>
                    <a:cubicBezTo>
                      <a:pt x="197216" y="146763"/>
                      <a:pt x="237737" y="178374"/>
                      <a:pt x="278543" y="208056"/>
                    </a:cubicBezTo>
                    <a:lnTo>
                      <a:pt x="275364" y="21242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5" name="Google Shape;1355;p15"/>
              <p:cNvSpPr/>
              <p:nvPr/>
            </p:nvSpPr>
            <p:spPr>
              <a:xfrm>
                <a:off x="5428424" y="6790466"/>
                <a:ext cx="140576" cy="183538"/>
              </a:xfrm>
              <a:custGeom>
                <a:avLst/>
                <a:gdLst/>
                <a:ahLst/>
                <a:cxnLst/>
                <a:rect l="l" t="t" r="r" b="b"/>
                <a:pathLst>
                  <a:path w="140576" h="183538" extrusionOk="0">
                    <a:moveTo>
                      <a:pt x="136263" y="183538"/>
                    </a:moveTo>
                    <a:cubicBezTo>
                      <a:pt x="125934" y="169293"/>
                      <a:pt x="115662" y="154765"/>
                      <a:pt x="105390" y="140293"/>
                    </a:cubicBezTo>
                    <a:cubicBezTo>
                      <a:pt x="72246" y="93472"/>
                      <a:pt x="37968" y="45118"/>
                      <a:pt x="0" y="3632"/>
                    </a:cubicBezTo>
                    <a:lnTo>
                      <a:pt x="3973" y="0"/>
                    </a:lnTo>
                    <a:cubicBezTo>
                      <a:pt x="42167" y="41713"/>
                      <a:pt x="76559" y="90237"/>
                      <a:pt x="109760" y="137171"/>
                    </a:cubicBezTo>
                    <a:cubicBezTo>
                      <a:pt x="120032" y="151643"/>
                      <a:pt x="130248" y="166115"/>
                      <a:pt x="140577" y="180360"/>
                    </a:cubicBezTo>
                    <a:lnTo>
                      <a:pt x="136207" y="18353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6" name="Google Shape;1356;p15"/>
              <p:cNvSpPr/>
              <p:nvPr/>
            </p:nvSpPr>
            <p:spPr>
              <a:xfrm>
                <a:off x="5431659" y="6788934"/>
                <a:ext cx="110611" cy="117535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117535" extrusionOk="0">
                    <a:moveTo>
                      <a:pt x="106639" y="117478"/>
                    </a:moveTo>
                    <a:cubicBezTo>
                      <a:pt x="99204" y="109363"/>
                      <a:pt x="91826" y="101133"/>
                      <a:pt x="84391" y="92904"/>
                    </a:cubicBezTo>
                    <a:cubicBezTo>
                      <a:pt x="57207" y="62769"/>
                      <a:pt x="29114" y="31611"/>
                      <a:pt x="0" y="3916"/>
                    </a:cubicBezTo>
                    <a:lnTo>
                      <a:pt x="3689" y="0"/>
                    </a:lnTo>
                    <a:cubicBezTo>
                      <a:pt x="32973" y="27809"/>
                      <a:pt x="61123" y="59079"/>
                      <a:pt x="88364" y="89329"/>
                    </a:cubicBezTo>
                    <a:cubicBezTo>
                      <a:pt x="95799" y="97558"/>
                      <a:pt x="103177" y="105787"/>
                      <a:pt x="110611" y="113903"/>
                    </a:cubicBezTo>
                    <a:lnTo>
                      <a:pt x="106639" y="1175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7" name="Google Shape;1357;p15"/>
              <p:cNvSpPr/>
              <p:nvPr/>
            </p:nvSpPr>
            <p:spPr>
              <a:xfrm>
                <a:off x="5433816" y="6778945"/>
                <a:ext cx="87683" cy="48466"/>
              </a:xfrm>
              <a:custGeom>
                <a:avLst/>
                <a:gdLst/>
                <a:ahLst/>
                <a:cxnLst/>
                <a:rect l="l" t="t" r="r" b="b"/>
                <a:pathLst>
                  <a:path w="87683" h="48466" extrusionOk="0">
                    <a:moveTo>
                      <a:pt x="85470" y="48467"/>
                    </a:moveTo>
                    <a:cubicBezTo>
                      <a:pt x="56469" y="35187"/>
                      <a:pt x="27752" y="20431"/>
                      <a:pt x="0" y="4654"/>
                    </a:cubicBezTo>
                    <a:lnTo>
                      <a:pt x="2667" y="0"/>
                    </a:lnTo>
                    <a:cubicBezTo>
                      <a:pt x="30249" y="15664"/>
                      <a:pt x="58853" y="30363"/>
                      <a:pt x="87683" y="43586"/>
                    </a:cubicBezTo>
                    <a:lnTo>
                      <a:pt x="85413" y="48467"/>
                    </a:lnTo>
                    <a:close/>
                  </a:path>
                </a:pathLst>
              </a:custGeom>
              <a:solidFill>
                <a:srgbClr val="500B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8" name="Google Shape;1358;p15"/>
              <p:cNvSpPr/>
              <p:nvPr/>
            </p:nvSpPr>
            <p:spPr>
              <a:xfrm>
                <a:off x="5498003" y="6972529"/>
                <a:ext cx="42394" cy="88591"/>
              </a:xfrm>
              <a:custGeom>
                <a:avLst/>
                <a:gdLst/>
                <a:ahLst/>
                <a:cxnLst/>
                <a:rect l="l" t="t" r="r" b="b"/>
                <a:pathLst>
                  <a:path w="42394" h="88591" extrusionOk="0">
                    <a:moveTo>
                      <a:pt x="38876" y="88591"/>
                    </a:moveTo>
                    <a:cubicBezTo>
                      <a:pt x="11351" y="64755"/>
                      <a:pt x="2554" y="27525"/>
                      <a:pt x="0" y="511"/>
                    </a:cubicBezTo>
                    <a:lnTo>
                      <a:pt x="5335" y="0"/>
                    </a:lnTo>
                    <a:cubicBezTo>
                      <a:pt x="7775" y="26050"/>
                      <a:pt x="16231" y="61861"/>
                      <a:pt x="42394" y="84505"/>
                    </a:cubicBezTo>
                    <a:lnTo>
                      <a:pt x="38876" y="885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9" name="Google Shape;1359;p15"/>
              <p:cNvSpPr/>
              <p:nvPr/>
            </p:nvSpPr>
            <p:spPr>
              <a:xfrm>
                <a:off x="5641077" y="6778596"/>
                <a:ext cx="114640" cy="38430"/>
              </a:xfrm>
              <a:custGeom>
                <a:avLst/>
                <a:gdLst/>
                <a:ahLst/>
                <a:cxnLst/>
                <a:rect l="l" t="t" r="r" b="b"/>
                <a:pathLst>
                  <a:path w="114640" h="38430" extrusionOk="0">
                    <a:moveTo>
                      <a:pt x="110498" y="38374"/>
                    </a:moveTo>
                    <a:cubicBezTo>
                      <a:pt x="103801" y="30372"/>
                      <a:pt x="95912" y="23732"/>
                      <a:pt x="87172" y="18624"/>
                    </a:cubicBezTo>
                    <a:cubicBezTo>
                      <a:pt x="79000" y="13913"/>
                      <a:pt x="69636" y="10338"/>
                      <a:pt x="59420" y="8125"/>
                    </a:cubicBezTo>
                    <a:cubicBezTo>
                      <a:pt x="41713" y="4209"/>
                      <a:pt x="22077" y="4492"/>
                      <a:pt x="1078" y="8862"/>
                    </a:cubicBezTo>
                    <a:lnTo>
                      <a:pt x="0" y="3584"/>
                    </a:lnTo>
                    <a:cubicBezTo>
                      <a:pt x="21736" y="-956"/>
                      <a:pt x="42167" y="-1183"/>
                      <a:pt x="60612" y="2903"/>
                    </a:cubicBezTo>
                    <a:cubicBezTo>
                      <a:pt x="71395" y="5287"/>
                      <a:pt x="81213" y="9033"/>
                      <a:pt x="89896" y="14027"/>
                    </a:cubicBezTo>
                    <a:cubicBezTo>
                      <a:pt x="99204" y="19475"/>
                      <a:pt x="107546" y="26512"/>
                      <a:pt x="114641" y="34969"/>
                    </a:cubicBezTo>
                    <a:lnTo>
                      <a:pt x="110498" y="384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0" name="Google Shape;1360;p15"/>
              <p:cNvSpPr/>
              <p:nvPr/>
            </p:nvSpPr>
            <p:spPr>
              <a:xfrm>
                <a:off x="5118023" y="6796823"/>
                <a:ext cx="375558" cy="463450"/>
              </a:xfrm>
              <a:custGeom>
                <a:avLst/>
                <a:gdLst/>
                <a:ahLst/>
                <a:cxnLst/>
                <a:rect l="l" t="t" r="r" b="b"/>
                <a:pathLst>
                  <a:path w="375558" h="463450" extrusionOk="0">
                    <a:moveTo>
                      <a:pt x="7341" y="185638"/>
                    </a:moveTo>
                    <a:cubicBezTo>
                      <a:pt x="5185" y="195173"/>
                      <a:pt x="4731" y="205445"/>
                      <a:pt x="5015" y="216398"/>
                    </a:cubicBezTo>
                    <a:cubicBezTo>
                      <a:pt x="5185" y="221846"/>
                      <a:pt x="5525" y="227408"/>
                      <a:pt x="5923" y="233027"/>
                    </a:cubicBezTo>
                    <a:cubicBezTo>
                      <a:pt x="6320" y="238702"/>
                      <a:pt x="7285" y="243980"/>
                      <a:pt x="7966" y="249542"/>
                    </a:cubicBezTo>
                    <a:cubicBezTo>
                      <a:pt x="9498" y="260495"/>
                      <a:pt x="10974" y="271505"/>
                      <a:pt x="11484" y="282061"/>
                    </a:cubicBezTo>
                    <a:cubicBezTo>
                      <a:pt x="11938" y="292617"/>
                      <a:pt x="11882" y="302209"/>
                      <a:pt x="9214" y="311289"/>
                    </a:cubicBezTo>
                    <a:cubicBezTo>
                      <a:pt x="5866" y="322980"/>
                      <a:pt x="-1739" y="332571"/>
                      <a:pt x="361" y="346873"/>
                    </a:cubicBezTo>
                    <a:cubicBezTo>
                      <a:pt x="928" y="350448"/>
                      <a:pt x="2461" y="354478"/>
                      <a:pt x="4788" y="358564"/>
                    </a:cubicBezTo>
                    <a:cubicBezTo>
                      <a:pt x="5979" y="360607"/>
                      <a:pt x="7285" y="362650"/>
                      <a:pt x="8817" y="364637"/>
                    </a:cubicBezTo>
                    <a:cubicBezTo>
                      <a:pt x="10406" y="366566"/>
                      <a:pt x="12165" y="368382"/>
                      <a:pt x="14038" y="370141"/>
                    </a:cubicBezTo>
                    <a:cubicBezTo>
                      <a:pt x="21586" y="377179"/>
                      <a:pt x="31178" y="382741"/>
                      <a:pt x="40031" y="383479"/>
                    </a:cubicBezTo>
                    <a:cubicBezTo>
                      <a:pt x="42017" y="387565"/>
                      <a:pt x="44004" y="391878"/>
                      <a:pt x="46331" y="395907"/>
                    </a:cubicBezTo>
                    <a:cubicBezTo>
                      <a:pt x="48657" y="399937"/>
                      <a:pt x="51155" y="403909"/>
                      <a:pt x="53936" y="407939"/>
                    </a:cubicBezTo>
                    <a:cubicBezTo>
                      <a:pt x="59441" y="415998"/>
                      <a:pt x="66024" y="424000"/>
                      <a:pt x="74366" y="431775"/>
                    </a:cubicBezTo>
                    <a:cubicBezTo>
                      <a:pt x="80269" y="437564"/>
                      <a:pt x="87249" y="442104"/>
                      <a:pt x="94627" y="446474"/>
                    </a:cubicBezTo>
                    <a:cubicBezTo>
                      <a:pt x="102062" y="450730"/>
                      <a:pt x="110234" y="454419"/>
                      <a:pt x="119088" y="457257"/>
                    </a:cubicBezTo>
                    <a:cubicBezTo>
                      <a:pt x="123401" y="458960"/>
                      <a:pt x="127828" y="460151"/>
                      <a:pt x="132198" y="460946"/>
                    </a:cubicBezTo>
                    <a:cubicBezTo>
                      <a:pt x="136568" y="461797"/>
                      <a:pt x="140881" y="462421"/>
                      <a:pt x="145194" y="462876"/>
                    </a:cubicBezTo>
                    <a:cubicBezTo>
                      <a:pt x="153764" y="463670"/>
                      <a:pt x="162163" y="463613"/>
                      <a:pt x="170279" y="462876"/>
                    </a:cubicBezTo>
                    <a:cubicBezTo>
                      <a:pt x="175897" y="462478"/>
                      <a:pt x="181232" y="461400"/>
                      <a:pt x="186283" y="460038"/>
                    </a:cubicBezTo>
                    <a:cubicBezTo>
                      <a:pt x="191334" y="458732"/>
                      <a:pt x="196158" y="457200"/>
                      <a:pt x="200755" y="455498"/>
                    </a:cubicBezTo>
                    <a:cubicBezTo>
                      <a:pt x="209949" y="452092"/>
                      <a:pt x="218348" y="448120"/>
                      <a:pt x="226350" y="444034"/>
                    </a:cubicBezTo>
                    <a:cubicBezTo>
                      <a:pt x="241617" y="453511"/>
                      <a:pt x="269937" y="447836"/>
                      <a:pt x="279812" y="437904"/>
                    </a:cubicBezTo>
                    <a:cubicBezTo>
                      <a:pt x="289857" y="427348"/>
                      <a:pt x="289346" y="415146"/>
                      <a:pt x="293546" y="403626"/>
                    </a:cubicBezTo>
                    <a:cubicBezTo>
                      <a:pt x="296724" y="394715"/>
                      <a:pt x="302286" y="386429"/>
                      <a:pt x="308869" y="378484"/>
                    </a:cubicBezTo>
                    <a:cubicBezTo>
                      <a:pt x="312161" y="374511"/>
                      <a:pt x="315793" y="370596"/>
                      <a:pt x="319482" y="366736"/>
                    </a:cubicBezTo>
                    <a:cubicBezTo>
                      <a:pt x="323227" y="362707"/>
                      <a:pt x="327030" y="358564"/>
                      <a:pt x="330889" y="354478"/>
                    </a:cubicBezTo>
                    <a:cubicBezTo>
                      <a:pt x="338551" y="346249"/>
                      <a:pt x="346212" y="338020"/>
                      <a:pt x="352909" y="329733"/>
                    </a:cubicBezTo>
                    <a:cubicBezTo>
                      <a:pt x="359549" y="321164"/>
                      <a:pt x="365168" y="311970"/>
                      <a:pt x="369027" y="302946"/>
                    </a:cubicBezTo>
                    <a:cubicBezTo>
                      <a:pt x="381853" y="273548"/>
                      <a:pt x="374362" y="242164"/>
                      <a:pt x="358925" y="217704"/>
                    </a:cubicBezTo>
                    <a:cubicBezTo>
                      <a:pt x="347177" y="198805"/>
                      <a:pt x="332365" y="183652"/>
                      <a:pt x="319539" y="167591"/>
                    </a:cubicBezTo>
                    <a:cubicBezTo>
                      <a:pt x="306485" y="150849"/>
                      <a:pt x="295646" y="134731"/>
                      <a:pt x="289119" y="114640"/>
                    </a:cubicBezTo>
                    <a:cubicBezTo>
                      <a:pt x="283614" y="98125"/>
                      <a:pt x="281174" y="80645"/>
                      <a:pt x="279868" y="62769"/>
                    </a:cubicBezTo>
                    <a:cubicBezTo>
                      <a:pt x="278620" y="44608"/>
                      <a:pt x="278449" y="25993"/>
                      <a:pt x="278563" y="7661"/>
                    </a:cubicBezTo>
                    <a:cubicBezTo>
                      <a:pt x="277541" y="8740"/>
                      <a:pt x="276406" y="9705"/>
                      <a:pt x="275215" y="10613"/>
                    </a:cubicBezTo>
                    <a:cubicBezTo>
                      <a:pt x="274590" y="11180"/>
                      <a:pt x="274023" y="11237"/>
                      <a:pt x="273399" y="11294"/>
                    </a:cubicBezTo>
                    <a:cubicBezTo>
                      <a:pt x="272774" y="11407"/>
                      <a:pt x="272207" y="11464"/>
                      <a:pt x="271582" y="11577"/>
                    </a:cubicBezTo>
                    <a:cubicBezTo>
                      <a:pt x="270958" y="11691"/>
                      <a:pt x="270277" y="11748"/>
                      <a:pt x="269653" y="11861"/>
                    </a:cubicBezTo>
                    <a:cubicBezTo>
                      <a:pt x="268972" y="11918"/>
                      <a:pt x="268461" y="11464"/>
                      <a:pt x="267837" y="11294"/>
                    </a:cubicBezTo>
                    <a:cubicBezTo>
                      <a:pt x="267269" y="11067"/>
                      <a:pt x="266645" y="10896"/>
                      <a:pt x="266021" y="10726"/>
                    </a:cubicBezTo>
                    <a:cubicBezTo>
                      <a:pt x="265453" y="10499"/>
                      <a:pt x="264715" y="10613"/>
                      <a:pt x="264261" y="9989"/>
                    </a:cubicBezTo>
                    <a:cubicBezTo>
                      <a:pt x="258983" y="9818"/>
                      <a:pt x="254613" y="5789"/>
                      <a:pt x="254159" y="0"/>
                    </a:cubicBezTo>
                    <a:cubicBezTo>
                      <a:pt x="243547" y="14812"/>
                      <a:pt x="232593" y="29625"/>
                      <a:pt x="220959" y="43472"/>
                    </a:cubicBezTo>
                    <a:cubicBezTo>
                      <a:pt x="209325" y="57320"/>
                      <a:pt x="196953" y="70146"/>
                      <a:pt x="182651" y="80532"/>
                    </a:cubicBezTo>
                    <a:cubicBezTo>
                      <a:pt x="174422" y="86321"/>
                      <a:pt x="165682" y="91088"/>
                      <a:pt x="156261" y="95118"/>
                    </a:cubicBezTo>
                    <a:cubicBezTo>
                      <a:pt x="151550" y="97161"/>
                      <a:pt x="146726" y="99033"/>
                      <a:pt x="141789" y="100736"/>
                    </a:cubicBezTo>
                    <a:cubicBezTo>
                      <a:pt x="137022" y="102268"/>
                      <a:pt x="132198" y="103631"/>
                      <a:pt x="127203" y="104993"/>
                    </a:cubicBezTo>
                    <a:cubicBezTo>
                      <a:pt x="116874" y="107660"/>
                      <a:pt x="106602" y="110271"/>
                      <a:pt x="96500" y="112825"/>
                    </a:cubicBezTo>
                    <a:cubicBezTo>
                      <a:pt x="86398" y="115265"/>
                      <a:pt x="76126" y="118159"/>
                      <a:pt x="66024" y="122245"/>
                    </a:cubicBezTo>
                    <a:cubicBezTo>
                      <a:pt x="38783" y="133255"/>
                      <a:pt x="15003" y="153686"/>
                      <a:pt x="7285" y="18563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1" name="Google Shape;1361;p15"/>
              <p:cNvSpPr/>
              <p:nvPr/>
            </p:nvSpPr>
            <p:spPr>
              <a:xfrm>
                <a:off x="5118023" y="6796823"/>
                <a:ext cx="375558" cy="463450"/>
              </a:xfrm>
              <a:custGeom>
                <a:avLst/>
                <a:gdLst/>
                <a:ahLst/>
                <a:cxnLst/>
                <a:rect l="l" t="t" r="r" b="b"/>
                <a:pathLst>
                  <a:path w="375558" h="463450" extrusionOk="0">
                    <a:moveTo>
                      <a:pt x="7341" y="185638"/>
                    </a:moveTo>
                    <a:cubicBezTo>
                      <a:pt x="5185" y="195173"/>
                      <a:pt x="4731" y="205445"/>
                      <a:pt x="5015" y="216398"/>
                    </a:cubicBezTo>
                    <a:cubicBezTo>
                      <a:pt x="5185" y="221846"/>
                      <a:pt x="5525" y="227408"/>
                      <a:pt x="5923" y="233027"/>
                    </a:cubicBezTo>
                    <a:cubicBezTo>
                      <a:pt x="6320" y="238702"/>
                      <a:pt x="7285" y="243980"/>
                      <a:pt x="7966" y="249542"/>
                    </a:cubicBezTo>
                    <a:cubicBezTo>
                      <a:pt x="9498" y="260495"/>
                      <a:pt x="10974" y="271505"/>
                      <a:pt x="11484" y="282061"/>
                    </a:cubicBezTo>
                    <a:cubicBezTo>
                      <a:pt x="11938" y="292617"/>
                      <a:pt x="11882" y="302209"/>
                      <a:pt x="9214" y="311289"/>
                    </a:cubicBezTo>
                    <a:cubicBezTo>
                      <a:pt x="5866" y="322980"/>
                      <a:pt x="-1739" y="332571"/>
                      <a:pt x="361" y="346873"/>
                    </a:cubicBezTo>
                    <a:cubicBezTo>
                      <a:pt x="928" y="350448"/>
                      <a:pt x="2461" y="354478"/>
                      <a:pt x="4788" y="358564"/>
                    </a:cubicBezTo>
                    <a:cubicBezTo>
                      <a:pt x="5979" y="360607"/>
                      <a:pt x="7285" y="362650"/>
                      <a:pt x="8817" y="364637"/>
                    </a:cubicBezTo>
                    <a:cubicBezTo>
                      <a:pt x="10406" y="366566"/>
                      <a:pt x="12165" y="368382"/>
                      <a:pt x="14038" y="370141"/>
                    </a:cubicBezTo>
                    <a:cubicBezTo>
                      <a:pt x="21586" y="377179"/>
                      <a:pt x="31178" y="382741"/>
                      <a:pt x="40031" y="383479"/>
                    </a:cubicBezTo>
                    <a:cubicBezTo>
                      <a:pt x="42017" y="387565"/>
                      <a:pt x="44004" y="391878"/>
                      <a:pt x="46331" y="395907"/>
                    </a:cubicBezTo>
                    <a:cubicBezTo>
                      <a:pt x="48657" y="399937"/>
                      <a:pt x="51155" y="403909"/>
                      <a:pt x="53936" y="407939"/>
                    </a:cubicBezTo>
                    <a:cubicBezTo>
                      <a:pt x="59441" y="415998"/>
                      <a:pt x="66024" y="424000"/>
                      <a:pt x="74366" y="431775"/>
                    </a:cubicBezTo>
                    <a:cubicBezTo>
                      <a:pt x="80269" y="437564"/>
                      <a:pt x="87249" y="442104"/>
                      <a:pt x="94627" y="446474"/>
                    </a:cubicBezTo>
                    <a:cubicBezTo>
                      <a:pt x="102062" y="450730"/>
                      <a:pt x="110234" y="454419"/>
                      <a:pt x="119088" y="457257"/>
                    </a:cubicBezTo>
                    <a:cubicBezTo>
                      <a:pt x="123401" y="458960"/>
                      <a:pt x="127828" y="460151"/>
                      <a:pt x="132198" y="460946"/>
                    </a:cubicBezTo>
                    <a:cubicBezTo>
                      <a:pt x="136568" y="461797"/>
                      <a:pt x="140881" y="462421"/>
                      <a:pt x="145194" y="462876"/>
                    </a:cubicBezTo>
                    <a:cubicBezTo>
                      <a:pt x="153764" y="463670"/>
                      <a:pt x="162163" y="463613"/>
                      <a:pt x="170279" y="462876"/>
                    </a:cubicBezTo>
                    <a:cubicBezTo>
                      <a:pt x="175897" y="462478"/>
                      <a:pt x="181232" y="461400"/>
                      <a:pt x="186283" y="460038"/>
                    </a:cubicBezTo>
                    <a:cubicBezTo>
                      <a:pt x="191334" y="458732"/>
                      <a:pt x="196158" y="457200"/>
                      <a:pt x="200755" y="455498"/>
                    </a:cubicBezTo>
                    <a:cubicBezTo>
                      <a:pt x="209949" y="452092"/>
                      <a:pt x="218348" y="448120"/>
                      <a:pt x="226350" y="444034"/>
                    </a:cubicBezTo>
                    <a:cubicBezTo>
                      <a:pt x="241617" y="453511"/>
                      <a:pt x="269937" y="447836"/>
                      <a:pt x="279812" y="437904"/>
                    </a:cubicBezTo>
                    <a:cubicBezTo>
                      <a:pt x="289857" y="427348"/>
                      <a:pt x="289346" y="415146"/>
                      <a:pt x="293546" y="403626"/>
                    </a:cubicBezTo>
                    <a:cubicBezTo>
                      <a:pt x="296724" y="394715"/>
                      <a:pt x="302286" y="386429"/>
                      <a:pt x="308869" y="378484"/>
                    </a:cubicBezTo>
                    <a:cubicBezTo>
                      <a:pt x="312161" y="374511"/>
                      <a:pt x="315793" y="370596"/>
                      <a:pt x="319482" y="366736"/>
                    </a:cubicBezTo>
                    <a:cubicBezTo>
                      <a:pt x="323227" y="362707"/>
                      <a:pt x="327030" y="358564"/>
                      <a:pt x="330889" y="354478"/>
                    </a:cubicBezTo>
                    <a:cubicBezTo>
                      <a:pt x="338551" y="346249"/>
                      <a:pt x="346212" y="338020"/>
                      <a:pt x="352909" y="329733"/>
                    </a:cubicBezTo>
                    <a:cubicBezTo>
                      <a:pt x="359549" y="321164"/>
                      <a:pt x="365168" y="311970"/>
                      <a:pt x="369027" y="302946"/>
                    </a:cubicBezTo>
                    <a:cubicBezTo>
                      <a:pt x="381853" y="273548"/>
                      <a:pt x="374362" y="242164"/>
                      <a:pt x="358925" y="217704"/>
                    </a:cubicBezTo>
                    <a:cubicBezTo>
                      <a:pt x="347177" y="198805"/>
                      <a:pt x="332365" y="183652"/>
                      <a:pt x="319539" y="167591"/>
                    </a:cubicBezTo>
                    <a:cubicBezTo>
                      <a:pt x="306485" y="150849"/>
                      <a:pt x="295646" y="134731"/>
                      <a:pt x="289119" y="114640"/>
                    </a:cubicBezTo>
                    <a:cubicBezTo>
                      <a:pt x="283614" y="98125"/>
                      <a:pt x="281174" y="80645"/>
                      <a:pt x="279868" y="62769"/>
                    </a:cubicBezTo>
                    <a:cubicBezTo>
                      <a:pt x="278620" y="44608"/>
                      <a:pt x="278449" y="25993"/>
                      <a:pt x="278563" y="7661"/>
                    </a:cubicBezTo>
                    <a:cubicBezTo>
                      <a:pt x="277541" y="8740"/>
                      <a:pt x="276406" y="9705"/>
                      <a:pt x="275215" y="10613"/>
                    </a:cubicBezTo>
                    <a:cubicBezTo>
                      <a:pt x="274590" y="11180"/>
                      <a:pt x="274023" y="11237"/>
                      <a:pt x="273399" y="11294"/>
                    </a:cubicBezTo>
                    <a:cubicBezTo>
                      <a:pt x="272774" y="11407"/>
                      <a:pt x="272207" y="11464"/>
                      <a:pt x="271582" y="11577"/>
                    </a:cubicBezTo>
                    <a:cubicBezTo>
                      <a:pt x="270958" y="11691"/>
                      <a:pt x="270277" y="11748"/>
                      <a:pt x="269653" y="11861"/>
                    </a:cubicBezTo>
                    <a:cubicBezTo>
                      <a:pt x="268972" y="11918"/>
                      <a:pt x="268461" y="11464"/>
                      <a:pt x="267837" y="11294"/>
                    </a:cubicBezTo>
                    <a:cubicBezTo>
                      <a:pt x="267269" y="11067"/>
                      <a:pt x="266645" y="10896"/>
                      <a:pt x="266021" y="10726"/>
                    </a:cubicBezTo>
                    <a:cubicBezTo>
                      <a:pt x="265453" y="10499"/>
                      <a:pt x="264715" y="10613"/>
                      <a:pt x="264261" y="9989"/>
                    </a:cubicBezTo>
                    <a:cubicBezTo>
                      <a:pt x="258983" y="9818"/>
                      <a:pt x="254613" y="5789"/>
                      <a:pt x="254159" y="0"/>
                    </a:cubicBezTo>
                    <a:cubicBezTo>
                      <a:pt x="243547" y="14812"/>
                      <a:pt x="232593" y="29625"/>
                      <a:pt x="220959" y="43472"/>
                    </a:cubicBezTo>
                    <a:cubicBezTo>
                      <a:pt x="209325" y="57320"/>
                      <a:pt x="196953" y="70146"/>
                      <a:pt x="182651" y="80532"/>
                    </a:cubicBezTo>
                    <a:cubicBezTo>
                      <a:pt x="174422" y="86321"/>
                      <a:pt x="165682" y="91088"/>
                      <a:pt x="156261" y="95118"/>
                    </a:cubicBezTo>
                    <a:cubicBezTo>
                      <a:pt x="151550" y="97161"/>
                      <a:pt x="146726" y="99033"/>
                      <a:pt x="141789" y="100736"/>
                    </a:cubicBezTo>
                    <a:cubicBezTo>
                      <a:pt x="137022" y="102268"/>
                      <a:pt x="132198" y="103631"/>
                      <a:pt x="127203" y="104993"/>
                    </a:cubicBezTo>
                    <a:cubicBezTo>
                      <a:pt x="116874" y="107660"/>
                      <a:pt x="106602" y="110271"/>
                      <a:pt x="96500" y="112825"/>
                    </a:cubicBezTo>
                    <a:cubicBezTo>
                      <a:pt x="86398" y="115265"/>
                      <a:pt x="76126" y="118159"/>
                      <a:pt x="66024" y="122245"/>
                    </a:cubicBezTo>
                    <a:cubicBezTo>
                      <a:pt x="38783" y="133255"/>
                      <a:pt x="15003" y="153686"/>
                      <a:pt x="7285" y="18563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2" name="Google Shape;1362;p15"/>
              <p:cNvSpPr/>
              <p:nvPr/>
            </p:nvSpPr>
            <p:spPr>
              <a:xfrm>
                <a:off x="5134615" y="6796936"/>
                <a:ext cx="359080" cy="320028"/>
              </a:xfrm>
              <a:custGeom>
                <a:avLst/>
                <a:gdLst/>
                <a:ahLst/>
                <a:cxnLst/>
                <a:rect l="l" t="t" r="r" b="b"/>
                <a:pathLst>
                  <a:path w="359080" h="320028" extrusionOk="0">
                    <a:moveTo>
                      <a:pt x="152438" y="159759"/>
                    </a:moveTo>
                    <a:cubicBezTo>
                      <a:pt x="156070" y="162256"/>
                      <a:pt x="159078" y="164697"/>
                      <a:pt x="160894" y="168669"/>
                    </a:cubicBezTo>
                    <a:cubicBezTo>
                      <a:pt x="162824" y="172472"/>
                      <a:pt x="163845" y="177239"/>
                      <a:pt x="164243" y="182687"/>
                    </a:cubicBezTo>
                    <a:cubicBezTo>
                      <a:pt x="164980" y="193811"/>
                      <a:pt x="163505" y="207261"/>
                      <a:pt x="160497" y="222244"/>
                    </a:cubicBezTo>
                    <a:cubicBezTo>
                      <a:pt x="154538" y="252266"/>
                      <a:pt x="141939" y="287793"/>
                      <a:pt x="131496" y="315432"/>
                    </a:cubicBezTo>
                    <a:cubicBezTo>
                      <a:pt x="143528" y="304081"/>
                      <a:pt x="153630" y="290234"/>
                      <a:pt x="162994" y="276102"/>
                    </a:cubicBezTo>
                    <a:cubicBezTo>
                      <a:pt x="172301" y="261971"/>
                      <a:pt x="181041" y="246931"/>
                      <a:pt x="189498" y="233935"/>
                    </a:cubicBezTo>
                    <a:cubicBezTo>
                      <a:pt x="198010" y="220825"/>
                      <a:pt x="206240" y="209531"/>
                      <a:pt x="214923" y="201529"/>
                    </a:cubicBezTo>
                    <a:cubicBezTo>
                      <a:pt x="219293" y="197273"/>
                      <a:pt x="223776" y="193811"/>
                      <a:pt x="228543" y="191541"/>
                    </a:cubicBezTo>
                    <a:cubicBezTo>
                      <a:pt x="230927" y="190406"/>
                      <a:pt x="233311" y="189554"/>
                      <a:pt x="235808" y="188987"/>
                    </a:cubicBezTo>
                    <a:cubicBezTo>
                      <a:pt x="237056" y="188703"/>
                      <a:pt x="238362" y="188533"/>
                      <a:pt x="239667" y="188419"/>
                    </a:cubicBezTo>
                    <a:cubicBezTo>
                      <a:pt x="240972" y="188249"/>
                      <a:pt x="242334" y="187965"/>
                      <a:pt x="243753" y="187909"/>
                    </a:cubicBezTo>
                    <a:cubicBezTo>
                      <a:pt x="250507" y="186376"/>
                      <a:pt x="256466" y="186319"/>
                      <a:pt x="261971" y="187568"/>
                    </a:cubicBezTo>
                    <a:cubicBezTo>
                      <a:pt x="267476" y="188419"/>
                      <a:pt x="272527" y="190065"/>
                      <a:pt x="277351" y="193130"/>
                    </a:cubicBezTo>
                    <a:cubicBezTo>
                      <a:pt x="279734" y="194605"/>
                      <a:pt x="282118" y="196422"/>
                      <a:pt x="284445" y="198408"/>
                    </a:cubicBezTo>
                    <a:cubicBezTo>
                      <a:pt x="285580" y="199429"/>
                      <a:pt x="286715" y="200508"/>
                      <a:pt x="287850" y="201643"/>
                    </a:cubicBezTo>
                    <a:cubicBezTo>
                      <a:pt x="288985" y="202664"/>
                      <a:pt x="290063" y="203743"/>
                      <a:pt x="291198" y="204878"/>
                    </a:cubicBezTo>
                    <a:cubicBezTo>
                      <a:pt x="295625" y="209418"/>
                      <a:pt x="299882" y="214923"/>
                      <a:pt x="304025" y="221166"/>
                    </a:cubicBezTo>
                    <a:cubicBezTo>
                      <a:pt x="312311" y="233595"/>
                      <a:pt x="320199" y="249202"/>
                      <a:pt x="326953" y="266000"/>
                    </a:cubicBezTo>
                    <a:cubicBezTo>
                      <a:pt x="333706" y="282686"/>
                      <a:pt x="339438" y="301130"/>
                      <a:pt x="343241" y="320029"/>
                    </a:cubicBezTo>
                    <a:cubicBezTo>
                      <a:pt x="346873" y="314354"/>
                      <a:pt x="350108" y="308678"/>
                      <a:pt x="352548" y="302946"/>
                    </a:cubicBezTo>
                    <a:cubicBezTo>
                      <a:pt x="365374" y="273548"/>
                      <a:pt x="357883" y="242164"/>
                      <a:pt x="342446" y="217704"/>
                    </a:cubicBezTo>
                    <a:cubicBezTo>
                      <a:pt x="330698" y="198805"/>
                      <a:pt x="315886" y="183652"/>
                      <a:pt x="303060" y="167591"/>
                    </a:cubicBezTo>
                    <a:cubicBezTo>
                      <a:pt x="290007" y="150849"/>
                      <a:pt x="279167" y="134731"/>
                      <a:pt x="272640" y="114641"/>
                    </a:cubicBezTo>
                    <a:cubicBezTo>
                      <a:pt x="267135" y="98126"/>
                      <a:pt x="264695" y="80646"/>
                      <a:pt x="263390" y="62769"/>
                    </a:cubicBezTo>
                    <a:cubicBezTo>
                      <a:pt x="262141" y="44608"/>
                      <a:pt x="261971" y="25993"/>
                      <a:pt x="262084" y="7662"/>
                    </a:cubicBezTo>
                    <a:cubicBezTo>
                      <a:pt x="261063" y="8740"/>
                      <a:pt x="259928" y="9705"/>
                      <a:pt x="258736" y="10613"/>
                    </a:cubicBezTo>
                    <a:cubicBezTo>
                      <a:pt x="258112" y="11180"/>
                      <a:pt x="257544" y="11237"/>
                      <a:pt x="256920" y="11294"/>
                    </a:cubicBezTo>
                    <a:cubicBezTo>
                      <a:pt x="256296" y="11407"/>
                      <a:pt x="255728" y="11464"/>
                      <a:pt x="255104" y="11578"/>
                    </a:cubicBezTo>
                    <a:cubicBezTo>
                      <a:pt x="254479" y="11691"/>
                      <a:pt x="253798" y="11748"/>
                      <a:pt x="253174" y="11861"/>
                    </a:cubicBezTo>
                    <a:cubicBezTo>
                      <a:pt x="252493" y="11918"/>
                      <a:pt x="251982" y="11464"/>
                      <a:pt x="251358" y="11294"/>
                    </a:cubicBezTo>
                    <a:cubicBezTo>
                      <a:pt x="250791" y="11067"/>
                      <a:pt x="250166" y="10897"/>
                      <a:pt x="249542" y="10726"/>
                    </a:cubicBezTo>
                    <a:cubicBezTo>
                      <a:pt x="248974" y="10499"/>
                      <a:pt x="248237" y="10613"/>
                      <a:pt x="247783" y="9989"/>
                    </a:cubicBezTo>
                    <a:cubicBezTo>
                      <a:pt x="242505" y="9818"/>
                      <a:pt x="238135" y="5789"/>
                      <a:pt x="237681" y="0"/>
                    </a:cubicBezTo>
                    <a:cubicBezTo>
                      <a:pt x="227068" y="14813"/>
                      <a:pt x="216115" y="29625"/>
                      <a:pt x="204480" y="43473"/>
                    </a:cubicBezTo>
                    <a:cubicBezTo>
                      <a:pt x="192846" y="57321"/>
                      <a:pt x="180474" y="70147"/>
                      <a:pt x="166172" y="80532"/>
                    </a:cubicBezTo>
                    <a:cubicBezTo>
                      <a:pt x="157943" y="86321"/>
                      <a:pt x="149203" y="91088"/>
                      <a:pt x="139782" y="95118"/>
                    </a:cubicBezTo>
                    <a:cubicBezTo>
                      <a:pt x="135072" y="97161"/>
                      <a:pt x="130248" y="99034"/>
                      <a:pt x="125310" y="100736"/>
                    </a:cubicBezTo>
                    <a:cubicBezTo>
                      <a:pt x="120543" y="102269"/>
                      <a:pt x="115719" y="103631"/>
                      <a:pt x="110725" y="104993"/>
                    </a:cubicBezTo>
                    <a:cubicBezTo>
                      <a:pt x="100396" y="107660"/>
                      <a:pt x="90123" y="110271"/>
                      <a:pt x="80021" y="112825"/>
                    </a:cubicBezTo>
                    <a:cubicBezTo>
                      <a:pt x="69919" y="115265"/>
                      <a:pt x="59647" y="118159"/>
                      <a:pt x="49545" y="122246"/>
                    </a:cubicBezTo>
                    <a:cubicBezTo>
                      <a:pt x="29455" y="130418"/>
                      <a:pt x="11294" y="143585"/>
                      <a:pt x="0" y="162881"/>
                    </a:cubicBezTo>
                    <a:cubicBezTo>
                      <a:pt x="30930" y="153857"/>
                      <a:pt x="60953" y="146763"/>
                      <a:pt x="85867" y="145287"/>
                    </a:cubicBezTo>
                    <a:cubicBezTo>
                      <a:pt x="92280" y="144776"/>
                      <a:pt x="98409" y="144606"/>
                      <a:pt x="104255" y="144947"/>
                    </a:cubicBezTo>
                    <a:cubicBezTo>
                      <a:pt x="107149" y="145117"/>
                      <a:pt x="109930" y="145457"/>
                      <a:pt x="112711" y="145855"/>
                    </a:cubicBezTo>
                    <a:cubicBezTo>
                      <a:pt x="115605" y="146082"/>
                      <a:pt x="118443" y="146479"/>
                      <a:pt x="121224" y="146990"/>
                    </a:cubicBezTo>
                    <a:cubicBezTo>
                      <a:pt x="126786" y="147955"/>
                      <a:pt x="131893" y="149771"/>
                      <a:pt x="137001" y="151927"/>
                    </a:cubicBezTo>
                    <a:cubicBezTo>
                      <a:pt x="142336" y="153800"/>
                      <a:pt x="147444" y="156354"/>
                      <a:pt x="152438" y="159816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3" name="Google Shape;1363;p15"/>
              <p:cNvSpPr/>
              <p:nvPr/>
            </p:nvSpPr>
            <p:spPr>
              <a:xfrm>
                <a:off x="5376155" y="6808343"/>
                <a:ext cx="17423" cy="319291"/>
              </a:xfrm>
              <a:custGeom>
                <a:avLst/>
                <a:gdLst/>
                <a:ahLst/>
                <a:cxnLst/>
                <a:rect l="l" t="t" r="r" b="b"/>
                <a:pathLst>
                  <a:path w="17423" h="319291" extrusionOk="0">
                    <a:moveTo>
                      <a:pt x="5391" y="319291"/>
                    </a:moveTo>
                    <a:lnTo>
                      <a:pt x="0" y="319007"/>
                    </a:lnTo>
                    <a:cubicBezTo>
                      <a:pt x="2100" y="277691"/>
                      <a:pt x="2724" y="235638"/>
                      <a:pt x="3292" y="194946"/>
                    </a:cubicBezTo>
                    <a:cubicBezTo>
                      <a:pt x="3462" y="183028"/>
                      <a:pt x="3632" y="171110"/>
                      <a:pt x="3859" y="159191"/>
                    </a:cubicBezTo>
                    <a:cubicBezTo>
                      <a:pt x="4256" y="137342"/>
                      <a:pt x="4824" y="108568"/>
                      <a:pt x="6186" y="79624"/>
                    </a:cubicBezTo>
                    <a:cubicBezTo>
                      <a:pt x="7491" y="51305"/>
                      <a:pt x="9478" y="24517"/>
                      <a:pt x="12088" y="0"/>
                    </a:cubicBezTo>
                    <a:lnTo>
                      <a:pt x="17423" y="568"/>
                    </a:lnTo>
                    <a:cubicBezTo>
                      <a:pt x="14812" y="24971"/>
                      <a:pt x="12826" y="51645"/>
                      <a:pt x="11521" y="79851"/>
                    </a:cubicBezTo>
                    <a:cubicBezTo>
                      <a:pt x="10216" y="108795"/>
                      <a:pt x="9591" y="137512"/>
                      <a:pt x="9194" y="159305"/>
                    </a:cubicBezTo>
                    <a:cubicBezTo>
                      <a:pt x="8967" y="171223"/>
                      <a:pt x="8797" y="183084"/>
                      <a:pt x="8626" y="195002"/>
                    </a:cubicBezTo>
                    <a:cubicBezTo>
                      <a:pt x="8059" y="235751"/>
                      <a:pt x="7435" y="277862"/>
                      <a:pt x="5335" y="3192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4" name="Google Shape;1364;p15"/>
              <p:cNvSpPr/>
              <p:nvPr/>
            </p:nvSpPr>
            <p:spPr>
              <a:xfrm>
                <a:off x="5270822" y="6800398"/>
                <a:ext cx="117591" cy="328314"/>
              </a:xfrm>
              <a:custGeom>
                <a:avLst/>
                <a:gdLst/>
                <a:ahLst/>
                <a:cxnLst/>
                <a:rect l="l" t="t" r="r" b="b"/>
                <a:pathLst>
                  <a:path w="117591" h="328314" extrusionOk="0">
                    <a:moveTo>
                      <a:pt x="5108" y="328315"/>
                    </a:moveTo>
                    <a:lnTo>
                      <a:pt x="0" y="326669"/>
                    </a:lnTo>
                    <a:cubicBezTo>
                      <a:pt x="15493" y="278883"/>
                      <a:pt x="32803" y="230984"/>
                      <a:pt x="49602" y="184617"/>
                    </a:cubicBezTo>
                    <a:lnTo>
                      <a:pt x="57207" y="163505"/>
                    </a:lnTo>
                    <a:cubicBezTo>
                      <a:pt x="66458" y="137852"/>
                      <a:pt x="76332" y="110214"/>
                      <a:pt x="85924" y="82235"/>
                    </a:cubicBezTo>
                    <a:cubicBezTo>
                      <a:pt x="96196" y="52099"/>
                      <a:pt x="104879" y="25198"/>
                      <a:pt x="112427" y="0"/>
                    </a:cubicBezTo>
                    <a:lnTo>
                      <a:pt x="117592" y="1532"/>
                    </a:lnTo>
                    <a:cubicBezTo>
                      <a:pt x="110044" y="26787"/>
                      <a:pt x="101360" y="53745"/>
                      <a:pt x="91031" y="83937"/>
                    </a:cubicBezTo>
                    <a:cubicBezTo>
                      <a:pt x="81440" y="111973"/>
                      <a:pt x="71565" y="139612"/>
                      <a:pt x="62315" y="165264"/>
                    </a:cubicBezTo>
                    <a:lnTo>
                      <a:pt x="54710" y="186376"/>
                    </a:lnTo>
                    <a:cubicBezTo>
                      <a:pt x="37968" y="232686"/>
                      <a:pt x="20658" y="280586"/>
                      <a:pt x="5165" y="32825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5" name="Google Shape;1365;p15"/>
              <p:cNvSpPr/>
              <p:nvPr/>
            </p:nvSpPr>
            <p:spPr>
              <a:xfrm>
                <a:off x="5245225" y="6799149"/>
                <a:ext cx="133993" cy="188476"/>
              </a:xfrm>
              <a:custGeom>
                <a:avLst/>
                <a:gdLst/>
                <a:ahLst/>
                <a:cxnLst/>
                <a:rect l="l" t="t" r="r" b="b"/>
                <a:pathLst>
                  <a:path w="133993" h="188476" extrusionOk="0">
                    <a:moveTo>
                      <a:pt x="4370" y="188476"/>
                    </a:moveTo>
                    <a:lnTo>
                      <a:pt x="0" y="185298"/>
                    </a:lnTo>
                    <a:cubicBezTo>
                      <a:pt x="10726" y="170599"/>
                      <a:pt x="21566" y="156013"/>
                      <a:pt x="32463" y="141485"/>
                    </a:cubicBezTo>
                    <a:cubicBezTo>
                      <a:pt x="44154" y="125821"/>
                      <a:pt x="56299" y="109646"/>
                      <a:pt x="67876" y="93642"/>
                    </a:cubicBezTo>
                    <a:cubicBezTo>
                      <a:pt x="80192" y="76616"/>
                      <a:pt x="90748" y="61520"/>
                      <a:pt x="100055" y="47502"/>
                    </a:cubicBezTo>
                    <a:cubicBezTo>
                      <a:pt x="105333" y="39500"/>
                      <a:pt x="110384" y="31668"/>
                      <a:pt x="115038" y="24120"/>
                    </a:cubicBezTo>
                    <a:cubicBezTo>
                      <a:pt x="120032" y="16061"/>
                      <a:pt x="124799" y="7946"/>
                      <a:pt x="129283" y="0"/>
                    </a:cubicBezTo>
                    <a:lnTo>
                      <a:pt x="133993" y="2668"/>
                    </a:lnTo>
                    <a:cubicBezTo>
                      <a:pt x="129453" y="10670"/>
                      <a:pt x="124629" y="18842"/>
                      <a:pt x="119635" y="26958"/>
                    </a:cubicBezTo>
                    <a:cubicBezTo>
                      <a:pt x="114924" y="34506"/>
                      <a:pt x="109873" y="42451"/>
                      <a:pt x="104539" y="50453"/>
                    </a:cubicBezTo>
                    <a:cubicBezTo>
                      <a:pt x="95174" y="64585"/>
                      <a:pt x="84618" y="79738"/>
                      <a:pt x="72246" y="96820"/>
                    </a:cubicBezTo>
                    <a:cubicBezTo>
                      <a:pt x="60612" y="112881"/>
                      <a:pt x="48524" y="129056"/>
                      <a:pt x="36776" y="144720"/>
                    </a:cubicBezTo>
                    <a:cubicBezTo>
                      <a:pt x="25936" y="159248"/>
                      <a:pt x="15039" y="173777"/>
                      <a:pt x="4370" y="1884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6" name="Google Shape;1366;p15"/>
              <p:cNvSpPr/>
              <p:nvPr/>
            </p:nvSpPr>
            <p:spPr>
              <a:xfrm>
                <a:off x="5301524" y="6802101"/>
                <a:ext cx="79851" cy="138987"/>
              </a:xfrm>
              <a:custGeom>
                <a:avLst/>
                <a:gdLst/>
                <a:ahLst/>
                <a:cxnLst/>
                <a:rect l="l" t="t" r="r" b="b"/>
                <a:pathLst>
                  <a:path w="79851" h="138987" extrusionOk="0">
                    <a:moveTo>
                      <a:pt x="4654" y="138987"/>
                    </a:moveTo>
                    <a:lnTo>
                      <a:pt x="0" y="136320"/>
                    </a:lnTo>
                    <a:cubicBezTo>
                      <a:pt x="5448" y="126729"/>
                      <a:pt x="10953" y="117194"/>
                      <a:pt x="16515" y="107603"/>
                    </a:cubicBezTo>
                    <a:cubicBezTo>
                      <a:pt x="36776" y="72530"/>
                      <a:pt x="57718" y="36208"/>
                      <a:pt x="74970" y="0"/>
                    </a:cubicBezTo>
                    <a:lnTo>
                      <a:pt x="79851" y="2327"/>
                    </a:lnTo>
                    <a:cubicBezTo>
                      <a:pt x="62485" y="38762"/>
                      <a:pt x="41486" y="75141"/>
                      <a:pt x="21169" y="110327"/>
                    </a:cubicBezTo>
                    <a:cubicBezTo>
                      <a:pt x="15664" y="119862"/>
                      <a:pt x="10159" y="129453"/>
                      <a:pt x="4710" y="1389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7" name="Google Shape;1367;p15"/>
              <p:cNvSpPr/>
              <p:nvPr/>
            </p:nvSpPr>
            <p:spPr>
              <a:xfrm>
                <a:off x="5370423" y="6801079"/>
                <a:ext cx="20260" cy="95174"/>
              </a:xfrm>
              <a:custGeom>
                <a:avLst/>
                <a:gdLst/>
                <a:ahLst/>
                <a:cxnLst/>
                <a:rect l="l" t="t" r="r" b="b"/>
                <a:pathLst>
                  <a:path w="20260" h="95174" extrusionOk="0">
                    <a:moveTo>
                      <a:pt x="5335" y="95174"/>
                    </a:moveTo>
                    <a:lnTo>
                      <a:pt x="0" y="94550"/>
                    </a:lnTo>
                    <a:cubicBezTo>
                      <a:pt x="1816" y="78829"/>
                      <a:pt x="3973" y="62939"/>
                      <a:pt x="6413" y="47275"/>
                    </a:cubicBezTo>
                    <a:cubicBezTo>
                      <a:pt x="8853" y="31725"/>
                      <a:pt x="11748" y="15834"/>
                      <a:pt x="14983" y="0"/>
                    </a:cubicBezTo>
                    <a:lnTo>
                      <a:pt x="20261" y="1078"/>
                    </a:lnTo>
                    <a:cubicBezTo>
                      <a:pt x="17026" y="16855"/>
                      <a:pt x="14131" y="32690"/>
                      <a:pt x="11691" y="48126"/>
                    </a:cubicBezTo>
                    <a:cubicBezTo>
                      <a:pt x="9251" y="63676"/>
                      <a:pt x="7094" y="79511"/>
                      <a:pt x="5278" y="951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8" name="Google Shape;1368;p15"/>
              <p:cNvSpPr/>
              <p:nvPr/>
            </p:nvSpPr>
            <p:spPr>
              <a:xfrm>
                <a:off x="5153911" y="6920714"/>
                <a:ext cx="73835" cy="66230"/>
              </a:xfrm>
              <a:custGeom>
                <a:avLst/>
                <a:gdLst/>
                <a:ahLst/>
                <a:cxnLst/>
                <a:rect l="l" t="t" r="r" b="b"/>
                <a:pathLst>
                  <a:path w="73835" h="66230" extrusionOk="0">
                    <a:moveTo>
                      <a:pt x="4938" y="66231"/>
                    </a:moveTo>
                    <a:lnTo>
                      <a:pt x="0" y="64131"/>
                    </a:lnTo>
                    <a:cubicBezTo>
                      <a:pt x="14472" y="30249"/>
                      <a:pt x="46991" y="10556"/>
                      <a:pt x="71736" y="0"/>
                    </a:cubicBezTo>
                    <a:lnTo>
                      <a:pt x="73835" y="4937"/>
                    </a:lnTo>
                    <a:cubicBezTo>
                      <a:pt x="49999" y="15096"/>
                      <a:pt x="18728" y="33995"/>
                      <a:pt x="4938" y="662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9" name="Google Shape;1369;p15"/>
              <p:cNvSpPr/>
              <p:nvPr/>
            </p:nvSpPr>
            <p:spPr>
              <a:xfrm>
                <a:off x="5446756" y="6997671"/>
                <a:ext cx="2445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24458" h="118840" extrusionOk="0">
                    <a:moveTo>
                      <a:pt x="10045" y="118840"/>
                    </a:moveTo>
                    <a:lnTo>
                      <a:pt x="5505" y="116003"/>
                    </a:lnTo>
                    <a:cubicBezTo>
                      <a:pt x="11237" y="106809"/>
                      <a:pt x="15039" y="97615"/>
                      <a:pt x="17083" y="87740"/>
                    </a:cubicBezTo>
                    <a:cubicBezTo>
                      <a:pt x="19069" y="78205"/>
                      <a:pt x="19580" y="68160"/>
                      <a:pt x="18615" y="58002"/>
                    </a:cubicBezTo>
                    <a:cubicBezTo>
                      <a:pt x="16912" y="39954"/>
                      <a:pt x="10613" y="21339"/>
                      <a:pt x="0" y="2668"/>
                    </a:cubicBezTo>
                    <a:lnTo>
                      <a:pt x="4654" y="0"/>
                    </a:lnTo>
                    <a:cubicBezTo>
                      <a:pt x="15664" y="19353"/>
                      <a:pt x="22134" y="38705"/>
                      <a:pt x="23950" y="57491"/>
                    </a:cubicBezTo>
                    <a:cubicBezTo>
                      <a:pt x="24971" y="68160"/>
                      <a:pt x="24460" y="78716"/>
                      <a:pt x="22361" y="88818"/>
                    </a:cubicBezTo>
                    <a:cubicBezTo>
                      <a:pt x="20147" y="99261"/>
                      <a:pt x="16118" y="109079"/>
                      <a:pt x="10045" y="1188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0" name="Google Shape;1370;p15"/>
              <p:cNvSpPr/>
              <p:nvPr/>
            </p:nvSpPr>
            <p:spPr>
              <a:xfrm>
                <a:off x="4877696" y="6568729"/>
                <a:ext cx="476780" cy="381255"/>
              </a:xfrm>
              <a:custGeom>
                <a:avLst/>
                <a:gdLst/>
                <a:ahLst/>
                <a:cxnLst/>
                <a:rect l="l" t="t" r="r" b="b"/>
                <a:pathLst>
                  <a:path w="476780" h="381255" extrusionOk="0">
                    <a:moveTo>
                      <a:pt x="224003" y="459"/>
                    </a:moveTo>
                    <a:cubicBezTo>
                      <a:pt x="214298" y="1367"/>
                      <a:pt x="204140" y="3977"/>
                      <a:pt x="193754" y="7553"/>
                    </a:cubicBezTo>
                    <a:cubicBezTo>
                      <a:pt x="188476" y="9255"/>
                      <a:pt x="183425" y="11412"/>
                      <a:pt x="178487" y="13682"/>
                    </a:cubicBezTo>
                    <a:cubicBezTo>
                      <a:pt x="173436" y="16066"/>
                      <a:pt x="168385" y="18393"/>
                      <a:pt x="163334" y="20776"/>
                    </a:cubicBezTo>
                    <a:cubicBezTo>
                      <a:pt x="142676" y="30084"/>
                      <a:pt x="123778" y="40526"/>
                      <a:pt x="104879" y="41150"/>
                    </a:cubicBezTo>
                    <a:cubicBezTo>
                      <a:pt x="92677" y="41604"/>
                      <a:pt x="81156" y="37348"/>
                      <a:pt x="68103" y="43761"/>
                    </a:cubicBezTo>
                    <a:cubicBezTo>
                      <a:pt x="54937" y="49947"/>
                      <a:pt x="41657" y="75656"/>
                      <a:pt x="45516" y="93079"/>
                    </a:cubicBezTo>
                    <a:cubicBezTo>
                      <a:pt x="32973" y="105849"/>
                      <a:pt x="19977" y="120094"/>
                      <a:pt x="10386" y="140695"/>
                    </a:cubicBezTo>
                    <a:cubicBezTo>
                      <a:pt x="4143" y="155507"/>
                      <a:pt x="57" y="172306"/>
                      <a:pt x="0" y="190694"/>
                    </a:cubicBezTo>
                    <a:cubicBezTo>
                      <a:pt x="113" y="209082"/>
                      <a:pt x="4200" y="225824"/>
                      <a:pt x="10386" y="240693"/>
                    </a:cubicBezTo>
                    <a:cubicBezTo>
                      <a:pt x="19977" y="261294"/>
                      <a:pt x="32973" y="275483"/>
                      <a:pt x="45516" y="288309"/>
                    </a:cubicBezTo>
                    <a:cubicBezTo>
                      <a:pt x="41713" y="305732"/>
                      <a:pt x="54937" y="331384"/>
                      <a:pt x="68103" y="337627"/>
                    </a:cubicBezTo>
                    <a:cubicBezTo>
                      <a:pt x="81156" y="344040"/>
                      <a:pt x="92677" y="339784"/>
                      <a:pt x="104879" y="340238"/>
                    </a:cubicBezTo>
                    <a:cubicBezTo>
                      <a:pt x="123778" y="340862"/>
                      <a:pt x="142676" y="351304"/>
                      <a:pt x="163334" y="360612"/>
                    </a:cubicBezTo>
                    <a:cubicBezTo>
                      <a:pt x="168329" y="362939"/>
                      <a:pt x="173380" y="365322"/>
                      <a:pt x="178487" y="367649"/>
                    </a:cubicBezTo>
                    <a:cubicBezTo>
                      <a:pt x="183482" y="369976"/>
                      <a:pt x="188476" y="372076"/>
                      <a:pt x="193754" y="373778"/>
                    </a:cubicBezTo>
                    <a:cubicBezTo>
                      <a:pt x="204140" y="377354"/>
                      <a:pt x="214298" y="379965"/>
                      <a:pt x="224003" y="380873"/>
                    </a:cubicBezTo>
                    <a:cubicBezTo>
                      <a:pt x="239667" y="382518"/>
                      <a:pt x="255217" y="378716"/>
                      <a:pt x="268270" y="372189"/>
                    </a:cubicBezTo>
                    <a:cubicBezTo>
                      <a:pt x="281437" y="365549"/>
                      <a:pt x="292788" y="355845"/>
                      <a:pt x="302152" y="344664"/>
                    </a:cubicBezTo>
                    <a:cubicBezTo>
                      <a:pt x="305614" y="340521"/>
                      <a:pt x="308792" y="336208"/>
                      <a:pt x="311800" y="331838"/>
                    </a:cubicBezTo>
                    <a:cubicBezTo>
                      <a:pt x="314864" y="327468"/>
                      <a:pt x="317929" y="322871"/>
                      <a:pt x="320767" y="318331"/>
                    </a:cubicBezTo>
                    <a:cubicBezTo>
                      <a:pt x="326215" y="309591"/>
                      <a:pt x="331777" y="300681"/>
                      <a:pt x="337338" y="291714"/>
                    </a:cubicBezTo>
                    <a:cubicBezTo>
                      <a:pt x="342957" y="283088"/>
                      <a:pt x="349370" y="274575"/>
                      <a:pt x="355897" y="267083"/>
                    </a:cubicBezTo>
                    <a:cubicBezTo>
                      <a:pt x="359188" y="263281"/>
                      <a:pt x="362650" y="259706"/>
                      <a:pt x="366226" y="256300"/>
                    </a:cubicBezTo>
                    <a:cubicBezTo>
                      <a:pt x="369915" y="252895"/>
                      <a:pt x="374058" y="249547"/>
                      <a:pt x="378200" y="246482"/>
                    </a:cubicBezTo>
                    <a:cubicBezTo>
                      <a:pt x="392332" y="236210"/>
                      <a:pt x="408279" y="228492"/>
                      <a:pt x="424965" y="221738"/>
                    </a:cubicBezTo>
                    <a:cubicBezTo>
                      <a:pt x="441593" y="215041"/>
                      <a:pt x="459243" y="209195"/>
                      <a:pt x="476780" y="203690"/>
                    </a:cubicBezTo>
                    <a:cubicBezTo>
                      <a:pt x="470991" y="201704"/>
                      <a:pt x="469629" y="196312"/>
                      <a:pt x="470253" y="190637"/>
                    </a:cubicBezTo>
                    <a:cubicBezTo>
                      <a:pt x="469629" y="184962"/>
                      <a:pt x="470991" y="179570"/>
                      <a:pt x="476780" y="177584"/>
                    </a:cubicBezTo>
                    <a:cubicBezTo>
                      <a:pt x="459243" y="172022"/>
                      <a:pt x="441593" y="166234"/>
                      <a:pt x="424965" y="159537"/>
                    </a:cubicBezTo>
                    <a:cubicBezTo>
                      <a:pt x="408279" y="152783"/>
                      <a:pt x="392332" y="145065"/>
                      <a:pt x="378200" y="134792"/>
                    </a:cubicBezTo>
                    <a:cubicBezTo>
                      <a:pt x="374058" y="131728"/>
                      <a:pt x="369915" y="128436"/>
                      <a:pt x="366226" y="124974"/>
                    </a:cubicBezTo>
                    <a:cubicBezTo>
                      <a:pt x="362650" y="121569"/>
                      <a:pt x="359188" y="117994"/>
                      <a:pt x="355897" y="114191"/>
                    </a:cubicBezTo>
                    <a:cubicBezTo>
                      <a:pt x="349370" y="106643"/>
                      <a:pt x="342900" y="98130"/>
                      <a:pt x="337338" y="89560"/>
                    </a:cubicBezTo>
                    <a:cubicBezTo>
                      <a:pt x="331777" y="80594"/>
                      <a:pt x="326215" y="71740"/>
                      <a:pt x="320767" y="62944"/>
                    </a:cubicBezTo>
                    <a:cubicBezTo>
                      <a:pt x="317929" y="58460"/>
                      <a:pt x="314864" y="53863"/>
                      <a:pt x="311800" y="49436"/>
                    </a:cubicBezTo>
                    <a:cubicBezTo>
                      <a:pt x="308792" y="45066"/>
                      <a:pt x="305614" y="40810"/>
                      <a:pt x="302152" y="36610"/>
                    </a:cubicBezTo>
                    <a:cubicBezTo>
                      <a:pt x="292788" y="25430"/>
                      <a:pt x="281437" y="15725"/>
                      <a:pt x="268270" y="9085"/>
                    </a:cubicBezTo>
                    <a:cubicBezTo>
                      <a:pt x="255217" y="2559"/>
                      <a:pt x="239667" y="-1301"/>
                      <a:pt x="224003" y="402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1" name="Google Shape;1371;p15"/>
              <p:cNvSpPr/>
              <p:nvPr/>
            </p:nvSpPr>
            <p:spPr>
              <a:xfrm>
                <a:off x="4877696" y="6568729"/>
                <a:ext cx="476780" cy="381255"/>
              </a:xfrm>
              <a:custGeom>
                <a:avLst/>
                <a:gdLst/>
                <a:ahLst/>
                <a:cxnLst/>
                <a:rect l="l" t="t" r="r" b="b"/>
                <a:pathLst>
                  <a:path w="476780" h="381255" extrusionOk="0">
                    <a:moveTo>
                      <a:pt x="224003" y="459"/>
                    </a:moveTo>
                    <a:cubicBezTo>
                      <a:pt x="214298" y="1367"/>
                      <a:pt x="204140" y="3977"/>
                      <a:pt x="193754" y="7553"/>
                    </a:cubicBezTo>
                    <a:cubicBezTo>
                      <a:pt x="188476" y="9255"/>
                      <a:pt x="183425" y="11412"/>
                      <a:pt x="178487" y="13682"/>
                    </a:cubicBezTo>
                    <a:cubicBezTo>
                      <a:pt x="173436" y="16066"/>
                      <a:pt x="168385" y="18393"/>
                      <a:pt x="163334" y="20776"/>
                    </a:cubicBezTo>
                    <a:cubicBezTo>
                      <a:pt x="142676" y="30084"/>
                      <a:pt x="123778" y="40526"/>
                      <a:pt x="104879" y="41150"/>
                    </a:cubicBezTo>
                    <a:cubicBezTo>
                      <a:pt x="92677" y="41604"/>
                      <a:pt x="81156" y="37348"/>
                      <a:pt x="68103" y="43761"/>
                    </a:cubicBezTo>
                    <a:cubicBezTo>
                      <a:pt x="54937" y="49947"/>
                      <a:pt x="41657" y="75656"/>
                      <a:pt x="45516" y="93079"/>
                    </a:cubicBezTo>
                    <a:cubicBezTo>
                      <a:pt x="32973" y="105849"/>
                      <a:pt x="19977" y="120094"/>
                      <a:pt x="10386" y="140695"/>
                    </a:cubicBezTo>
                    <a:cubicBezTo>
                      <a:pt x="4143" y="155507"/>
                      <a:pt x="57" y="172306"/>
                      <a:pt x="0" y="190694"/>
                    </a:cubicBezTo>
                    <a:cubicBezTo>
                      <a:pt x="113" y="209082"/>
                      <a:pt x="4200" y="225824"/>
                      <a:pt x="10386" y="240693"/>
                    </a:cubicBezTo>
                    <a:cubicBezTo>
                      <a:pt x="19977" y="261294"/>
                      <a:pt x="32973" y="275483"/>
                      <a:pt x="45516" y="288309"/>
                    </a:cubicBezTo>
                    <a:cubicBezTo>
                      <a:pt x="41713" y="305732"/>
                      <a:pt x="54937" y="331384"/>
                      <a:pt x="68103" y="337627"/>
                    </a:cubicBezTo>
                    <a:cubicBezTo>
                      <a:pt x="81156" y="344040"/>
                      <a:pt x="92677" y="339784"/>
                      <a:pt x="104879" y="340238"/>
                    </a:cubicBezTo>
                    <a:cubicBezTo>
                      <a:pt x="123778" y="340862"/>
                      <a:pt x="142676" y="351304"/>
                      <a:pt x="163334" y="360612"/>
                    </a:cubicBezTo>
                    <a:cubicBezTo>
                      <a:pt x="168329" y="362939"/>
                      <a:pt x="173380" y="365322"/>
                      <a:pt x="178487" y="367649"/>
                    </a:cubicBezTo>
                    <a:cubicBezTo>
                      <a:pt x="183482" y="369976"/>
                      <a:pt x="188476" y="372076"/>
                      <a:pt x="193754" y="373778"/>
                    </a:cubicBezTo>
                    <a:cubicBezTo>
                      <a:pt x="204140" y="377354"/>
                      <a:pt x="214298" y="379965"/>
                      <a:pt x="224003" y="380873"/>
                    </a:cubicBezTo>
                    <a:cubicBezTo>
                      <a:pt x="239667" y="382518"/>
                      <a:pt x="255217" y="378716"/>
                      <a:pt x="268270" y="372189"/>
                    </a:cubicBezTo>
                    <a:cubicBezTo>
                      <a:pt x="281437" y="365549"/>
                      <a:pt x="292788" y="355845"/>
                      <a:pt x="302152" y="344664"/>
                    </a:cubicBezTo>
                    <a:cubicBezTo>
                      <a:pt x="305614" y="340521"/>
                      <a:pt x="308792" y="336208"/>
                      <a:pt x="311800" y="331838"/>
                    </a:cubicBezTo>
                    <a:cubicBezTo>
                      <a:pt x="314864" y="327468"/>
                      <a:pt x="317929" y="322871"/>
                      <a:pt x="320767" y="318331"/>
                    </a:cubicBezTo>
                    <a:cubicBezTo>
                      <a:pt x="326215" y="309591"/>
                      <a:pt x="331777" y="300681"/>
                      <a:pt x="337338" y="291714"/>
                    </a:cubicBezTo>
                    <a:cubicBezTo>
                      <a:pt x="342957" y="283088"/>
                      <a:pt x="349370" y="274575"/>
                      <a:pt x="355897" y="267083"/>
                    </a:cubicBezTo>
                    <a:cubicBezTo>
                      <a:pt x="359188" y="263281"/>
                      <a:pt x="362650" y="259706"/>
                      <a:pt x="366226" y="256300"/>
                    </a:cubicBezTo>
                    <a:cubicBezTo>
                      <a:pt x="369915" y="252895"/>
                      <a:pt x="374058" y="249547"/>
                      <a:pt x="378200" y="246482"/>
                    </a:cubicBezTo>
                    <a:cubicBezTo>
                      <a:pt x="392332" y="236210"/>
                      <a:pt x="408279" y="228492"/>
                      <a:pt x="424965" y="221738"/>
                    </a:cubicBezTo>
                    <a:cubicBezTo>
                      <a:pt x="441593" y="215041"/>
                      <a:pt x="459243" y="209195"/>
                      <a:pt x="476780" y="203690"/>
                    </a:cubicBezTo>
                    <a:cubicBezTo>
                      <a:pt x="470991" y="201704"/>
                      <a:pt x="469629" y="196312"/>
                      <a:pt x="470253" y="190637"/>
                    </a:cubicBezTo>
                    <a:cubicBezTo>
                      <a:pt x="469629" y="184962"/>
                      <a:pt x="470991" y="179570"/>
                      <a:pt x="476780" y="177584"/>
                    </a:cubicBezTo>
                    <a:cubicBezTo>
                      <a:pt x="459243" y="172022"/>
                      <a:pt x="441593" y="166234"/>
                      <a:pt x="424965" y="159537"/>
                    </a:cubicBezTo>
                    <a:cubicBezTo>
                      <a:pt x="408279" y="152783"/>
                      <a:pt x="392332" y="145065"/>
                      <a:pt x="378200" y="134792"/>
                    </a:cubicBezTo>
                    <a:cubicBezTo>
                      <a:pt x="374058" y="131728"/>
                      <a:pt x="369915" y="128436"/>
                      <a:pt x="366226" y="124974"/>
                    </a:cubicBezTo>
                    <a:cubicBezTo>
                      <a:pt x="362650" y="121569"/>
                      <a:pt x="359188" y="117994"/>
                      <a:pt x="355897" y="114191"/>
                    </a:cubicBezTo>
                    <a:cubicBezTo>
                      <a:pt x="349370" y="106643"/>
                      <a:pt x="342900" y="98130"/>
                      <a:pt x="337338" y="89560"/>
                    </a:cubicBezTo>
                    <a:cubicBezTo>
                      <a:pt x="331777" y="80594"/>
                      <a:pt x="326215" y="71740"/>
                      <a:pt x="320767" y="62944"/>
                    </a:cubicBezTo>
                    <a:cubicBezTo>
                      <a:pt x="317929" y="58460"/>
                      <a:pt x="314864" y="53863"/>
                      <a:pt x="311800" y="49436"/>
                    </a:cubicBezTo>
                    <a:cubicBezTo>
                      <a:pt x="308792" y="45066"/>
                      <a:pt x="305614" y="40810"/>
                      <a:pt x="302152" y="36610"/>
                    </a:cubicBezTo>
                    <a:cubicBezTo>
                      <a:pt x="292788" y="25430"/>
                      <a:pt x="281437" y="15725"/>
                      <a:pt x="268270" y="9085"/>
                    </a:cubicBezTo>
                    <a:cubicBezTo>
                      <a:pt x="255217" y="2559"/>
                      <a:pt x="239667" y="-1301"/>
                      <a:pt x="224003" y="40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2" name="Google Shape;1372;p15"/>
              <p:cNvSpPr/>
              <p:nvPr/>
            </p:nvSpPr>
            <p:spPr>
              <a:xfrm>
                <a:off x="5021563" y="6570720"/>
                <a:ext cx="332854" cy="379321"/>
              </a:xfrm>
              <a:custGeom>
                <a:avLst/>
                <a:gdLst/>
                <a:ahLst/>
                <a:cxnLst/>
                <a:rect l="l" t="t" r="r" b="b"/>
                <a:pathLst>
                  <a:path w="332854" h="379321" extrusionOk="0">
                    <a:moveTo>
                      <a:pt x="154311" y="144152"/>
                    </a:moveTo>
                    <a:cubicBezTo>
                      <a:pt x="153119" y="152778"/>
                      <a:pt x="146422" y="158340"/>
                      <a:pt x="136150" y="162540"/>
                    </a:cubicBezTo>
                    <a:cubicBezTo>
                      <a:pt x="126161" y="166740"/>
                      <a:pt x="112938" y="169521"/>
                      <a:pt x="97671" y="171280"/>
                    </a:cubicBezTo>
                    <a:cubicBezTo>
                      <a:pt x="67195" y="174912"/>
                      <a:pt x="29568" y="173947"/>
                      <a:pt x="0" y="172529"/>
                    </a:cubicBezTo>
                    <a:cubicBezTo>
                      <a:pt x="14472" y="180417"/>
                      <a:pt x="30590" y="185752"/>
                      <a:pt x="47105" y="190235"/>
                    </a:cubicBezTo>
                    <a:cubicBezTo>
                      <a:pt x="63790" y="194719"/>
                      <a:pt x="80475" y="198351"/>
                      <a:pt x="95458" y="202437"/>
                    </a:cubicBezTo>
                    <a:cubicBezTo>
                      <a:pt x="102950" y="204480"/>
                      <a:pt x="110044" y="206580"/>
                      <a:pt x="116513" y="208907"/>
                    </a:cubicBezTo>
                    <a:cubicBezTo>
                      <a:pt x="123040" y="211234"/>
                      <a:pt x="128602" y="213788"/>
                      <a:pt x="134164" y="216682"/>
                    </a:cubicBezTo>
                    <a:cubicBezTo>
                      <a:pt x="139555" y="219576"/>
                      <a:pt x="144152" y="222755"/>
                      <a:pt x="147727" y="226557"/>
                    </a:cubicBezTo>
                    <a:cubicBezTo>
                      <a:pt x="151360" y="230360"/>
                      <a:pt x="153687" y="234786"/>
                      <a:pt x="155957" y="239837"/>
                    </a:cubicBezTo>
                    <a:cubicBezTo>
                      <a:pt x="159475" y="245796"/>
                      <a:pt x="161008" y="251472"/>
                      <a:pt x="161802" y="257033"/>
                    </a:cubicBezTo>
                    <a:cubicBezTo>
                      <a:pt x="162880" y="262425"/>
                      <a:pt x="162597" y="267816"/>
                      <a:pt x="161178" y="273378"/>
                    </a:cubicBezTo>
                    <a:cubicBezTo>
                      <a:pt x="160497" y="276102"/>
                      <a:pt x="159362" y="278997"/>
                      <a:pt x="158283" y="281721"/>
                    </a:cubicBezTo>
                    <a:cubicBezTo>
                      <a:pt x="157262" y="284445"/>
                      <a:pt x="155957" y="287226"/>
                      <a:pt x="154481" y="290063"/>
                    </a:cubicBezTo>
                    <a:cubicBezTo>
                      <a:pt x="151473" y="295682"/>
                      <a:pt x="147500" y="301471"/>
                      <a:pt x="142790" y="307430"/>
                    </a:cubicBezTo>
                    <a:cubicBezTo>
                      <a:pt x="138136" y="313332"/>
                      <a:pt x="132574" y="319405"/>
                      <a:pt x="126729" y="325364"/>
                    </a:cubicBezTo>
                    <a:cubicBezTo>
                      <a:pt x="120940" y="331266"/>
                      <a:pt x="114470" y="337225"/>
                      <a:pt x="107546" y="343014"/>
                    </a:cubicBezTo>
                    <a:cubicBezTo>
                      <a:pt x="93699" y="354648"/>
                      <a:pt x="77922" y="365828"/>
                      <a:pt x="61179" y="375306"/>
                    </a:cubicBezTo>
                    <a:cubicBezTo>
                      <a:pt x="67649" y="377065"/>
                      <a:pt x="73949" y="378371"/>
                      <a:pt x="80078" y="378938"/>
                    </a:cubicBezTo>
                    <a:cubicBezTo>
                      <a:pt x="95742" y="380584"/>
                      <a:pt x="111292" y="376782"/>
                      <a:pt x="124345" y="370255"/>
                    </a:cubicBezTo>
                    <a:cubicBezTo>
                      <a:pt x="137512" y="363615"/>
                      <a:pt x="148863" y="353910"/>
                      <a:pt x="158227" y="342730"/>
                    </a:cubicBezTo>
                    <a:cubicBezTo>
                      <a:pt x="161689" y="338587"/>
                      <a:pt x="164867" y="334274"/>
                      <a:pt x="167875" y="329904"/>
                    </a:cubicBezTo>
                    <a:cubicBezTo>
                      <a:pt x="170939" y="325534"/>
                      <a:pt x="174004" y="320937"/>
                      <a:pt x="176842" y="316397"/>
                    </a:cubicBezTo>
                    <a:cubicBezTo>
                      <a:pt x="182290" y="307657"/>
                      <a:pt x="187852" y="298747"/>
                      <a:pt x="193413" y="289780"/>
                    </a:cubicBezTo>
                    <a:cubicBezTo>
                      <a:pt x="199032" y="281153"/>
                      <a:pt x="205445" y="272640"/>
                      <a:pt x="211972" y="265149"/>
                    </a:cubicBezTo>
                    <a:cubicBezTo>
                      <a:pt x="215263" y="261346"/>
                      <a:pt x="218725" y="257771"/>
                      <a:pt x="222301" y="254366"/>
                    </a:cubicBezTo>
                    <a:cubicBezTo>
                      <a:pt x="225990" y="250961"/>
                      <a:pt x="230133" y="247612"/>
                      <a:pt x="234275" y="244548"/>
                    </a:cubicBezTo>
                    <a:cubicBezTo>
                      <a:pt x="248407" y="234276"/>
                      <a:pt x="264354" y="226557"/>
                      <a:pt x="281040" y="219803"/>
                    </a:cubicBezTo>
                    <a:cubicBezTo>
                      <a:pt x="297668" y="213107"/>
                      <a:pt x="315318" y="207261"/>
                      <a:pt x="332855" y="201756"/>
                    </a:cubicBezTo>
                    <a:cubicBezTo>
                      <a:pt x="327066" y="199770"/>
                      <a:pt x="325704" y="194378"/>
                      <a:pt x="326328" y="188703"/>
                    </a:cubicBezTo>
                    <a:cubicBezTo>
                      <a:pt x="325704" y="183028"/>
                      <a:pt x="327066" y="177636"/>
                      <a:pt x="332855" y="175650"/>
                    </a:cubicBezTo>
                    <a:cubicBezTo>
                      <a:pt x="315318" y="170088"/>
                      <a:pt x="297668" y="164299"/>
                      <a:pt x="281040" y="157603"/>
                    </a:cubicBezTo>
                    <a:cubicBezTo>
                      <a:pt x="264354" y="150849"/>
                      <a:pt x="248407" y="143131"/>
                      <a:pt x="234275" y="132858"/>
                    </a:cubicBezTo>
                    <a:cubicBezTo>
                      <a:pt x="230133" y="129794"/>
                      <a:pt x="225990" y="126502"/>
                      <a:pt x="222301" y="123040"/>
                    </a:cubicBezTo>
                    <a:cubicBezTo>
                      <a:pt x="218725" y="119635"/>
                      <a:pt x="215263" y="116059"/>
                      <a:pt x="211972" y="112257"/>
                    </a:cubicBezTo>
                    <a:cubicBezTo>
                      <a:pt x="205445" y="104709"/>
                      <a:pt x="198975" y="96196"/>
                      <a:pt x="193413" y="87626"/>
                    </a:cubicBezTo>
                    <a:cubicBezTo>
                      <a:pt x="187852" y="78659"/>
                      <a:pt x="182290" y="69806"/>
                      <a:pt x="176842" y="61009"/>
                    </a:cubicBezTo>
                    <a:cubicBezTo>
                      <a:pt x="174004" y="56526"/>
                      <a:pt x="170939" y="51929"/>
                      <a:pt x="167875" y="47502"/>
                    </a:cubicBezTo>
                    <a:cubicBezTo>
                      <a:pt x="164867" y="43132"/>
                      <a:pt x="161689" y="38876"/>
                      <a:pt x="158227" y="34676"/>
                    </a:cubicBezTo>
                    <a:cubicBezTo>
                      <a:pt x="144436" y="18161"/>
                      <a:pt x="126218" y="4881"/>
                      <a:pt x="104255" y="0"/>
                    </a:cubicBezTo>
                    <a:cubicBezTo>
                      <a:pt x="106525" y="3348"/>
                      <a:pt x="108738" y="6697"/>
                      <a:pt x="110952" y="9932"/>
                    </a:cubicBezTo>
                    <a:cubicBezTo>
                      <a:pt x="113165" y="13337"/>
                      <a:pt x="115378" y="16685"/>
                      <a:pt x="117535" y="19977"/>
                    </a:cubicBezTo>
                    <a:cubicBezTo>
                      <a:pt x="121791" y="26617"/>
                      <a:pt x="125821" y="33144"/>
                      <a:pt x="129453" y="39557"/>
                    </a:cubicBezTo>
                    <a:cubicBezTo>
                      <a:pt x="133085" y="45970"/>
                      <a:pt x="136434" y="52213"/>
                      <a:pt x="139328" y="58228"/>
                    </a:cubicBezTo>
                    <a:cubicBezTo>
                      <a:pt x="142279" y="64301"/>
                      <a:pt x="145344" y="70544"/>
                      <a:pt x="147671" y="76389"/>
                    </a:cubicBezTo>
                    <a:cubicBezTo>
                      <a:pt x="150054" y="82292"/>
                      <a:pt x="151984" y="88024"/>
                      <a:pt x="153289" y="93585"/>
                    </a:cubicBezTo>
                    <a:cubicBezTo>
                      <a:pt x="154935" y="99261"/>
                      <a:pt x="156297" y="104936"/>
                      <a:pt x="156865" y="110441"/>
                    </a:cubicBezTo>
                    <a:cubicBezTo>
                      <a:pt x="157148" y="113222"/>
                      <a:pt x="157262" y="115946"/>
                      <a:pt x="157205" y="118670"/>
                    </a:cubicBezTo>
                    <a:cubicBezTo>
                      <a:pt x="157035" y="121337"/>
                      <a:pt x="157432" y="124232"/>
                      <a:pt x="157205" y="127013"/>
                    </a:cubicBezTo>
                    <a:cubicBezTo>
                      <a:pt x="157035" y="132631"/>
                      <a:pt x="155786" y="138193"/>
                      <a:pt x="154197" y="144039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3" name="Google Shape;1373;p15"/>
              <p:cNvSpPr/>
              <p:nvPr/>
            </p:nvSpPr>
            <p:spPr>
              <a:xfrm>
                <a:off x="5041086" y="6765892"/>
                <a:ext cx="308337" cy="91769"/>
              </a:xfrm>
              <a:custGeom>
                <a:avLst/>
                <a:gdLst/>
                <a:ahLst/>
                <a:cxnLst/>
                <a:rect l="l" t="t" r="r" b="b"/>
                <a:pathLst>
                  <a:path w="308337" h="91769" extrusionOk="0">
                    <a:moveTo>
                      <a:pt x="1419" y="91769"/>
                    </a:moveTo>
                    <a:lnTo>
                      <a:pt x="0" y="86548"/>
                    </a:lnTo>
                    <a:cubicBezTo>
                      <a:pt x="39273" y="75992"/>
                      <a:pt x="78886" y="63847"/>
                      <a:pt x="117194" y="52042"/>
                    </a:cubicBezTo>
                    <a:cubicBezTo>
                      <a:pt x="129226" y="48353"/>
                      <a:pt x="141258" y="44664"/>
                      <a:pt x="153289" y="40975"/>
                    </a:cubicBezTo>
                    <a:cubicBezTo>
                      <a:pt x="201813" y="26220"/>
                      <a:pt x="254082" y="11067"/>
                      <a:pt x="307260" y="0"/>
                    </a:cubicBezTo>
                    <a:lnTo>
                      <a:pt x="308338" y="5278"/>
                    </a:lnTo>
                    <a:cubicBezTo>
                      <a:pt x="255331" y="16288"/>
                      <a:pt x="203232" y="31441"/>
                      <a:pt x="154822" y="46140"/>
                    </a:cubicBezTo>
                    <a:cubicBezTo>
                      <a:pt x="142790" y="49772"/>
                      <a:pt x="130758" y="53461"/>
                      <a:pt x="118727" y="57207"/>
                    </a:cubicBezTo>
                    <a:cubicBezTo>
                      <a:pt x="80419" y="69011"/>
                      <a:pt x="40748" y="81156"/>
                      <a:pt x="1362" y="9176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4" name="Google Shape;1374;p15"/>
              <p:cNvSpPr/>
              <p:nvPr/>
            </p:nvSpPr>
            <p:spPr>
              <a:xfrm>
                <a:off x="5008965" y="6752204"/>
                <a:ext cx="345681" cy="12043"/>
              </a:xfrm>
              <a:custGeom>
                <a:avLst/>
                <a:gdLst/>
                <a:ahLst/>
                <a:cxnLst/>
                <a:rect l="l" t="t" r="r" b="b"/>
                <a:pathLst>
                  <a:path w="345681" h="12043" extrusionOk="0">
                    <a:moveTo>
                      <a:pt x="302890" y="11986"/>
                    </a:moveTo>
                    <a:cubicBezTo>
                      <a:pt x="258622" y="11986"/>
                      <a:pt x="214639" y="10737"/>
                      <a:pt x="172642" y="9375"/>
                    </a:cubicBezTo>
                    <a:lnTo>
                      <a:pt x="152041" y="8694"/>
                    </a:lnTo>
                    <a:cubicBezTo>
                      <a:pt x="102212" y="7049"/>
                      <a:pt x="50453" y="5459"/>
                      <a:pt x="0" y="5403"/>
                    </a:cubicBezTo>
                    <a:lnTo>
                      <a:pt x="0" y="11"/>
                    </a:lnTo>
                    <a:cubicBezTo>
                      <a:pt x="50794" y="-159"/>
                      <a:pt x="102382" y="1657"/>
                      <a:pt x="152268" y="3303"/>
                    </a:cubicBezTo>
                    <a:lnTo>
                      <a:pt x="172812" y="3984"/>
                    </a:lnTo>
                    <a:cubicBezTo>
                      <a:pt x="228260" y="5800"/>
                      <a:pt x="287283" y="7446"/>
                      <a:pt x="345568" y="6197"/>
                    </a:cubicBezTo>
                    <a:lnTo>
                      <a:pt x="345681" y="11589"/>
                    </a:lnTo>
                    <a:cubicBezTo>
                      <a:pt x="331436" y="11873"/>
                      <a:pt x="317191" y="12043"/>
                      <a:pt x="302946" y="1204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5" name="Google Shape;1375;p15"/>
              <p:cNvSpPr/>
              <p:nvPr/>
            </p:nvSpPr>
            <p:spPr>
              <a:xfrm>
                <a:off x="5135125" y="6683828"/>
                <a:ext cx="217873" cy="70543"/>
              </a:xfrm>
              <a:custGeom>
                <a:avLst/>
                <a:gdLst/>
                <a:ahLst/>
                <a:cxnLst/>
                <a:rect l="l" t="t" r="r" b="b"/>
                <a:pathLst>
                  <a:path w="217873" h="70543" extrusionOk="0">
                    <a:moveTo>
                      <a:pt x="216796" y="70544"/>
                    </a:moveTo>
                    <a:cubicBezTo>
                      <a:pt x="199429" y="67082"/>
                      <a:pt x="181495" y="62769"/>
                      <a:pt x="161916" y="57377"/>
                    </a:cubicBezTo>
                    <a:cubicBezTo>
                      <a:pt x="145628" y="52894"/>
                      <a:pt x="127978" y="47616"/>
                      <a:pt x="108001" y="41146"/>
                    </a:cubicBezTo>
                    <a:cubicBezTo>
                      <a:pt x="89045" y="35073"/>
                      <a:pt x="69749" y="28547"/>
                      <a:pt x="51077" y="22190"/>
                    </a:cubicBezTo>
                    <a:cubicBezTo>
                      <a:pt x="34108" y="16458"/>
                      <a:pt x="17083" y="10670"/>
                      <a:pt x="0" y="5108"/>
                    </a:cubicBezTo>
                    <a:lnTo>
                      <a:pt x="1646" y="0"/>
                    </a:lnTo>
                    <a:cubicBezTo>
                      <a:pt x="18728" y="5562"/>
                      <a:pt x="35811" y="11351"/>
                      <a:pt x="52780" y="17083"/>
                    </a:cubicBezTo>
                    <a:cubicBezTo>
                      <a:pt x="71395" y="23382"/>
                      <a:pt x="90691" y="29909"/>
                      <a:pt x="109646" y="35981"/>
                    </a:cubicBezTo>
                    <a:cubicBezTo>
                      <a:pt x="129510" y="42395"/>
                      <a:pt x="147103" y="47672"/>
                      <a:pt x="163334" y="52099"/>
                    </a:cubicBezTo>
                    <a:cubicBezTo>
                      <a:pt x="182801" y="57434"/>
                      <a:pt x="200678" y="61747"/>
                      <a:pt x="217874" y="65209"/>
                    </a:cubicBezTo>
                    <a:lnTo>
                      <a:pt x="216796" y="704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6" name="Google Shape;1376;p15"/>
              <p:cNvSpPr/>
              <p:nvPr/>
            </p:nvSpPr>
            <p:spPr>
              <a:xfrm>
                <a:off x="5196930" y="6722987"/>
                <a:ext cx="153800" cy="34221"/>
              </a:xfrm>
              <a:custGeom>
                <a:avLst/>
                <a:gdLst/>
                <a:ahLst/>
                <a:cxnLst/>
                <a:rect l="l" t="t" r="r" b="b"/>
                <a:pathLst>
                  <a:path w="153800" h="34221" extrusionOk="0">
                    <a:moveTo>
                      <a:pt x="153062" y="34222"/>
                    </a:moveTo>
                    <a:cubicBezTo>
                      <a:pt x="113052" y="29001"/>
                      <a:pt x="72190" y="20374"/>
                      <a:pt x="32690" y="12088"/>
                    </a:cubicBezTo>
                    <a:cubicBezTo>
                      <a:pt x="21793" y="9818"/>
                      <a:pt x="10897" y="7491"/>
                      <a:pt x="0" y="5278"/>
                    </a:cubicBezTo>
                    <a:lnTo>
                      <a:pt x="1078" y="0"/>
                    </a:lnTo>
                    <a:cubicBezTo>
                      <a:pt x="12032" y="2213"/>
                      <a:pt x="22928" y="4540"/>
                      <a:pt x="33825" y="6810"/>
                    </a:cubicBezTo>
                    <a:cubicBezTo>
                      <a:pt x="73211" y="15096"/>
                      <a:pt x="113960" y="23666"/>
                      <a:pt x="153800" y="28887"/>
                    </a:cubicBezTo>
                    <a:lnTo>
                      <a:pt x="153119" y="3422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7" name="Google Shape;1377;p15"/>
              <p:cNvSpPr/>
              <p:nvPr/>
            </p:nvSpPr>
            <p:spPr>
              <a:xfrm>
                <a:off x="5259869" y="6761012"/>
                <a:ext cx="95060" cy="20033"/>
              </a:xfrm>
              <a:custGeom>
                <a:avLst/>
                <a:gdLst/>
                <a:ahLst/>
                <a:cxnLst/>
                <a:rect l="l" t="t" r="r" b="b"/>
                <a:pathLst>
                  <a:path w="95060" h="20033" extrusionOk="0">
                    <a:moveTo>
                      <a:pt x="1078" y="20034"/>
                    </a:moveTo>
                    <a:lnTo>
                      <a:pt x="0" y="14756"/>
                    </a:lnTo>
                    <a:cubicBezTo>
                      <a:pt x="31100" y="8513"/>
                      <a:pt x="61974" y="3689"/>
                      <a:pt x="94437" y="0"/>
                    </a:cubicBezTo>
                    <a:lnTo>
                      <a:pt x="95061" y="5335"/>
                    </a:lnTo>
                    <a:cubicBezTo>
                      <a:pt x="62769" y="8967"/>
                      <a:pt x="32009" y="13791"/>
                      <a:pt x="1078" y="20034"/>
                    </a:cubicBezTo>
                    <a:close/>
                  </a:path>
                </a:pathLst>
              </a:custGeom>
              <a:solidFill>
                <a:srgbClr val="500B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8" name="Google Shape;1378;p15"/>
              <p:cNvSpPr/>
              <p:nvPr/>
            </p:nvSpPr>
            <p:spPr>
              <a:xfrm>
                <a:off x="5107374" y="6596883"/>
                <a:ext cx="83653" cy="52042"/>
              </a:xfrm>
              <a:custGeom>
                <a:avLst/>
                <a:gdLst/>
                <a:ahLst/>
                <a:cxnLst/>
                <a:rect l="l" t="t" r="r" b="b"/>
                <a:pathLst>
                  <a:path w="83653" h="52042" extrusionOk="0">
                    <a:moveTo>
                      <a:pt x="79567" y="52042"/>
                    </a:moveTo>
                    <a:cubicBezTo>
                      <a:pt x="62655" y="32576"/>
                      <a:pt x="35130" y="8740"/>
                      <a:pt x="0" y="5335"/>
                    </a:cubicBezTo>
                    <a:lnTo>
                      <a:pt x="511" y="0"/>
                    </a:lnTo>
                    <a:cubicBezTo>
                      <a:pt x="37400" y="3519"/>
                      <a:pt x="66060" y="28320"/>
                      <a:pt x="83654" y="48524"/>
                    </a:cubicBezTo>
                    <a:lnTo>
                      <a:pt x="79567" y="520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9" name="Google Shape;1379;p15"/>
              <p:cNvSpPr/>
              <p:nvPr/>
            </p:nvSpPr>
            <p:spPr>
              <a:xfrm>
                <a:off x="5076387" y="6880136"/>
                <a:ext cx="111519" cy="48693"/>
              </a:xfrm>
              <a:custGeom>
                <a:avLst/>
                <a:gdLst/>
                <a:ahLst/>
                <a:cxnLst/>
                <a:rect l="l" t="t" r="r" b="b"/>
                <a:pathLst>
                  <a:path w="111519" h="48693" extrusionOk="0">
                    <a:moveTo>
                      <a:pt x="21736" y="48694"/>
                    </a:moveTo>
                    <a:cubicBezTo>
                      <a:pt x="19920" y="48694"/>
                      <a:pt x="18161" y="48694"/>
                      <a:pt x="16345" y="48524"/>
                    </a:cubicBezTo>
                    <a:cubicBezTo>
                      <a:pt x="11180" y="48240"/>
                      <a:pt x="6016" y="47388"/>
                      <a:pt x="0" y="45856"/>
                    </a:cubicBezTo>
                    <a:lnTo>
                      <a:pt x="1305" y="40635"/>
                    </a:lnTo>
                    <a:cubicBezTo>
                      <a:pt x="6981" y="42054"/>
                      <a:pt x="11861" y="42848"/>
                      <a:pt x="16629" y="43132"/>
                    </a:cubicBezTo>
                    <a:cubicBezTo>
                      <a:pt x="21736" y="43416"/>
                      <a:pt x="26901" y="43246"/>
                      <a:pt x="32009" y="42678"/>
                    </a:cubicBezTo>
                    <a:cubicBezTo>
                      <a:pt x="41657" y="41600"/>
                      <a:pt x="51248" y="38989"/>
                      <a:pt x="60612" y="34960"/>
                    </a:cubicBezTo>
                    <a:cubicBezTo>
                      <a:pt x="77184" y="27752"/>
                      <a:pt x="92961" y="16004"/>
                      <a:pt x="107547" y="0"/>
                    </a:cubicBezTo>
                    <a:lnTo>
                      <a:pt x="111519" y="3632"/>
                    </a:lnTo>
                    <a:cubicBezTo>
                      <a:pt x="96423" y="20147"/>
                      <a:pt x="80021" y="32406"/>
                      <a:pt x="62769" y="39897"/>
                    </a:cubicBezTo>
                    <a:cubicBezTo>
                      <a:pt x="52950" y="44153"/>
                      <a:pt x="42792" y="46934"/>
                      <a:pt x="32633" y="48013"/>
                    </a:cubicBezTo>
                    <a:cubicBezTo>
                      <a:pt x="29057" y="48410"/>
                      <a:pt x="25425" y="48580"/>
                      <a:pt x="21793" y="4858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0" name="Google Shape;1380;p15"/>
              <p:cNvSpPr/>
              <p:nvPr/>
            </p:nvSpPr>
            <p:spPr>
              <a:xfrm>
                <a:off x="5118080" y="6258558"/>
                <a:ext cx="375615" cy="463464"/>
              </a:xfrm>
              <a:custGeom>
                <a:avLst/>
                <a:gdLst/>
                <a:ahLst/>
                <a:cxnLst/>
                <a:rect l="l" t="t" r="r" b="b"/>
                <a:pathLst>
                  <a:path w="375615" h="463464" extrusionOk="0">
                    <a:moveTo>
                      <a:pt x="369027" y="160462"/>
                    </a:moveTo>
                    <a:cubicBezTo>
                      <a:pt x="365168" y="151495"/>
                      <a:pt x="359549" y="142301"/>
                      <a:pt x="352909" y="133674"/>
                    </a:cubicBezTo>
                    <a:cubicBezTo>
                      <a:pt x="346212" y="125388"/>
                      <a:pt x="338551" y="117159"/>
                      <a:pt x="330889" y="108930"/>
                    </a:cubicBezTo>
                    <a:cubicBezTo>
                      <a:pt x="327087" y="104787"/>
                      <a:pt x="323284" y="100701"/>
                      <a:pt x="319482" y="96671"/>
                    </a:cubicBezTo>
                    <a:cubicBezTo>
                      <a:pt x="315793" y="92812"/>
                      <a:pt x="312161" y="88896"/>
                      <a:pt x="308869" y="84924"/>
                    </a:cubicBezTo>
                    <a:cubicBezTo>
                      <a:pt x="302229" y="76922"/>
                      <a:pt x="296724" y="68636"/>
                      <a:pt x="293546" y="59782"/>
                    </a:cubicBezTo>
                    <a:cubicBezTo>
                      <a:pt x="289403" y="48261"/>
                      <a:pt x="289857" y="36059"/>
                      <a:pt x="279812" y="25504"/>
                    </a:cubicBezTo>
                    <a:cubicBezTo>
                      <a:pt x="269880" y="15628"/>
                      <a:pt x="241617" y="9897"/>
                      <a:pt x="226350" y="19374"/>
                    </a:cubicBezTo>
                    <a:cubicBezTo>
                      <a:pt x="218292" y="15288"/>
                      <a:pt x="209949" y="11315"/>
                      <a:pt x="200755" y="7910"/>
                    </a:cubicBezTo>
                    <a:cubicBezTo>
                      <a:pt x="196158" y="6207"/>
                      <a:pt x="191334" y="4675"/>
                      <a:pt x="186283" y="3370"/>
                    </a:cubicBezTo>
                    <a:cubicBezTo>
                      <a:pt x="181175" y="2008"/>
                      <a:pt x="175841" y="930"/>
                      <a:pt x="170279" y="532"/>
                    </a:cubicBezTo>
                    <a:cubicBezTo>
                      <a:pt x="162163" y="-149"/>
                      <a:pt x="153820" y="-205"/>
                      <a:pt x="145194" y="532"/>
                    </a:cubicBezTo>
                    <a:cubicBezTo>
                      <a:pt x="140881" y="930"/>
                      <a:pt x="136568" y="1554"/>
                      <a:pt x="132198" y="2462"/>
                    </a:cubicBezTo>
                    <a:cubicBezTo>
                      <a:pt x="127828" y="3256"/>
                      <a:pt x="123401" y="4448"/>
                      <a:pt x="119088" y="6151"/>
                    </a:cubicBezTo>
                    <a:cubicBezTo>
                      <a:pt x="110234" y="8988"/>
                      <a:pt x="102119" y="12677"/>
                      <a:pt x="94627" y="16934"/>
                    </a:cubicBezTo>
                    <a:cubicBezTo>
                      <a:pt x="87193" y="21304"/>
                      <a:pt x="80269" y="25787"/>
                      <a:pt x="74367" y="31633"/>
                    </a:cubicBezTo>
                    <a:cubicBezTo>
                      <a:pt x="66024" y="39408"/>
                      <a:pt x="59497" y="47410"/>
                      <a:pt x="53936" y="55469"/>
                    </a:cubicBezTo>
                    <a:cubicBezTo>
                      <a:pt x="51155" y="59498"/>
                      <a:pt x="48658" y="63528"/>
                      <a:pt x="46331" y="67501"/>
                    </a:cubicBezTo>
                    <a:cubicBezTo>
                      <a:pt x="44004" y="71530"/>
                      <a:pt x="42017" y="75843"/>
                      <a:pt x="40031" y="79929"/>
                    </a:cubicBezTo>
                    <a:cubicBezTo>
                      <a:pt x="31178" y="80667"/>
                      <a:pt x="21530" y="86172"/>
                      <a:pt x="14038" y="93266"/>
                    </a:cubicBezTo>
                    <a:cubicBezTo>
                      <a:pt x="12165" y="95026"/>
                      <a:pt x="10406" y="96898"/>
                      <a:pt x="8817" y="98771"/>
                    </a:cubicBezTo>
                    <a:cubicBezTo>
                      <a:pt x="7285" y="100758"/>
                      <a:pt x="5923" y="102857"/>
                      <a:pt x="4788" y="104844"/>
                    </a:cubicBezTo>
                    <a:cubicBezTo>
                      <a:pt x="2461" y="108930"/>
                      <a:pt x="928" y="112959"/>
                      <a:pt x="361" y="116535"/>
                    </a:cubicBezTo>
                    <a:cubicBezTo>
                      <a:pt x="-1739" y="130780"/>
                      <a:pt x="5866" y="140428"/>
                      <a:pt x="9214" y="152119"/>
                    </a:cubicBezTo>
                    <a:cubicBezTo>
                      <a:pt x="11882" y="161199"/>
                      <a:pt x="11995" y="170791"/>
                      <a:pt x="11484" y="181347"/>
                    </a:cubicBezTo>
                    <a:cubicBezTo>
                      <a:pt x="10974" y="191903"/>
                      <a:pt x="9498" y="202913"/>
                      <a:pt x="7966" y="213923"/>
                    </a:cubicBezTo>
                    <a:cubicBezTo>
                      <a:pt x="7285" y="219484"/>
                      <a:pt x="6320" y="224762"/>
                      <a:pt x="5923" y="230438"/>
                    </a:cubicBezTo>
                    <a:cubicBezTo>
                      <a:pt x="5469" y="236056"/>
                      <a:pt x="5128" y="241618"/>
                      <a:pt x="5015" y="247066"/>
                    </a:cubicBezTo>
                    <a:cubicBezTo>
                      <a:pt x="4731" y="257963"/>
                      <a:pt x="5185" y="268235"/>
                      <a:pt x="7342" y="277826"/>
                    </a:cubicBezTo>
                    <a:cubicBezTo>
                      <a:pt x="15117" y="309778"/>
                      <a:pt x="38839" y="330209"/>
                      <a:pt x="66081" y="341219"/>
                    </a:cubicBezTo>
                    <a:cubicBezTo>
                      <a:pt x="76183" y="345305"/>
                      <a:pt x="86512" y="348200"/>
                      <a:pt x="96557" y="350640"/>
                    </a:cubicBezTo>
                    <a:cubicBezTo>
                      <a:pt x="106659" y="353251"/>
                      <a:pt x="116931" y="355861"/>
                      <a:pt x="127260" y="358472"/>
                    </a:cubicBezTo>
                    <a:cubicBezTo>
                      <a:pt x="132254" y="359834"/>
                      <a:pt x="137078" y="361196"/>
                      <a:pt x="141846" y="362728"/>
                    </a:cubicBezTo>
                    <a:cubicBezTo>
                      <a:pt x="146783" y="364488"/>
                      <a:pt x="151664" y="366304"/>
                      <a:pt x="156318" y="368347"/>
                    </a:cubicBezTo>
                    <a:cubicBezTo>
                      <a:pt x="165682" y="372433"/>
                      <a:pt x="174478" y="377144"/>
                      <a:pt x="182708" y="382932"/>
                    </a:cubicBezTo>
                    <a:cubicBezTo>
                      <a:pt x="197009" y="393318"/>
                      <a:pt x="209381" y="406144"/>
                      <a:pt x="221016" y="419992"/>
                    </a:cubicBezTo>
                    <a:cubicBezTo>
                      <a:pt x="232650" y="433840"/>
                      <a:pt x="243603" y="448652"/>
                      <a:pt x="254216" y="463465"/>
                    </a:cubicBezTo>
                    <a:cubicBezTo>
                      <a:pt x="254670" y="457676"/>
                      <a:pt x="258983" y="453646"/>
                      <a:pt x="264318" y="453476"/>
                    </a:cubicBezTo>
                    <a:cubicBezTo>
                      <a:pt x="264772" y="452852"/>
                      <a:pt x="265510" y="452965"/>
                      <a:pt x="266077" y="452738"/>
                    </a:cubicBezTo>
                    <a:cubicBezTo>
                      <a:pt x="266702" y="452568"/>
                      <a:pt x="267269" y="452341"/>
                      <a:pt x="267893" y="452171"/>
                    </a:cubicBezTo>
                    <a:cubicBezTo>
                      <a:pt x="268518" y="452001"/>
                      <a:pt x="269029" y="451546"/>
                      <a:pt x="269710" y="451603"/>
                    </a:cubicBezTo>
                    <a:cubicBezTo>
                      <a:pt x="270334" y="451717"/>
                      <a:pt x="271015" y="451774"/>
                      <a:pt x="271639" y="451887"/>
                    </a:cubicBezTo>
                    <a:cubicBezTo>
                      <a:pt x="272263" y="452001"/>
                      <a:pt x="272888" y="452057"/>
                      <a:pt x="273455" y="452171"/>
                    </a:cubicBezTo>
                    <a:cubicBezTo>
                      <a:pt x="274023" y="452227"/>
                      <a:pt x="274590" y="452284"/>
                      <a:pt x="275271" y="452852"/>
                    </a:cubicBezTo>
                    <a:cubicBezTo>
                      <a:pt x="276520" y="453760"/>
                      <a:pt x="277655" y="454668"/>
                      <a:pt x="278620" y="455803"/>
                    </a:cubicBezTo>
                    <a:cubicBezTo>
                      <a:pt x="278506" y="437472"/>
                      <a:pt x="278620" y="418914"/>
                      <a:pt x="279925" y="400696"/>
                    </a:cubicBezTo>
                    <a:cubicBezTo>
                      <a:pt x="281230" y="382762"/>
                      <a:pt x="283671" y="365282"/>
                      <a:pt x="289176" y="348824"/>
                    </a:cubicBezTo>
                    <a:cubicBezTo>
                      <a:pt x="295702" y="328677"/>
                      <a:pt x="306542" y="312616"/>
                      <a:pt x="319595" y="295874"/>
                    </a:cubicBezTo>
                    <a:cubicBezTo>
                      <a:pt x="332421" y="279813"/>
                      <a:pt x="347234" y="264660"/>
                      <a:pt x="358982" y="245761"/>
                    </a:cubicBezTo>
                    <a:cubicBezTo>
                      <a:pt x="374418" y="221357"/>
                      <a:pt x="381910" y="189916"/>
                      <a:pt x="369084" y="16051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1" name="Google Shape;1381;p15"/>
              <p:cNvSpPr/>
              <p:nvPr/>
            </p:nvSpPr>
            <p:spPr>
              <a:xfrm>
                <a:off x="5118080" y="6258558"/>
                <a:ext cx="375615" cy="463464"/>
              </a:xfrm>
              <a:custGeom>
                <a:avLst/>
                <a:gdLst/>
                <a:ahLst/>
                <a:cxnLst/>
                <a:rect l="l" t="t" r="r" b="b"/>
                <a:pathLst>
                  <a:path w="375615" h="463464" extrusionOk="0">
                    <a:moveTo>
                      <a:pt x="369027" y="160462"/>
                    </a:moveTo>
                    <a:cubicBezTo>
                      <a:pt x="365168" y="151495"/>
                      <a:pt x="359549" y="142301"/>
                      <a:pt x="352909" y="133674"/>
                    </a:cubicBezTo>
                    <a:cubicBezTo>
                      <a:pt x="346212" y="125388"/>
                      <a:pt x="338551" y="117159"/>
                      <a:pt x="330889" y="108930"/>
                    </a:cubicBezTo>
                    <a:cubicBezTo>
                      <a:pt x="327087" y="104787"/>
                      <a:pt x="323284" y="100701"/>
                      <a:pt x="319482" y="96671"/>
                    </a:cubicBezTo>
                    <a:cubicBezTo>
                      <a:pt x="315793" y="92812"/>
                      <a:pt x="312161" y="88896"/>
                      <a:pt x="308869" y="84924"/>
                    </a:cubicBezTo>
                    <a:cubicBezTo>
                      <a:pt x="302229" y="76922"/>
                      <a:pt x="296724" y="68636"/>
                      <a:pt x="293546" y="59782"/>
                    </a:cubicBezTo>
                    <a:cubicBezTo>
                      <a:pt x="289403" y="48261"/>
                      <a:pt x="289857" y="36059"/>
                      <a:pt x="279812" y="25504"/>
                    </a:cubicBezTo>
                    <a:cubicBezTo>
                      <a:pt x="269880" y="15628"/>
                      <a:pt x="241617" y="9897"/>
                      <a:pt x="226350" y="19374"/>
                    </a:cubicBezTo>
                    <a:cubicBezTo>
                      <a:pt x="218292" y="15288"/>
                      <a:pt x="209949" y="11315"/>
                      <a:pt x="200755" y="7910"/>
                    </a:cubicBezTo>
                    <a:cubicBezTo>
                      <a:pt x="196158" y="6207"/>
                      <a:pt x="191334" y="4675"/>
                      <a:pt x="186283" y="3370"/>
                    </a:cubicBezTo>
                    <a:cubicBezTo>
                      <a:pt x="181175" y="2008"/>
                      <a:pt x="175841" y="930"/>
                      <a:pt x="170279" y="532"/>
                    </a:cubicBezTo>
                    <a:cubicBezTo>
                      <a:pt x="162163" y="-149"/>
                      <a:pt x="153820" y="-205"/>
                      <a:pt x="145194" y="532"/>
                    </a:cubicBezTo>
                    <a:cubicBezTo>
                      <a:pt x="140881" y="930"/>
                      <a:pt x="136568" y="1554"/>
                      <a:pt x="132198" y="2462"/>
                    </a:cubicBezTo>
                    <a:cubicBezTo>
                      <a:pt x="127828" y="3256"/>
                      <a:pt x="123401" y="4448"/>
                      <a:pt x="119088" y="6151"/>
                    </a:cubicBezTo>
                    <a:cubicBezTo>
                      <a:pt x="110234" y="8988"/>
                      <a:pt x="102119" y="12677"/>
                      <a:pt x="94627" y="16934"/>
                    </a:cubicBezTo>
                    <a:cubicBezTo>
                      <a:pt x="87193" y="21304"/>
                      <a:pt x="80269" y="25787"/>
                      <a:pt x="74367" y="31633"/>
                    </a:cubicBezTo>
                    <a:cubicBezTo>
                      <a:pt x="66024" y="39408"/>
                      <a:pt x="59497" y="47410"/>
                      <a:pt x="53936" y="55469"/>
                    </a:cubicBezTo>
                    <a:cubicBezTo>
                      <a:pt x="51155" y="59498"/>
                      <a:pt x="48658" y="63528"/>
                      <a:pt x="46331" y="67501"/>
                    </a:cubicBezTo>
                    <a:cubicBezTo>
                      <a:pt x="44004" y="71530"/>
                      <a:pt x="42017" y="75843"/>
                      <a:pt x="40031" y="79929"/>
                    </a:cubicBezTo>
                    <a:cubicBezTo>
                      <a:pt x="31178" y="80667"/>
                      <a:pt x="21530" y="86172"/>
                      <a:pt x="14038" y="93266"/>
                    </a:cubicBezTo>
                    <a:cubicBezTo>
                      <a:pt x="12165" y="95026"/>
                      <a:pt x="10406" y="96898"/>
                      <a:pt x="8817" y="98771"/>
                    </a:cubicBezTo>
                    <a:cubicBezTo>
                      <a:pt x="7285" y="100758"/>
                      <a:pt x="5923" y="102857"/>
                      <a:pt x="4788" y="104844"/>
                    </a:cubicBezTo>
                    <a:cubicBezTo>
                      <a:pt x="2461" y="108930"/>
                      <a:pt x="928" y="112959"/>
                      <a:pt x="361" y="116535"/>
                    </a:cubicBezTo>
                    <a:cubicBezTo>
                      <a:pt x="-1739" y="130780"/>
                      <a:pt x="5866" y="140428"/>
                      <a:pt x="9214" y="152119"/>
                    </a:cubicBezTo>
                    <a:cubicBezTo>
                      <a:pt x="11882" y="161199"/>
                      <a:pt x="11995" y="170791"/>
                      <a:pt x="11484" y="181347"/>
                    </a:cubicBezTo>
                    <a:cubicBezTo>
                      <a:pt x="10974" y="191903"/>
                      <a:pt x="9498" y="202913"/>
                      <a:pt x="7966" y="213923"/>
                    </a:cubicBezTo>
                    <a:cubicBezTo>
                      <a:pt x="7285" y="219484"/>
                      <a:pt x="6320" y="224762"/>
                      <a:pt x="5923" y="230438"/>
                    </a:cubicBezTo>
                    <a:cubicBezTo>
                      <a:pt x="5469" y="236056"/>
                      <a:pt x="5128" y="241618"/>
                      <a:pt x="5015" y="247066"/>
                    </a:cubicBezTo>
                    <a:cubicBezTo>
                      <a:pt x="4731" y="257963"/>
                      <a:pt x="5185" y="268235"/>
                      <a:pt x="7342" y="277826"/>
                    </a:cubicBezTo>
                    <a:cubicBezTo>
                      <a:pt x="15117" y="309778"/>
                      <a:pt x="38839" y="330209"/>
                      <a:pt x="66081" y="341219"/>
                    </a:cubicBezTo>
                    <a:cubicBezTo>
                      <a:pt x="76183" y="345305"/>
                      <a:pt x="86512" y="348200"/>
                      <a:pt x="96557" y="350640"/>
                    </a:cubicBezTo>
                    <a:cubicBezTo>
                      <a:pt x="106659" y="353251"/>
                      <a:pt x="116931" y="355861"/>
                      <a:pt x="127260" y="358472"/>
                    </a:cubicBezTo>
                    <a:cubicBezTo>
                      <a:pt x="132254" y="359834"/>
                      <a:pt x="137078" y="361196"/>
                      <a:pt x="141846" y="362728"/>
                    </a:cubicBezTo>
                    <a:cubicBezTo>
                      <a:pt x="146783" y="364488"/>
                      <a:pt x="151664" y="366304"/>
                      <a:pt x="156318" y="368347"/>
                    </a:cubicBezTo>
                    <a:cubicBezTo>
                      <a:pt x="165682" y="372433"/>
                      <a:pt x="174478" y="377144"/>
                      <a:pt x="182708" y="382932"/>
                    </a:cubicBezTo>
                    <a:cubicBezTo>
                      <a:pt x="197009" y="393318"/>
                      <a:pt x="209381" y="406144"/>
                      <a:pt x="221016" y="419992"/>
                    </a:cubicBezTo>
                    <a:cubicBezTo>
                      <a:pt x="232650" y="433840"/>
                      <a:pt x="243603" y="448652"/>
                      <a:pt x="254216" y="463465"/>
                    </a:cubicBezTo>
                    <a:cubicBezTo>
                      <a:pt x="254670" y="457676"/>
                      <a:pt x="258983" y="453646"/>
                      <a:pt x="264318" y="453476"/>
                    </a:cubicBezTo>
                    <a:cubicBezTo>
                      <a:pt x="264772" y="452852"/>
                      <a:pt x="265510" y="452965"/>
                      <a:pt x="266077" y="452738"/>
                    </a:cubicBezTo>
                    <a:cubicBezTo>
                      <a:pt x="266702" y="452568"/>
                      <a:pt x="267269" y="452341"/>
                      <a:pt x="267893" y="452171"/>
                    </a:cubicBezTo>
                    <a:cubicBezTo>
                      <a:pt x="268518" y="452001"/>
                      <a:pt x="269029" y="451546"/>
                      <a:pt x="269710" y="451603"/>
                    </a:cubicBezTo>
                    <a:cubicBezTo>
                      <a:pt x="270334" y="451717"/>
                      <a:pt x="271015" y="451774"/>
                      <a:pt x="271639" y="451887"/>
                    </a:cubicBezTo>
                    <a:cubicBezTo>
                      <a:pt x="272263" y="452001"/>
                      <a:pt x="272888" y="452057"/>
                      <a:pt x="273455" y="452171"/>
                    </a:cubicBezTo>
                    <a:cubicBezTo>
                      <a:pt x="274023" y="452227"/>
                      <a:pt x="274590" y="452284"/>
                      <a:pt x="275271" y="452852"/>
                    </a:cubicBezTo>
                    <a:cubicBezTo>
                      <a:pt x="276520" y="453760"/>
                      <a:pt x="277655" y="454668"/>
                      <a:pt x="278620" y="455803"/>
                    </a:cubicBezTo>
                    <a:cubicBezTo>
                      <a:pt x="278506" y="437472"/>
                      <a:pt x="278620" y="418914"/>
                      <a:pt x="279925" y="400696"/>
                    </a:cubicBezTo>
                    <a:cubicBezTo>
                      <a:pt x="281230" y="382762"/>
                      <a:pt x="283671" y="365282"/>
                      <a:pt x="289176" y="348824"/>
                    </a:cubicBezTo>
                    <a:cubicBezTo>
                      <a:pt x="295702" y="328677"/>
                      <a:pt x="306542" y="312616"/>
                      <a:pt x="319595" y="295874"/>
                    </a:cubicBezTo>
                    <a:cubicBezTo>
                      <a:pt x="332421" y="279813"/>
                      <a:pt x="347234" y="264660"/>
                      <a:pt x="358982" y="245761"/>
                    </a:cubicBezTo>
                    <a:cubicBezTo>
                      <a:pt x="374418" y="221357"/>
                      <a:pt x="381910" y="189916"/>
                      <a:pt x="369084" y="1605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2" name="Google Shape;1382;p15"/>
              <p:cNvSpPr/>
              <p:nvPr/>
            </p:nvSpPr>
            <p:spPr>
              <a:xfrm>
                <a:off x="5123151" y="6396318"/>
                <a:ext cx="370507" cy="325590"/>
              </a:xfrm>
              <a:custGeom>
                <a:avLst/>
                <a:gdLst/>
                <a:ahLst/>
                <a:cxnLst/>
                <a:rect l="l" t="t" r="r" b="b"/>
                <a:pathLst>
                  <a:path w="370507" h="325590" extrusionOk="0">
                    <a:moveTo>
                      <a:pt x="248350" y="138363"/>
                    </a:moveTo>
                    <a:cubicBezTo>
                      <a:pt x="239780" y="139782"/>
                      <a:pt x="232403" y="134958"/>
                      <a:pt x="225252" y="126559"/>
                    </a:cubicBezTo>
                    <a:cubicBezTo>
                      <a:pt x="218271" y="118613"/>
                      <a:pt x="211518" y="106638"/>
                      <a:pt x="205105" y="92620"/>
                    </a:cubicBezTo>
                    <a:cubicBezTo>
                      <a:pt x="192222" y="64698"/>
                      <a:pt x="181609" y="28547"/>
                      <a:pt x="173777" y="0"/>
                    </a:cubicBezTo>
                    <a:cubicBezTo>
                      <a:pt x="170656" y="16061"/>
                      <a:pt x="170599" y="33087"/>
                      <a:pt x="171450" y="50453"/>
                    </a:cubicBezTo>
                    <a:cubicBezTo>
                      <a:pt x="172301" y="67649"/>
                      <a:pt x="173947" y="84562"/>
                      <a:pt x="174742" y="100055"/>
                    </a:cubicBezTo>
                    <a:cubicBezTo>
                      <a:pt x="175536" y="115549"/>
                      <a:pt x="175366" y="129283"/>
                      <a:pt x="173323" y="141428"/>
                    </a:cubicBezTo>
                    <a:cubicBezTo>
                      <a:pt x="171166" y="153459"/>
                      <a:pt x="166456" y="162086"/>
                      <a:pt x="158057" y="169293"/>
                    </a:cubicBezTo>
                    <a:cubicBezTo>
                      <a:pt x="155673" y="171791"/>
                      <a:pt x="153289" y="173834"/>
                      <a:pt x="150849" y="175593"/>
                    </a:cubicBezTo>
                    <a:cubicBezTo>
                      <a:pt x="148295" y="177182"/>
                      <a:pt x="146138" y="179112"/>
                      <a:pt x="143641" y="180303"/>
                    </a:cubicBezTo>
                    <a:cubicBezTo>
                      <a:pt x="138704" y="182914"/>
                      <a:pt x="133426" y="184163"/>
                      <a:pt x="127637" y="184390"/>
                    </a:cubicBezTo>
                    <a:cubicBezTo>
                      <a:pt x="116740" y="185695"/>
                      <a:pt x="103858" y="182857"/>
                      <a:pt x="89556" y="177466"/>
                    </a:cubicBezTo>
                    <a:cubicBezTo>
                      <a:pt x="61917" y="167421"/>
                      <a:pt x="28433" y="146876"/>
                      <a:pt x="0" y="120940"/>
                    </a:cubicBezTo>
                    <a:cubicBezTo>
                      <a:pt x="284" y="127580"/>
                      <a:pt x="851" y="133823"/>
                      <a:pt x="2270" y="139952"/>
                    </a:cubicBezTo>
                    <a:cubicBezTo>
                      <a:pt x="10045" y="171904"/>
                      <a:pt x="33768" y="192335"/>
                      <a:pt x="61009" y="203345"/>
                    </a:cubicBezTo>
                    <a:cubicBezTo>
                      <a:pt x="71111" y="207431"/>
                      <a:pt x="81440" y="210326"/>
                      <a:pt x="91486" y="212766"/>
                    </a:cubicBezTo>
                    <a:cubicBezTo>
                      <a:pt x="101588" y="215377"/>
                      <a:pt x="111860" y="217987"/>
                      <a:pt x="122189" y="220598"/>
                    </a:cubicBezTo>
                    <a:cubicBezTo>
                      <a:pt x="127183" y="221960"/>
                      <a:pt x="132007" y="223322"/>
                      <a:pt x="136774" y="224854"/>
                    </a:cubicBezTo>
                    <a:cubicBezTo>
                      <a:pt x="141712" y="226614"/>
                      <a:pt x="146592" y="228430"/>
                      <a:pt x="151246" y="230473"/>
                    </a:cubicBezTo>
                    <a:cubicBezTo>
                      <a:pt x="160610" y="234559"/>
                      <a:pt x="169407" y="239270"/>
                      <a:pt x="177636" y="245058"/>
                    </a:cubicBezTo>
                    <a:cubicBezTo>
                      <a:pt x="191938" y="255444"/>
                      <a:pt x="204310" y="268270"/>
                      <a:pt x="215944" y="282118"/>
                    </a:cubicBezTo>
                    <a:cubicBezTo>
                      <a:pt x="227579" y="295966"/>
                      <a:pt x="238532" y="310778"/>
                      <a:pt x="249145" y="325591"/>
                    </a:cubicBezTo>
                    <a:cubicBezTo>
                      <a:pt x="249599" y="319802"/>
                      <a:pt x="253912" y="315773"/>
                      <a:pt x="259247" y="315602"/>
                    </a:cubicBezTo>
                    <a:cubicBezTo>
                      <a:pt x="259701" y="314978"/>
                      <a:pt x="260438" y="315091"/>
                      <a:pt x="261006" y="314864"/>
                    </a:cubicBezTo>
                    <a:cubicBezTo>
                      <a:pt x="261630" y="314694"/>
                      <a:pt x="262198" y="314467"/>
                      <a:pt x="262822" y="314297"/>
                    </a:cubicBezTo>
                    <a:cubicBezTo>
                      <a:pt x="263446" y="314126"/>
                      <a:pt x="263957" y="313672"/>
                      <a:pt x="264638" y="313729"/>
                    </a:cubicBezTo>
                    <a:cubicBezTo>
                      <a:pt x="265263" y="313843"/>
                      <a:pt x="265944" y="313900"/>
                      <a:pt x="266568" y="314013"/>
                    </a:cubicBezTo>
                    <a:cubicBezTo>
                      <a:pt x="267192" y="314126"/>
                      <a:pt x="267816" y="314183"/>
                      <a:pt x="268384" y="314297"/>
                    </a:cubicBezTo>
                    <a:cubicBezTo>
                      <a:pt x="268951" y="314354"/>
                      <a:pt x="269519" y="314410"/>
                      <a:pt x="270200" y="314978"/>
                    </a:cubicBezTo>
                    <a:cubicBezTo>
                      <a:pt x="271449" y="315886"/>
                      <a:pt x="272584" y="316794"/>
                      <a:pt x="273548" y="317929"/>
                    </a:cubicBezTo>
                    <a:cubicBezTo>
                      <a:pt x="273435" y="299598"/>
                      <a:pt x="273548" y="281040"/>
                      <a:pt x="274854" y="262822"/>
                    </a:cubicBezTo>
                    <a:cubicBezTo>
                      <a:pt x="276159" y="244888"/>
                      <a:pt x="278599" y="227408"/>
                      <a:pt x="284104" y="210950"/>
                    </a:cubicBezTo>
                    <a:cubicBezTo>
                      <a:pt x="290631" y="190803"/>
                      <a:pt x="301471" y="174742"/>
                      <a:pt x="314524" y="158000"/>
                    </a:cubicBezTo>
                    <a:cubicBezTo>
                      <a:pt x="327350" y="141939"/>
                      <a:pt x="342163" y="126786"/>
                      <a:pt x="353910" y="107887"/>
                    </a:cubicBezTo>
                    <a:cubicBezTo>
                      <a:pt x="365261" y="89840"/>
                      <a:pt x="372355" y="68047"/>
                      <a:pt x="370085" y="46026"/>
                    </a:cubicBezTo>
                    <a:cubicBezTo>
                      <a:pt x="350051" y="72587"/>
                      <a:pt x="330358" y="94323"/>
                      <a:pt x="310892" y="111122"/>
                    </a:cubicBezTo>
                    <a:cubicBezTo>
                      <a:pt x="308451" y="113108"/>
                      <a:pt x="306068" y="115038"/>
                      <a:pt x="303627" y="116740"/>
                    </a:cubicBezTo>
                    <a:lnTo>
                      <a:pt x="299995" y="119237"/>
                    </a:lnTo>
                    <a:lnTo>
                      <a:pt x="296306" y="121905"/>
                    </a:lnTo>
                    <a:cubicBezTo>
                      <a:pt x="291369" y="125367"/>
                      <a:pt x="286431" y="128204"/>
                      <a:pt x="281324" y="130361"/>
                    </a:cubicBezTo>
                    <a:cubicBezTo>
                      <a:pt x="278770" y="131496"/>
                      <a:pt x="276216" y="132234"/>
                      <a:pt x="273605" y="133255"/>
                    </a:cubicBezTo>
                    <a:cubicBezTo>
                      <a:pt x="270995" y="134334"/>
                      <a:pt x="268327" y="135242"/>
                      <a:pt x="265603" y="135923"/>
                    </a:cubicBezTo>
                    <a:cubicBezTo>
                      <a:pt x="262879" y="136661"/>
                      <a:pt x="260098" y="137171"/>
                      <a:pt x="257260" y="137512"/>
                    </a:cubicBezTo>
                    <a:cubicBezTo>
                      <a:pt x="254423" y="137852"/>
                      <a:pt x="251415" y="137852"/>
                      <a:pt x="248407" y="138363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3" name="Google Shape;1383;p15"/>
              <p:cNvSpPr/>
              <p:nvPr/>
            </p:nvSpPr>
            <p:spPr>
              <a:xfrm>
                <a:off x="5194489" y="6448815"/>
                <a:ext cx="182119" cy="267759"/>
              </a:xfrm>
              <a:custGeom>
                <a:avLst/>
                <a:gdLst/>
                <a:ahLst/>
                <a:cxnLst/>
                <a:rect l="l" t="t" r="r" b="b"/>
                <a:pathLst>
                  <a:path w="182119" h="267759" extrusionOk="0">
                    <a:moveTo>
                      <a:pt x="177466" y="267760"/>
                    </a:moveTo>
                    <a:cubicBezTo>
                      <a:pt x="145344" y="211745"/>
                      <a:pt x="106979" y="157319"/>
                      <a:pt x="69863" y="104652"/>
                    </a:cubicBezTo>
                    <a:cubicBezTo>
                      <a:pt x="46537" y="71565"/>
                      <a:pt x="22417" y="37343"/>
                      <a:pt x="0" y="2951"/>
                    </a:cubicBezTo>
                    <a:lnTo>
                      <a:pt x="4483" y="0"/>
                    </a:lnTo>
                    <a:cubicBezTo>
                      <a:pt x="26844" y="34335"/>
                      <a:pt x="50964" y="68500"/>
                      <a:pt x="74233" y="101531"/>
                    </a:cubicBezTo>
                    <a:cubicBezTo>
                      <a:pt x="111406" y="154311"/>
                      <a:pt x="149884" y="208850"/>
                      <a:pt x="182120" y="265092"/>
                    </a:cubicBezTo>
                    <a:lnTo>
                      <a:pt x="177466" y="26776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4" name="Google Shape;1384;p15"/>
              <p:cNvSpPr/>
              <p:nvPr/>
            </p:nvSpPr>
            <p:spPr>
              <a:xfrm>
                <a:off x="5279392" y="6387068"/>
                <a:ext cx="106127" cy="332457"/>
              </a:xfrm>
              <a:custGeom>
                <a:avLst/>
                <a:gdLst/>
                <a:ahLst/>
                <a:cxnLst/>
                <a:rect l="l" t="t" r="r" b="b"/>
                <a:pathLst>
                  <a:path w="106127" h="332457" extrusionOk="0">
                    <a:moveTo>
                      <a:pt x="101020" y="332458"/>
                    </a:moveTo>
                    <a:cubicBezTo>
                      <a:pt x="79511" y="271108"/>
                      <a:pt x="61066" y="207318"/>
                      <a:pt x="43302" y="145684"/>
                    </a:cubicBezTo>
                    <a:cubicBezTo>
                      <a:pt x="29625" y="98296"/>
                      <a:pt x="15494" y="49261"/>
                      <a:pt x="0" y="1646"/>
                    </a:cubicBezTo>
                    <a:lnTo>
                      <a:pt x="5108" y="0"/>
                    </a:lnTo>
                    <a:cubicBezTo>
                      <a:pt x="20601" y="47672"/>
                      <a:pt x="34789" y="96763"/>
                      <a:pt x="48467" y="144209"/>
                    </a:cubicBezTo>
                    <a:cubicBezTo>
                      <a:pt x="66230" y="205785"/>
                      <a:pt x="84618" y="269462"/>
                      <a:pt x="106128" y="330699"/>
                    </a:cubicBezTo>
                    <a:lnTo>
                      <a:pt x="101077" y="3324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5" name="Google Shape;1385;p15"/>
              <p:cNvSpPr/>
              <p:nvPr/>
            </p:nvSpPr>
            <p:spPr>
              <a:xfrm>
                <a:off x="5382595" y="6487860"/>
                <a:ext cx="10755" cy="226386"/>
              </a:xfrm>
              <a:custGeom>
                <a:avLst/>
                <a:gdLst/>
                <a:ahLst/>
                <a:cxnLst/>
                <a:rect l="l" t="t" r="r" b="b"/>
                <a:pathLst>
                  <a:path w="10755" h="226386" extrusionOk="0">
                    <a:moveTo>
                      <a:pt x="5364" y="226387"/>
                    </a:moveTo>
                    <a:cubicBezTo>
                      <a:pt x="-1106" y="170145"/>
                      <a:pt x="-254" y="112257"/>
                      <a:pt x="540" y="56242"/>
                    </a:cubicBezTo>
                    <a:cubicBezTo>
                      <a:pt x="824" y="37854"/>
                      <a:pt x="1051" y="18785"/>
                      <a:pt x="1051" y="0"/>
                    </a:cubicBezTo>
                    <a:lnTo>
                      <a:pt x="6443" y="0"/>
                    </a:lnTo>
                    <a:cubicBezTo>
                      <a:pt x="6443" y="18842"/>
                      <a:pt x="6159" y="37911"/>
                      <a:pt x="5932" y="56356"/>
                    </a:cubicBezTo>
                    <a:cubicBezTo>
                      <a:pt x="5137" y="112200"/>
                      <a:pt x="4343" y="169918"/>
                      <a:pt x="10756" y="225763"/>
                    </a:cubicBezTo>
                    <a:lnTo>
                      <a:pt x="5421" y="2263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6" name="Google Shape;1386;p15"/>
              <p:cNvSpPr/>
              <p:nvPr/>
            </p:nvSpPr>
            <p:spPr>
              <a:xfrm>
                <a:off x="5365258" y="6558177"/>
                <a:ext cx="24687" cy="155218"/>
              </a:xfrm>
              <a:custGeom>
                <a:avLst/>
                <a:gdLst/>
                <a:ahLst/>
                <a:cxnLst/>
                <a:rect l="l" t="t" r="r" b="b"/>
                <a:pathLst>
                  <a:path w="24687" h="155218" extrusionOk="0">
                    <a:moveTo>
                      <a:pt x="19409" y="155162"/>
                    </a:moveTo>
                    <a:cubicBezTo>
                      <a:pt x="14302" y="127637"/>
                      <a:pt x="10953" y="100906"/>
                      <a:pt x="8343" y="78376"/>
                    </a:cubicBezTo>
                    <a:lnTo>
                      <a:pt x="0" y="568"/>
                    </a:lnTo>
                    <a:lnTo>
                      <a:pt x="5335" y="0"/>
                    </a:lnTo>
                    <a:lnTo>
                      <a:pt x="13677" y="77808"/>
                    </a:lnTo>
                    <a:cubicBezTo>
                      <a:pt x="16288" y="100225"/>
                      <a:pt x="19636" y="126842"/>
                      <a:pt x="24687" y="154254"/>
                    </a:cubicBezTo>
                    <a:lnTo>
                      <a:pt x="19409" y="1552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7" name="Google Shape;1387;p15"/>
              <p:cNvSpPr/>
              <p:nvPr/>
            </p:nvSpPr>
            <p:spPr>
              <a:xfrm>
                <a:off x="5335236" y="6633091"/>
                <a:ext cx="48012" cy="87399"/>
              </a:xfrm>
              <a:custGeom>
                <a:avLst/>
                <a:gdLst/>
                <a:ahLst/>
                <a:cxnLst/>
                <a:rect l="l" t="t" r="r" b="b"/>
                <a:pathLst>
                  <a:path w="48012" h="87399" extrusionOk="0">
                    <a:moveTo>
                      <a:pt x="43075" y="87399"/>
                    </a:moveTo>
                    <a:cubicBezTo>
                      <a:pt x="30022" y="58739"/>
                      <a:pt x="15550" y="30192"/>
                      <a:pt x="0" y="2667"/>
                    </a:cubicBezTo>
                    <a:lnTo>
                      <a:pt x="4710" y="0"/>
                    </a:lnTo>
                    <a:cubicBezTo>
                      <a:pt x="20317" y="27695"/>
                      <a:pt x="34903" y="56355"/>
                      <a:pt x="48013" y="85129"/>
                    </a:cubicBezTo>
                    <a:lnTo>
                      <a:pt x="43132" y="873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8" name="Google Shape;1388;p15"/>
              <p:cNvSpPr/>
              <p:nvPr/>
            </p:nvSpPr>
            <p:spPr>
              <a:xfrm>
                <a:off x="5437732" y="6433435"/>
                <a:ext cx="27327" cy="94209"/>
              </a:xfrm>
              <a:custGeom>
                <a:avLst/>
                <a:gdLst/>
                <a:ahLst/>
                <a:cxnLst/>
                <a:rect l="l" t="t" r="r" b="b"/>
                <a:pathLst>
                  <a:path w="27327" h="94209" extrusionOk="0">
                    <a:moveTo>
                      <a:pt x="4654" y="94210"/>
                    </a:moveTo>
                    <a:lnTo>
                      <a:pt x="0" y="91485"/>
                    </a:lnTo>
                    <a:cubicBezTo>
                      <a:pt x="8910" y="76162"/>
                      <a:pt x="14983" y="61974"/>
                      <a:pt x="18501" y="48070"/>
                    </a:cubicBezTo>
                    <a:cubicBezTo>
                      <a:pt x="22701" y="31498"/>
                      <a:pt x="23098" y="15267"/>
                      <a:pt x="19693" y="1249"/>
                    </a:cubicBezTo>
                    <a:lnTo>
                      <a:pt x="24914" y="0"/>
                    </a:lnTo>
                    <a:cubicBezTo>
                      <a:pt x="28490" y="14869"/>
                      <a:pt x="28093" y="31952"/>
                      <a:pt x="23723" y="49375"/>
                    </a:cubicBezTo>
                    <a:cubicBezTo>
                      <a:pt x="20090" y="63790"/>
                      <a:pt x="13848" y="78432"/>
                      <a:pt x="4654" y="9421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9" name="Google Shape;1389;p15"/>
              <p:cNvSpPr/>
              <p:nvPr/>
            </p:nvSpPr>
            <p:spPr>
              <a:xfrm>
                <a:off x="5139950" y="6504603"/>
                <a:ext cx="76900" cy="93698"/>
              </a:xfrm>
              <a:custGeom>
                <a:avLst/>
                <a:gdLst/>
                <a:ahLst/>
                <a:cxnLst/>
                <a:rect l="l" t="t" r="r" b="b"/>
                <a:pathLst>
                  <a:path w="76900" h="93698" extrusionOk="0">
                    <a:moveTo>
                      <a:pt x="74687" y="93699"/>
                    </a:moveTo>
                    <a:cubicBezTo>
                      <a:pt x="54142" y="84335"/>
                      <a:pt x="37457" y="72417"/>
                      <a:pt x="25028" y="58342"/>
                    </a:cubicBezTo>
                    <a:cubicBezTo>
                      <a:pt x="10272" y="41713"/>
                      <a:pt x="1873" y="22190"/>
                      <a:pt x="0" y="454"/>
                    </a:cubicBezTo>
                    <a:lnTo>
                      <a:pt x="5335" y="0"/>
                    </a:lnTo>
                    <a:cubicBezTo>
                      <a:pt x="7094" y="20601"/>
                      <a:pt x="15096" y="38989"/>
                      <a:pt x="29057" y="54766"/>
                    </a:cubicBezTo>
                    <a:cubicBezTo>
                      <a:pt x="40976" y="68274"/>
                      <a:pt x="57093" y="79681"/>
                      <a:pt x="76900" y="88761"/>
                    </a:cubicBezTo>
                    <a:lnTo>
                      <a:pt x="74687" y="936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0" name="Google Shape;1390;p15"/>
              <p:cNvSpPr/>
              <p:nvPr/>
            </p:nvSpPr>
            <p:spPr>
              <a:xfrm>
                <a:off x="5424963" y="6374711"/>
                <a:ext cx="428078" cy="384487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487" extrusionOk="0">
                    <a:moveTo>
                      <a:pt x="324115" y="364451"/>
                    </a:moveTo>
                    <a:cubicBezTo>
                      <a:pt x="327861" y="361216"/>
                      <a:pt x="331436" y="357584"/>
                      <a:pt x="334898" y="353668"/>
                    </a:cubicBezTo>
                    <a:cubicBezTo>
                      <a:pt x="336657" y="351682"/>
                      <a:pt x="338360" y="349639"/>
                      <a:pt x="340006" y="347539"/>
                    </a:cubicBezTo>
                    <a:cubicBezTo>
                      <a:pt x="341595" y="345439"/>
                      <a:pt x="343071" y="343225"/>
                      <a:pt x="344546" y="341012"/>
                    </a:cubicBezTo>
                    <a:cubicBezTo>
                      <a:pt x="350448" y="332102"/>
                      <a:pt x="355953" y="322284"/>
                      <a:pt x="361515" y="312409"/>
                    </a:cubicBezTo>
                    <a:cubicBezTo>
                      <a:pt x="367361" y="302534"/>
                      <a:pt x="371844" y="292886"/>
                      <a:pt x="377519" y="284032"/>
                    </a:cubicBezTo>
                    <a:cubicBezTo>
                      <a:pt x="383138" y="275236"/>
                      <a:pt x="389324" y="267347"/>
                      <a:pt x="396815" y="261558"/>
                    </a:cubicBezTo>
                    <a:cubicBezTo>
                      <a:pt x="401696" y="257813"/>
                      <a:pt x="407031" y="255032"/>
                      <a:pt x="412025" y="251683"/>
                    </a:cubicBezTo>
                    <a:cubicBezTo>
                      <a:pt x="417076" y="248278"/>
                      <a:pt x="421787" y="244249"/>
                      <a:pt x="424908" y="237892"/>
                    </a:cubicBezTo>
                    <a:cubicBezTo>
                      <a:pt x="428086" y="231536"/>
                      <a:pt x="428937" y="221264"/>
                      <a:pt x="427178" y="210935"/>
                    </a:cubicBezTo>
                    <a:cubicBezTo>
                      <a:pt x="426327" y="205770"/>
                      <a:pt x="424795" y="200663"/>
                      <a:pt x="422695" y="196066"/>
                    </a:cubicBezTo>
                    <a:cubicBezTo>
                      <a:pt x="420481" y="191525"/>
                      <a:pt x="417417" y="187666"/>
                      <a:pt x="413955" y="184772"/>
                    </a:cubicBezTo>
                    <a:cubicBezTo>
                      <a:pt x="415374" y="175805"/>
                      <a:pt x="416679" y="166554"/>
                      <a:pt x="417076" y="156736"/>
                    </a:cubicBezTo>
                    <a:cubicBezTo>
                      <a:pt x="417246" y="151855"/>
                      <a:pt x="417417" y="146691"/>
                      <a:pt x="416963" y="141526"/>
                    </a:cubicBezTo>
                    <a:cubicBezTo>
                      <a:pt x="416452" y="136418"/>
                      <a:pt x="415657" y="131084"/>
                      <a:pt x="414409" y="125579"/>
                    </a:cubicBezTo>
                    <a:cubicBezTo>
                      <a:pt x="410833" y="109745"/>
                      <a:pt x="404931" y="93286"/>
                      <a:pt x="393240" y="78871"/>
                    </a:cubicBezTo>
                    <a:cubicBezTo>
                      <a:pt x="387905" y="71323"/>
                      <a:pt x="382003" y="64683"/>
                      <a:pt x="375760" y="58894"/>
                    </a:cubicBezTo>
                    <a:cubicBezTo>
                      <a:pt x="369574" y="53049"/>
                      <a:pt x="362366" y="48565"/>
                      <a:pt x="355329" y="44479"/>
                    </a:cubicBezTo>
                    <a:cubicBezTo>
                      <a:pt x="345511" y="38917"/>
                      <a:pt x="335976" y="35058"/>
                      <a:pt x="326726" y="32220"/>
                    </a:cubicBezTo>
                    <a:cubicBezTo>
                      <a:pt x="317248" y="29610"/>
                      <a:pt x="307941" y="28134"/>
                      <a:pt x="298974" y="26829"/>
                    </a:cubicBezTo>
                    <a:cubicBezTo>
                      <a:pt x="295568" y="18656"/>
                      <a:pt x="287737" y="10768"/>
                      <a:pt x="278486" y="6114"/>
                    </a:cubicBezTo>
                    <a:cubicBezTo>
                      <a:pt x="269178" y="1404"/>
                      <a:pt x="259133" y="-810"/>
                      <a:pt x="252039" y="269"/>
                    </a:cubicBezTo>
                    <a:cubicBezTo>
                      <a:pt x="237908" y="2539"/>
                      <a:pt x="231097" y="12754"/>
                      <a:pt x="221052" y="19451"/>
                    </a:cubicBezTo>
                    <a:cubicBezTo>
                      <a:pt x="205445" y="30007"/>
                      <a:pt x="183425" y="33639"/>
                      <a:pt x="161802" y="37271"/>
                    </a:cubicBezTo>
                    <a:cubicBezTo>
                      <a:pt x="150735" y="39485"/>
                      <a:pt x="139555" y="41868"/>
                      <a:pt x="129226" y="44763"/>
                    </a:cubicBezTo>
                    <a:cubicBezTo>
                      <a:pt x="124062" y="46238"/>
                      <a:pt x="119011" y="47827"/>
                      <a:pt x="114300" y="49700"/>
                    </a:cubicBezTo>
                    <a:cubicBezTo>
                      <a:pt x="109419" y="51800"/>
                      <a:pt x="104879" y="54127"/>
                      <a:pt x="100623" y="56681"/>
                    </a:cubicBezTo>
                    <a:cubicBezTo>
                      <a:pt x="72700" y="73593"/>
                      <a:pt x="60669" y="102424"/>
                      <a:pt x="58626" y="131878"/>
                    </a:cubicBezTo>
                    <a:cubicBezTo>
                      <a:pt x="57831" y="142831"/>
                      <a:pt x="58285" y="153614"/>
                      <a:pt x="58966" y="164057"/>
                    </a:cubicBezTo>
                    <a:cubicBezTo>
                      <a:pt x="59363" y="169221"/>
                      <a:pt x="59761" y="174386"/>
                      <a:pt x="60158" y="179607"/>
                    </a:cubicBezTo>
                    <a:cubicBezTo>
                      <a:pt x="60442" y="184885"/>
                      <a:pt x="60725" y="190163"/>
                      <a:pt x="61009" y="195441"/>
                    </a:cubicBezTo>
                    <a:cubicBezTo>
                      <a:pt x="61406" y="205941"/>
                      <a:pt x="61634" y="215702"/>
                      <a:pt x="60612" y="225918"/>
                    </a:cubicBezTo>
                    <a:cubicBezTo>
                      <a:pt x="59534" y="236246"/>
                      <a:pt x="57661" y="246178"/>
                      <a:pt x="54596" y="255883"/>
                    </a:cubicBezTo>
                    <a:cubicBezTo>
                      <a:pt x="49545" y="272001"/>
                      <a:pt x="40862" y="288175"/>
                      <a:pt x="31271" y="303499"/>
                    </a:cubicBezTo>
                    <a:cubicBezTo>
                      <a:pt x="21623" y="318879"/>
                      <a:pt x="10840" y="333918"/>
                      <a:pt x="0" y="348617"/>
                    </a:cubicBezTo>
                    <a:cubicBezTo>
                      <a:pt x="795" y="348390"/>
                      <a:pt x="1532" y="348163"/>
                      <a:pt x="2384" y="347993"/>
                    </a:cubicBezTo>
                    <a:cubicBezTo>
                      <a:pt x="3178" y="347822"/>
                      <a:pt x="3689" y="348106"/>
                      <a:pt x="4370" y="348163"/>
                    </a:cubicBezTo>
                    <a:cubicBezTo>
                      <a:pt x="5618" y="348447"/>
                      <a:pt x="6981" y="348731"/>
                      <a:pt x="8229" y="349298"/>
                    </a:cubicBezTo>
                    <a:cubicBezTo>
                      <a:pt x="9137" y="350206"/>
                      <a:pt x="10045" y="351114"/>
                      <a:pt x="11067" y="351965"/>
                    </a:cubicBezTo>
                    <a:cubicBezTo>
                      <a:pt x="11294" y="352193"/>
                      <a:pt x="11634" y="352363"/>
                      <a:pt x="11805" y="352647"/>
                    </a:cubicBezTo>
                    <a:lnTo>
                      <a:pt x="12202" y="353611"/>
                    </a:lnTo>
                    <a:cubicBezTo>
                      <a:pt x="12486" y="354236"/>
                      <a:pt x="12769" y="354860"/>
                      <a:pt x="13053" y="355484"/>
                    </a:cubicBezTo>
                    <a:cubicBezTo>
                      <a:pt x="13564" y="355938"/>
                      <a:pt x="14302" y="356279"/>
                      <a:pt x="14699" y="356789"/>
                    </a:cubicBezTo>
                    <a:cubicBezTo>
                      <a:pt x="14983" y="357357"/>
                      <a:pt x="15323" y="357925"/>
                      <a:pt x="15664" y="358492"/>
                    </a:cubicBezTo>
                    <a:cubicBezTo>
                      <a:pt x="16231" y="359627"/>
                      <a:pt x="17423" y="360478"/>
                      <a:pt x="17196" y="361897"/>
                    </a:cubicBezTo>
                    <a:cubicBezTo>
                      <a:pt x="17310" y="363203"/>
                      <a:pt x="17366" y="364394"/>
                      <a:pt x="17366" y="365586"/>
                    </a:cubicBezTo>
                    <a:cubicBezTo>
                      <a:pt x="16969" y="366891"/>
                      <a:pt x="16174" y="368254"/>
                      <a:pt x="15380" y="369502"/>
                    </a:cubicBezTo>
                    <a:cubicBezTo>
                      <a:pt x="32746" y="363713"/>
                      <a:pt x="50396" y="358095"/>
                      <a:pt x="68103" y="353611"/>
                    </a:cubicBezTo>
                    <a:cubicBezTo>
                      <a:pt x="86037" y="349128"/>
                      <a:pt x="103006" y="346120"/>
                      <a:pt x="120373" y="346177"/>
                    </a:cubicBezTo>
                    <a:cubicBezTo>
                      <a:pt x="130531" y="346290"/>
                      <a:pt x="141087" y="347425"/>
                      <a:pt x="150792" y="349695"/>
                    </a:cubicBezTo>
                    <a:cubicBezTo>
                      <a:pt x="160440" y="351965"/>
                      <a:pt x="170145" y="355143"/>
                      <a:pt x="180020" y="358776"/>
                    </a:cubicBezTo>
                    <a:cubicBezTo>
                      <a:pt x="190179" y="362351"/>
                      <a:pt x="199145" y="366608"/>
                      <a:pt x="209077" y="370580"/>
                    </a:cubicBezTo>
                    <a:cubicBezTo>
                      <a:pt x="218895" y="374553"/>
                      <a:pt x="229054" y="378299"/>
                      <a:pt x="239780" y="380909"/>
                    </a:cubicBezTo>
                    <a:cubicBezTo>
                      <a:pt x="268554" y="388060"/>
                      <a:pt x="299655" y="385450"/>
                      <a:pt x="324115" y="364281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1" name="Google Shape;1391;p15"/>
              <p:cNvSpPr/>
              <p:nvPr/>
            </p:nvSpPr>
            <p:spPr>
              <a:xfrm>
                <a:off x="5424963" y="6374711"/>
                <a:ext cx="428078" cy="384487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487" extrusionOk="0">
                    <a:moveTo>
                      <a:pt x="324115" y="364451"/>
                    </a:moveTo>
                    <a:cubicBezTo>
                      <a:pt x="327861" y="361216"/>
                      <a:pt x="331436" y="357584"/>
                      <a:pt x="334898" y="353668"/>
                    </a:cubicBezTo>
                    <a:cubicBezTo>
                      <a:pt x="336657" y="351682"/>
                      <a:pt x="338360" y="349639"/>
                      <a:pt x="340006" y="347539"/>
                    </a:cubicBezTo>
                    <a:cubicBezTo>
                      <a:pt x="341595" y="345439"/>
                      <a:pt x="343071" y="343225"/>
                      <a:pt x="344546" y="341012"/>
                    </a:cubicBezTo>
                    <a:cubicBezTo>
                      <a:pt x="350448" y="332102"/>
                      <a:pt x="355953" y="322284"/>
                      <a:pt x="361515" y="312409"/>
                    </a:cubicBezTo>
                    <a:cubicBezTo>
                      <a:pt x="367361" y="302534"/>
                      <a:pt x="371844" y="292886"/>
                      <a:pt x="377519" y="284032"/>
                    </a:cubicBezTo>
                    <a:cubicBezTo>
                      <a:pt x="383138" y="275236"/>
                      <a:pt x="389324" y="267347"/>
                      <a:pt x="396815" y="261558"/>
                    </a:cubicBezTo>
                    <a:cubicBezTo>
                      <a:pt x="401696" y="257813"/>
                      <a:pt x="407031" y="255032"/>
                      <a:pt x="412025" y="251683"/>
                    </a:cubicBezTo>
                    <a:cubicBezTo>
                      <a:pt x="417076" y="248278"/>
                      <a:pt x="421787" y="244249"/>
                      <a:pt x="424908" y="237892"/>
                    </a:cubicBezTo>
                    <a:cubicBezTo>
                      <a:pt x="428086" y="231536"/>
                      <a:pt x="428937" y="221264"/>
                      <a:pt x="427178" y="210935"/>
                    </a:cubicBezTo>
                    <a:cubicBezTo>
                      <a:pt x="426327" y="205770"/>
                      <a:pt x="424795" y="200663"/>
                      <a:pt x="422695" y="196066"/>
                    </a:cubicBezTo>
                    <a:cubicBezTo>
                      <a:pt x="420481" y="191525"/>
                      <a:pt x="417417" y="187666"/>
                      <a:pt x="413955" y="184772"/>
                    </a:cubicBezTo>
                    <a:cubicBezTo>
                      <a:pt x="415374" y="175805"/>
                      <a:pt x="416679" y="166554"/>
                      <a:pt x="417076" y="156736"/>
                    </a:cubicBezTo>
                    <a:cubicBezTo>
                      <a:pt x="417246" y="151855"/>
                      <a:pt x="417417" y="146691"/>
                      <a:pt x="416963" y="141526"/>
                    </a:cubicBezTo>
                    <a:cubicBezTo>
                      <a:pt x="416452" y="136418"/>
                      <a:pt x="415657" y="131084"/>
                      <a:pt x="414409" y="125579"/>
                    </a:cubicBezTo>
                    <a:cubicBezTo>
                      <a:pt x="410833" y="109745"/>
                      <a:pt x="404931" y="93286"/>
                      <a:pt x="393240" y="78871"/>
                    </a:cubicBezTo>
                    <a:cubicBezTo>
                      <a:pt x="387905" y="71323"/>
                      <a:pt x="382003" y="64683"/>
                      <a:pt x="375760" y="58894"/>
                    </a:cubicBezTo>
                    <a:cubicBezTo>
                      <a:pt x="369574" y="53049"/>
                      <a:pt x="362366" y="48565"/>
                      <a:pt x="355329" y="44479"/>
                    </a:cubicBezTo>
                    <a:cubicBezTo>
                      <a:pt x="345511" y="38917"/>
                      <a:pt x="335976" y="35058"/>
                      <a:pt x="326726" y="32220"/>
                    </a:cubicBezTo>
                    <a:cubicBezTo>
                      <a:pt x="317248" y="29610"/>
                      <a:pt x="307941" y="28134"/>
                      <a:pt x="298974" y="26829"/>
                    </a:cubicBezTo>
                    <a:cubicBezTo>
                      <a:pt x="295568" y="18656"/>
                      <a:pt x="287737" y="10768"/>
                      <a:pt x="278486" y="6114"/>
                    </a:cubicBezTo>
                    <a:cubicBezTo>
                      <a:pt x="269178" y="1404"/>
                      <a:pt x="259133" y="-810"/>
                      <a:pt x="252039" y="269"/>
                    </a:cubicBezTo>
                    <a:cubicBezTo>
                      <a:pt x="237908" y="2539"/>
                      <a:pt x="231097" y="12754"/>
                      <a:pt x="221052" y="19451"/>
                    </a:cubicBezTo>
                    <a:cubicBezTo>
                      <a:pt x="205445" y="30007"/>
                      <a:pt x="183425" y="33639"/>
                      <a:pt x="161802" y="37271"/>
                    </a:cubicBezTo>
                    <a:cubicBezTo>
                      <a:pt x="150735" y="39485"/>
                      <a:pt x="139555" y="41868"/>
                      <a:pt x="129226" y="44763"/>
                    </a:cubicBezTo>
                    <a:cubicBezTo>
                      <a:pt x="124062" y="46238"/>
                      <a:pt x="119011" y="47827"/>
                      <a:pt x="114300" y="49700"/>
                    </a:cubicBezTo>
                    <a:cubicBezTo>
                      <a:pt x="109419" y="51800"/>
                      <a:pt x="104879" y="54127"/>
                      <a:pt x="100623" y="56681"/>
                    </a:cubicBezTo>
                    <a:cubicBezTo>
                      <a:pt x="72700" y="73593"/>
                      <a:pt x="60669" y="102424"/>
                      <a:pt x="58626" y="131878"/>
                    </a:cubicBezTo>
                    <a:cubicBezTo>
                      <a:pt x="57831" y="142831"/>
                      <a:pt x="58285" y="153614"/>
                      <a:pt x="58966" y="164057"/>
                    </a:cubicBezTo>
                    <a:cubicBezTo>
                      <a:pt x="59363" y="169221"/>
                      <a:pt x="59761" y="174386"/>
                      <a:pt x="60158" y="179607"/>
                    </a:cubicBezTo>
                    <a:cubicBezTo>
                      <a:pt x="60442" y="184885"/>
                      <a:pt x="60725" y="190163"/>
                      <a:pt x="61009" y="195441"/>
                    </a:cubicBezTo>
                    <a:cubicBezTo>
                      <a:pt x="61406" y="205941"/>
                      <a:pt x="61634" y="215702"/>
                      <a:pt x="60612" y="225918"/>
                    </a:cubicBezTo>
                    <a:cubicBezTo>
                      <a:pt x="59534" y="236246"/>
                      <a:pt x="57661" y="246178"/>
                      <a:pt x="54596" y="255883"/>
                    </a:cubicBezTo>
                    <a:cubicBezTo>
                      <a:pt x="49545" y="272001"/>
                      <a:pt x="40862" y="288175"/>
                      <a:pt x="31271" y="303499"/>
                    </a:cubicBezTo>
                    <a:cubicBezTo>
                      <a:pt x="21623" y="318879"/>
                      <a:pt x="10840" y="333918"/>
                      <a:pt x="0" y="348617"/>
                    </a:cubicBezTo>
                    <a:cubicBezTo>
                      <a:pt x="795" y="348390"/>
                      <a:pt x="1532" y="348163"/>
                      <a:pt x="2384" y="347993"/>
                    </a:cubicBezTo>
                    <a:cubicBezTo>
                      <a:pt x="3178" y="347822"/>
                      <a:pt x="3689" y="348106"/>
                      <a:pt x="4370" y="348163"/>
                    </a:cubicBezTo>
                    <a:cubicBezTo>
                      <a:pt x="5618" y="348447"/>
                      <a:pt x="6981" y="348731"/>
                      <a:pt x="8229" y="349298"/>
                    </a:cubicBezTo>
                    <a:cubicBezTo>
                      <a:pt x="9137" y="350206"/>
                      <a:pt x="10045" y="351114"/>
                      <a:pt x="11067" y="351965"/>
                    </a:cubicBezTo>
                    <a:cubicBezTo>
                      <a:pt x="11294" y="352193"/>
                      <a:pt x="11634" y="352363"/>
                      <a:pt x="11805" y="352647"/>
                    </a:cubicBezTo>
                    <a:lnTo>
                      <a:pt x="12202" y="353611"/>
                    </a:lnTo>
                    <a:cubicBezTo>
                      <a:pt x="12486" y="354236"/>
                      <a:pt x="12769" y="354860"/>
                      <a:pt x="13053" y="355484"/>
                    </a:cubicBezTo>
                    <a:cubicBezTo>
                      <a:pt x="13564" y="355938"/>
                      <a:pt x="14302" y="356279"/>
                      <a:pt x="14699" y="356789"/>
                    </a:cubicBezTo>
                    <a:cubicBezTo>
                      <a:pt x="14983" y="357357"/>
                      <a:pt x="15323" y="357925"/>
                      <a:pt x="15664" y="358492"/>
                    </a:cubicBezTo>
                    <a:cubicBezTo>
                      <a:pt x="16231" y="359627"/>
                      <a:pt x="17423" y="360478"/>
                      <a:pt x="17196" y="361897"/>
                    </a:cubicBezTo>
                    <a:cubicBezTo>
                      <a:pt x="17310" y="363203"/>
                      <a:pt x="17366" y="364394"/>
                      <a:pt x="17366" y="365586"/>
                    </a:cubicBezTo>
                    <a:cubicBezTo>
                      <a:pt x="16969" y="366891"/>
                      <a:pt x="16174" y="368254"/>
                      <a:pt x="15380" y="369502"/>
                    </a:cubicBezTo>
                    <a:cubicBezTo>
                      <a:pt x="32746" y="363713"/>
                      <a:pt x="50396" y="358095"/>
                      <a:pt x="68103" y="353611"/>
                    </a:cubicBezTo>
                    <a:cubicBezTo>
                      <a:pt x="86037" y="349128"/>
                      <a:pt x="103006" y="346120"/>
                      <a:pt x="120373" y="346177"/>
                    </a:cubicBezTo>
                    <a:cubicBezTo>
                      <a:pt x="130531" y="346290"/>
                      <a:pt x="141087" y="347425"/>
                      <a:pt x="150792" y="349695"/>
                    </a:cubicBezTo>
                    <a:cubicBezTo>
                      <a:pt x="160440" y="351965"/>
                      <a:pt x="170145" y="355143"/>
                      <a:pt x="180020" y="358776"/>
                    </a:cubicBezTo>
                    <a:cubicBezTo>
                      <a:pt x="190179" y="362351"/>
                      <a:pt x="199145" y="366608"/>
                      <a:pt x="209077" y="370580"/>
                    </a:cubicBezTo>
                    <a:cubicBezTo>
                      <a:pt x="218895" y="374553"/>
                      <a:pt x="229054" y="378299"/>
                      <a:pt x="239780" y="380909"/>
                    </a:cubicBezTo>
                    <a:cubicBezTo>
                      <a:pt x="268554" y="388060"/>
                      <a:pt x="299655" y="385450"/>
                      <a:pt x="324115" y="36428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2" name="Google Shape;1392;p15"/>
              <p:cNvSpPr/>
              <p:nvPr/>
            </p:nvSpPr>
            <p:spPr>
              <a:xfrm>
                <a:off x="5425188" y="6423049"/>
                <a:ext cx="303684" cy="336174"/>
              </a:xfrm>
              <a:custGeom>
                <a:avLst/>
                <a:gdLst/>
                <a:ahLst/>
                <a:cxnLst/>
                <a:rect l="l" t="t" r="r" b="b"/>
                <a:pathLst>
                  <a:path w="303684" h="336174" extrusionOk="0">
                    <a:moveTo>
                      <a:pt x="178204" y="241994"/>
                    </a:moveTo>
                    <a:cubicBezTo>
                      <a:pt x="174345" y="234219"/>
                      <a:pt x="177012" y="225535"/>
                      <a:pt x="182176" y="216455"/>
                    </a:cubicBezTo>
                    <a:cubicBezTo>
                      <a:pt x="187681" y="207261"/>
                      <a:pt x="197046" y="197046"/>
                      <a:pt x="208396" y="186603"/>
                    </a:cubicBezTo>
                    <a:cubicBezTo>
                      <a:pt x="231041" y="165661"/>
                      <a:pt x="262084" y="144322"/>
                      <a:pt x="286829" y="128034"/>
                    </a:cubicBezTo>
                    <a:cubicBezTo>
                      <a:pt x="254025" y="132518"/>
                      <a:pt x="220712" y="149260"/>
                      <a:pt x="191995" y="159986"/>
                    </a:cubicBezTo>
                    <a:cubicBezTo>
                      <a:pt x="177750" y="165321"/>
                      <a:pt x="163789" y="170145"/>
                      <a:pt x="152041" y="171507"/>
                    </a:cubicBezTo>
                    <a:cubicBezTo>
                      <a:pt x="146082" y="172301"/>
                      <a:pt x="140804" y="172074"/>
                      <a:pt x="135526" y="171223"/>
                    </a:cubicBezTo>
                    <a:cubicBezTo>
                      <a:pt x="130191" y="170429"/>
                      <a:pt x="125310" y="168669"/>
                      <a:pt x="120827" y="165491"/>
                    </a:cubicBezTo>
                    <a:cubicBezTo>
                      <a:pt x="114981" y="162086"/>
                      <a:pt x="109590" y="159362"/>
                      <a:pt x="105844" y="155219"/>
                    </a:cubicBezTo>
                    <a:cubicBezTo>
                      <a:pt x="103914" y="153232"/>
                      <a:pt x="102269" y="151019"/>
                      <a:pt x="100850" y="148579"/>
                    </a:cubicBezTo>
                    <a:cubicBezTo>
                      <a:pt x="99431" y="146138"/>
                      <a:pt x="98012" y="143982"/>
                      <a:pt x="96934" y="141371"/>
                    </a:cubicBezTo>
                    <a:cubicBezTo>
                      <a:pt x="92450" y="131269"/>
                      <a:pt x="91542" y="117535"/>
                      <a:pt x="91883" y="103006"/>
                    </a:cubicBezTo>
                    <a:cubicBezTo>
                      <a:pt x="93075" y="73381"/>
                      <a:pt x="102269" y="35016"/>
                      <a:pt x="118159" y="0"/>
                    </a:cubicBezTo>
                    <a:cubicBezTo>
                      <a:pt x="112030" y="2100"/>
                      <a:pt x="105957" y="5221"/>
                      <a:pt x="100623" y="8399"/>
                    </a:cubicBezTo>
                    <a:cubicBezTo>
                      <a:pt x="72700" y="25312"/>
                      <a:pt x="60669" y="54142"/>
                      <a:pt x="58626" y="83597"/>
                    </a:cubicBezTo>
                    <a:cubicBezTo>
                      <a:pt x="57831" y="94550"/>
                      <a:pt x="58285" y="105333"/>
                      <a:pt x="58966" y="115776"/>
                    </a:cubicBezTo>
                    <a:cubicBezTo>
                      <a:pt x="59363" y="120940"/>
                      <a:pt x="59761" y="126105"/>
                      <a:pt x="60158" y="131326"/>
                    </a:cubicBezTo>
                    <a:cubicBezTo>
                      <a:pt x="60442" y="136604"/>
                      <a:pt x="60725" y="141882"/>
                      <a:pt x="61009" y="147160"/>
                    </a:cubicBezTo>
                    <a:cubicBezTo>
                      <a:pt x="61407" y="157659"/>
                      <a:pt x="61634" y="167421"/>
                      <a:pt x="60612" y="177636"/>
                    </a:cubicBezTo>
                    <a:cubicBezTo>
                      <a:pt x="59534" y="187965"/>
                      <a:pt x="57661" y="197897"/>
                      <a:pt x="54596" y="207602"/>
                    </a:cubicBezTo>
                    <a:cubicBezTo>
                      <a:pt x="49545" y="223719"/>
                      <a:pt x="40862" y="239894"/>
                      <a:pt x="31271" y="255217"/>
                    </a:cubicBezTo>
                    <a:cubicBezTo>
                      <a:pt x="21623" y="270597"/>
                      <a:pt x="10840" y="285637"/>
                      <a:pt x="0" y="300336"/>
                    </a:cubicBezTo>
                    <a:cubicBezTo>
                      <a:pt x="795" y="300109"/>
                      <a:pt x="1532" y="299882"/>
                      <a:pt x="2384" y="299711"/>
                    </a:cubicBezTo>
                    <a:cubicBezTo>
                      <a:pt x="3178" y="299541"/>
                      <a:pt x="3689" y="299825"/>
                      <a:pt x="4370" y="299882"/>
                    </a:cubicBezTo>
                    <a:cubicBezTo>
                      <a:pt x="5619" y="300165"/>
                      <a:pt x="6981" y="300449"/>
                      <a:pt x="8229" y="301017"/>
                    </a:cubicBezTo>
                    <a:cubicBezTo>
                      <a:pt x="9137" y="301925"/>
                      <a:pt x="10045" y="302833"/>
                      <a:pt x="11067" y="303684"/>
                    </a:cubicBezTo>
                    <a:cubicBezTo>
                      <a:pt x="11294" y="303911"/>
                      <a:pt x="11634" y="304081"/>
                      <a:pt x="11805" y="304365"/>
                    </a:cubicBezTo>
                    <a:lnTo>
                      <a:pt x="12202" y="305330"/>
                    </a:lnTo>
                    <a:cubicBezTo>
                      <a:pt x="12486" y="305954"/>
                      <a:pt x="12769" y="306578"/>
                      <a:pt x="13053" y="307203"/>
                    </a:cubicBezTo>
                    <a:cubicBezTo>
                      <a:pt x="13564" y="307657"/>
                      <a:pt x="14302" y="307997"/>
                      <a:pt x="14699" y="308508"/>
                    </a:cubicBezTo>
                    <a:cubicBezTo>
                      <a:pt x="14983" y="309076"/>
                      <a:pt x="15323" y="309643"/>
                      <a:pt x="15664" y="310211"/>
                    </a:cubicBezTo>
                    <a:cubicBezTo>
                      <a:pt x="16231" y="311346"/>
                      <a:pt x="17423" y="312197"/>
                      <a:pt x="17196" y="313616"/>
                    </a:cubicBezTo>
                    <a:cubicBezTo>
                      <a:pt x="17310" y="314921"/>
                      <a:pt x="17366" y="316113"/>
                      <a:pt x="17366" y="317305"/>
                    </a:cubicBezTo>
                    <a:cubicBezTo>
                      <a:pt x="16969" y="318610"/>
                      <a:pt x="16175" y="319972"/>
                      <a:pt x="15380" y="321221"/>
                    </a:cubicBezTo>
                    <a:cubicBezTo>
                      <a:pt x="32746" y="315432"/>
                      <a:pt x="50396" y="309813"/>
                      <a:pt x="68103" y="305330"/>
                    </a:cubicBezTo>
                    <a:cubicBezTo>
                      <a:pt x="86037" y="300846"/>
                      <a:pt x="103006" y="297839"/>
                      <a:pt x="120373" y="297895"/>
                    </a:cubicBezTo>
                    <a:cubicBezTo>
                      <a:pt x="130531" y="298009"/>
                      <a:pt x="141087" y="299144"/>
                      <a:pt x="150792" y="301414"/>
                    </a:cubicBezTo>
                    <a:cubicBezTo>
                      <a:pt x="160440" y="303684"/>
                      <a:pt x="170145" y="306862"/>
                      <a:pt x="180020" y="310494"/>
                    </a:cubicBezTo>
                    <a:cubicBezTo>
                      <a:pt x="190179" y="314070"/>
                      <a:pt x="199145" y="318326"/>
                      <a:pt x="209077" y="322299"/>
                    </a:cubicBezTo>
                    <a:cubicBezTo>
                      <a:pt x="218895" y="326272"/>
                      <a:pt x="229054" y="330017"/>
                      <a:pt x="239780" y="332628"/>
                    </a:cubicBezTo>
                    <a:cubicBezTo>
                      <a:pt x="261063" y="337849"/>
                      <a:pt x="283480" y="337849"/>
                      <a:pt x="303684" y="328939"/>
                    </a:cubicBezTo>
                    <a:cubicBezTo>
                      <a:pt x="288134" y="323547"/>
                      <a:pt x="273435" y="317815"/>
                      <a:pt x="260268" y="311743"/>
                    </a:cubicBezTo>
                    <a:cubicBezTo>
                      <a:pt x="256977" y="310211"/>
                      <a:pt x="253798" y="308678"/>
                      <a:pt x="250620" y="307146"/>
                    </a:cubicBezTo>
                    <a:cubicBezTo>
                      <a:pt x="247329" y="305614"/>
                      <a:pt x="244094" y="304024"/>
                      <a:pt x="241029" y="302492"/>
                    </a:cubicBezTo>
                    <a:cubicBezTo>
                      <a:pt x="234843" y="299314"/>
                      <a:pt x="229054" y="296079"/>
                      <a:pt x="223776" y="292674"/>
                    </a:cubicBezTo>
                    <a:cubicBezTo>
                      <a:pt x="213674" y="285750"/>
                      <a:pt x="203345" y="278826"/>
                      <a:pt x="196421" y="270540"/>
                    </a:cubicBezTo>
                    <a:cubicBezTo>
                      <a:pt x="195513" y="269519"/>
                      <a:pt x="194662" y="268441"/>
                      <a:pt x="193867" y="267362"/>
                    </a:cubicBezTo>
                    <a:cubicBezTo>
                      <a:pt x="192903" y="266341"/>
                      <a:pt x="191995" y="265262"/>
                      <a:pt x="191087" y="264184"/>
                    </a:cubicBezTo>
                    <a:cubicBezTo>
                      <a:pt x="189327" y="262027"/>
                      <a:pt x="187681" y="259757"/>
                      <a:pt x="186206" y="257374"/>
                    </a:cubicBezTo>
                    <a:cubicBezTo>
                      <a:pt x="184730" y="254990"/>
                      <a:pt x="183425" y="252493"/>
                      <a:pt x="182290" y="249882"/>
                    </a:cubicBezTo>
                    <a:cubicBezTo>
                      <a:pt x="181212" y="247215"/>
                      <a:pt x="179623" y="244718"/>
                      <a:pt x="178487" y="241880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3" name="Google Shape;1393;p15"/>
              <p:cNvSpPr/>
              <p:nvPr/>
            </p:nvSpPr>
            <p:spPr>
              <a:xfrm>
                <a:off x="5430184" y="6470891"/>
                <a:ext cx="201699" cy="254252"/>
              </a:xfrm>
              <a:custGeom>
                <a:avLst/>
                <a:gdLst/>
                <a:ahLst/>
                <a:cxnLst/>
                <a:rect l="l" t="t" r="r" b="b"/>
                <a:pathLst>
                  <a:path w="201699" h="254252" extrusionOk="0">
                    <a:moveTo>
                      <a:pt x="3973" y="254253"/>
                    </a:moveTo>
                    <a:lnTo>
                      <a:pt x="0" y="250620"/>
                    </a:lnTo>
                    <a:cubicBezTo>
                      <a:pt x="36095" y="210780"/>
                      <a:pt x="69465" y="167705"/>
                      <a:pt x="100169" y="127070"/>
                    </a:cubicBezTo>
                    <a:cubicBezTo>
                      <a:pt x="107717" y="117081"/>
                      <a:pt x="115208" y="107092"/>
                      <a:pt x="122699" y="97161"/>
                    </a:cubicBezTo>
                    <a:cubicBezTo>
                      <a:pt x="146819" y="65039"/>
                      <a:pt x="171734" y="31838"/>
                      <a:pt x="197500" y="0"/>
                    </a:cubicBezTo>
                    <a:lnTo>
                      <a:pt x="201699" y="3405"/>
                    </a:lnTo>
                    <a:cubicBezTo>
                      <a:pt x="175990" y="35187"/>
                      <a:pt x="151076" y="68330"/>
                      <a:pt x="127013" y="100396"/>
                    </a:cubicBezTo>
                    <a:cubicBezTo>
                      <a:pt x="119521" y="110384"/>
                      <a:pt x="112030" y="120373"/>
                      <a:pt x="104482" y="130361"/>
                    </a:cubicBezTo>
                    <a:cubicBezTo>
                      <a:pt x="73722" y="171053"/>
                      <a:pt x="40238" y="214242"/>
                      <a:pt x="4029" y="25425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4" name="Google Shape;1394;p15"/>
              <p:cNvSpPr/>
              <p:nvPr/>
            </p:nvSpPr>
            <p:spPr>
              <a:xfrm>
                <a:off x="5430524" y="6532298"/>
                <a:ext cx="286147" cy="202664"/>
              </a:xfrm>
              <a:custGeom>
                <a:avLst/>
                <a:gdLst/>
                <a:ahLst/>
                <a:cxnLst/>
                <a:rect l="l" t="t" r="r" b="b"/>
                <a:pathLst>
                  <a:path w="286147" h="202664" extrusionOk="0">
                    <a:moveTo>
                      <a:pt x="3235" y="202607"/>
                    </a:moveTo>
                    <a:lnTo>
                      <a:pt x="0" y="198351"/>
                    </a:lnTo>
                    <a:cubicBezTo>
                      <a:pt x="51304" y="159248"/>
                      <a:pt x="105844" y="122246"/>
                      <a:pt x="158567" y="86435"/>
                    </a:cubicBezTo>
                    <a:cubicBezTo>
                      <a:pt x="199656" y="58512"/>
                      <a:pt x="242221" y="29682"/>
                      <a:pt x="282969" y="0"/>
                    </a:cubicBezTo>
                    <a:lnTo>
                      <a:pt x="286147" y="4370"/>
                    </a:lnTo>
                    <a:cubicBezTo>
                      <a:pt x="245342" y="34108"/>
                      <a:pt x="202778" y="62996"/>
                      <a:pt x="161632" y="90918"/>
                    </a:cubicBezTo>
                    <a:cubicBezTo>
                      <a:pt x="108965" y="126672"/>
                      <a:pt x="54483" y="163618"/>
                      <a:pt x="3292" y="20266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5" name="Google Shape;1395;p15"/>
              <p:cNvSpPr/>
              <p:nvPr/>
            </p:nvSpPr>
            <p:spPr>
              <a:xfrm>
                <a:off x="5437958" y="6661978"/>
                <a:ext cx="215376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15376" h="79340" extrusionOk="0">
                    <a:moveTo>
                      <a:pt x="2270" y="79283"/>
                    </a:moveTo>
                    <a:lnTo>
                      <a:pt x="0" y="74403"/>
                    </a:lnTo>
                    <a:cubicBezTo>
                      <a:pt x="29398" y="60952"/>
                      <a:pt x="62882" y="48126"/>
                      <a:pt x="105447" y="34222"/>
                    </a:cubicBezTo>
                    <a:cubicBezTo>
                      <a:pt x="124232" y="28036"/>
                      <a:pt x="143585" y="22020"/>
                      <a:pt x="162313" y="16231"/>
                    </a:cubicBezTo>
                    <a:cubicBezTo>
                      <a:pt x="179452" y="10896"/>
                      <a:pt x="196648" y="5562"/>
                      <a:pt x="213731" y="0"/>
                    </a:cubicBezTo>
                    <a:lnTo>
                      <a:pt x="215377" y="5108"/>
                    </a:lnTo>
                    <a:cubicBezTo>
                      <a:pt x="198237" y="10670"/>
                      <a:pt x="181041" y="16004"/>
                      <a:pt x="163902" y="21339"/>
                    </a:cubicBezTo>
                    <a:cubicBezTo>
                      <a:pt x="145230" y="27128"/>
                      <a:pt x="125878" y="33144"/>
                      <a:pt x="107093" y="39330"/>
                    </a:cubicBezTo>
                    <a:cubicBezTo>
                      <a:pt x="64698" y="53234"/>
                      <a:pt x="31384" y="65947"/>
                      <a:pt x="2213" y="793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6" name="Google Shape;1396;p15"/>
              <p:cNvSpPr/>
              <p:nvPr/>
            </p:nvSpPr>
            <p:spPr>
              <a:xfrm>
                <a:off x="5437675" y="6666461"/>
                <a:ext cx="143300" cy="71338"/>
              </a:xfrm>
              <a:custGeom>
                <a:avLst/>
                <a:gdLst/>
                <a:ahLst/>
                <a:cxnLst/>
                <a:rect l="l" t="t" r="r" b="b"/>
                <a:pathLst>
                  <a:path w="143300" h="71338" extrusionOk="0">
                    <a:moveTo>
                      <a:pt x="2554" y="71338"/>
                    </a:moveTo>
                    <a:lnTo>
                      <a:pt x="0" y="66628"/>
                    </a:lnTo>
                    <a:cubicBezTo>
                      <a:pt x="35868" y="47105"/>
                      <a:pt x="73835" y="30136"/>
                      <a:pt x="110554" y="13734"/>
                    </a:cubicBezTo>
                    <a:cubicBezTo>
                      <a:pt x="120713" y="9194"/>
                      <a:pt x="130929" y="4654"/>
                      <a:pt x="141087" y="0"/>
                    </a:cubicBezTo>
                    <a:lnTo>
                      <a:pt x="143301" y="4881"/>
                    </a:lnTo>
                    <a:cubicBezTo>
                      <a:pt x="133085" y="9535"/>
                      <a:pt x="122927" y="14075"/>
                      <a:pt x="112711" y="18615"/>
                    </a:cubicBezTo>
                    <a:cubicBezTo>
                      <a:pt x="76105" y="34960"/>
                      <a:pt x="38251" y="51929"/>
                      <a:pt x="2554" y="713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7" name="Google Shape;1397;p15"/>
              <p:cNvSpPr/>
              <p:nvPr/>
            </p:nvSpPr>
            <p:spPr>
              <a:xfrm>
                <a:off x="5428594" y="6661524"/>
                <a:ext cx="71451" cy="71395"/>
              </a:xfrm>
              <a:custGeom>
                <a:avLst/>
                <a:gdLst/>
                <a:ahLst/>
                <a:cxnLst/>
                <a:rect l="l" t="t" r="r" b="b"/>
                <a:pathLst>
                  <a:path w="71451" h="71395" extrusionOk="0">
                    <a:moveTo>
                      <a:pt x="3632" y="71395"/>
                    </a:moveTo>
                    <a:lnTo>
                      <a:pt x="0" y="67422"/>
                    </a:lnTo>
                    <a:cubicBezTo>
                      <a:pt x="23325" y="46083"/>
                      <a:pt x="46027" y="23382"/>
                      <a:pt x="67479" y="0"/>
                    </a:cubicBezTo>
                    <a:lnTo>
                      <a:pt x="71452" y="3632"/>
                    </a:lnTo>
                    <a:cubicBezTo>
                      <a:pt x="49886" y="27128"/>
                      <a:pt x="27071" y="49886"/>
                      <a:pt x="3632" y="713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8" name="Google Shape;1398;p15"/>
              <p:cNvSpPr/>
              <p:nvPr/>
            </p:nvSpPr>
            <p:spPr>
              <a:xfrm>
                <a:off x="5631939" y="6715893"/>
                <a:ext cx="95912" cy="18841"/>
              </a:xfrm>
              <a:custGeom>
                <a:avLst/>
                <a:gdLst/>
                <a:ahLst/>
                <a:cxnLst/>
                <a:rect l="l" t="t" r="r" b="b"/>
                <a:pathLst>
                  <a:path w="95912" h="18841" extrusionOk="0">
                    <a:moveTo>
                      <a:pt x="39443" y="18842"/>
                    </a:moveTo>
                    <a:cubicBezTo>
                      <a:pt x="27014" y="18842"/>
                      <a:pt x="13791" y="17310"/>
                      <a:pt x="0" y="14188"/>
                    </a:cubicBezTo>
                    <a:lnTo>
                      <a:pt x="1192" y="8967"/>
                    </a:lnTo>
                    <a:cubicBezTo>
                      <a:pt x="17991" y="12713"/>
                      <a:pt x="33825" y="14188"/>
                      <a:pt x="48353" y="13223"/>
                    </a:cubicBezTo>
                    <a:cubicBezTo>
                      <a:pt x="65493" y="12088"/>
                      <a:pt x="80532" y="7661"/>
                      <a:pt x="93131" y="0"/>
                    </a:cubicBezTo>
                    <a:lnTo>
                      <a:pt x="95912" y="4597"/>
                    </a:lnTo>
                    <a:cubicBezTo>
                      <a:pt x="82575" y="12656"/>
                      <a:pt x="66741" y="17366"/>
                      <a:pt x="48694" y="18558"/>
                    </a:cubicBezTo>
                    <a:cubicBezTo>
                      <a:pt x="45686" y="18728"/>
                      <a:pt x="42621" y="18842"/>
                      <a:pt x="39500" y="1884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9" name="Google Shape;1399;p15"/>
              <p:cNvSpPr/>
              <p:nvPr/>
            </p:nvSpPr>
            <p:spPr>
              <a:xfrm>
                <a:off x="5494541" y="6435761"/>
                <a:ext cx="67535" cy="100111"/>
              </a:xfrm>
              <a:custGeom>
                <a:avLst/>
                <a:gdLst/>
                <a:ahLst/>
                <a:cxnLst/>
                <a:rect l="l" t="t" r="r" b="b"/>
                <a:pathLst>
                  <a:path w="67535" h="100111" extrusionOk="0">
                    <a:moveTo>
                      <a:pt x="5335" y="100112"/>
                    </a:moveTo>
                    <a:lnTo>
                      <a:pt x="0" y="99488"/>
                    </a:lnTo>
                    <a:cubicBezTo>
                      <a:pt x="2781" y="76616"/>
                      <a:pt x="8740" y="57604"/>
                      <a:pt x="18274" y="41316"/>
                    </a:cubicBezTo>
                    <a:cubicBezTo>
                      <a:pt x="29511" y="22190"/>
                      <a:pt x="45402" y="8286"/>
                      <a:pt x="65493" y="0"/>
                    </a:cubicBezTo>
                    <a:lnTo>
                      <a:pt x="67536" y="4994"/>
                    </a:lnTo>
                    <a:cubicBezTo>
                      <a:pt x="48524" y="12826"/>
                      <a:pt x="33541" y="25936"/>
                      <a:pt x="22928" y="44040"/>
                    </a:cubicBezTo>
                    <a:cubicBezTo>
                      <a:pt x="13791" y="59647"/>
                      <a:pt x="8002" y="77978"/>
                      <a:pt x="5335" y="1001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0" name="Google Shape;1400;p15"/>
              <p:cNvSpPr/>
              <p:nvPr/>
            </p:nvSpPr>
            <p:spPr>
              <a:xfrm>
                <a:off x="5296882" y="6662017"/>
                <a:ext cx="188908" cy="189254"/>
              </a:xfrm>
              <a:custGeom>
                <a:avLst/>
                <a:gdLst/>
                <a:ahLst/>
                <a:cxnLst/>
                <a:rect l="l" t="t" r="r" b="b"/>
                <a:pathLst>
                  <a:path w="188908" h="189254" extrusionOk="0">
                    <a:moveTo>
                      <a:pt x="95220" y="12731"/>
                    </a:moveTo>
                    <a:cubicBezTo>
                      <a:pt x="87218" y="11652"/>
                      <a:pt x="80975" y="5580"/>
                      <a:pt x="73711" y="2061"/>
                    </a:cubicBezTo>
                    <a:cubicBezTo>
                      <a:pt x="66447" y="-1458"/>
                      <a:pt x="55493" y="-833"/>
                      <a:pt x="52883" y="6771"/>
                    </a:cubicBezTo>
                    <a:cubicBezTo>
                      <a:pt x="55720" y="13014"/>
                      <a:pt x="51010" y="20335"/>
                      <a:pt x="45108" y="23911"/>
                    </a:cubicBezTo>
                    <a:cubicBezTo>
                      <a:pt x="39205" y="27430"/>
                      <a:pt x="32225" y="28735"/>
                      <a:pt x="26266" y="32083"/>
                    </a:cubicBezTo>
                    <a:cubicBezTo>
                      <a:pt x="16447" y="37702"/>
                      <a:pt x="10318" y="49279"/>
                      <a:pt x="11283" y="60573"/>
                    </a:cubicBezTo>
                    <a:cubicBezTo>
                      <a:pt x="12134" y="70108"/>
                      <a:pt x="17469" y="79075"/>
                      <a:pt x="16674" y="88609"/>
                    </a:cubicBezTo>
                    <a:cubicBezTo>
                      <a:pt x="15369" y="103705"/>
                      <a:pt x="-976" y="115169"/>
                      <a:pt x="46" y="130265"/>
                    </a:cubicBezTo>
                    <a:cubicBezTo>
                      <a:pt x="557" y="137814"/>
                      <a:pt x="5437" y="144397"/>
                      <a:pt x="10999" y="149561"/>
                    </a:cubicBezTo>
                    <a:cubicBezTo>
                      <a:pt x="16561" y="154726"/>
                      <a:pt x="22917" y="159039"/>
                      <a:pt x="27911" y="164771"/>
                    </a:cubicBezTo>
                    <a:cubicBezTo>
                      <a:pt x="35119" y="173114"/>
                      <a:pt x="40397" y="185146"/>
                      <a:pt x="51237" y="186848"/>
                    </a:cubicBezTo>
                    <a:cubicBezTo>
                      <a:pt x="60374" y="188324"/>
                      <a:pt x="68830" y="181286"/>
                      <a:pt x="78081" y="180549"/>
                    </a:cubicBezTo>
                    <a:cubicBezTo>
                      <a:pt x="86367" y="179868"/>
                      <a:pt x="94085" y="184181"/>
                      <a:pt x="101860" y="187018"/>
                    </a:cubicBezTo>
                    <a:cubicBezTo>
                      <a:pt x="109636" y="189856"/>
                      <a:pt x="119510" y="190821"/>
                      <a:pt x="125243" y="184862"/>
                    </a:cubicBezTo>
                    <a:cubicBezTo>
                      <a:pt x="134436" y="175384"/>
                      <a:pt x="126151" y="156145"/>
                      <a:pt x="136593" y="148086"/>
                    </a:cubicBezTo>
                    <a:cubicBezTo>
                      <a:pt x="145844" y="140935"/>
                      <a:pt x="161791" y="149505"/>
                      <a:pt x="169964" y="141219"/>
                    </a:cubicBezTo>
                    <a:cubicBezTo>
                      <a:pt x="176263" y="134863"/>
                      <a:pt x="172631" y="123853"/>
                      <a:pt x="176207" y="115623"/>
                    </a:cubicBezTo>
                    <a:cubicBezTo>
                      <a:pt x="179782" y="107394"/>
                      <a:pt x="190565" y="101549"/>
                      <a:pt x="188692" y="92752"/>
                    </a:cubicBezTo>
                    <a:cubicBezTo>
                      <a:pt x="186592" y="82707"/>
                      <a:pt x="170701" y="82650"/>
                      <a:pt x="165821" y="73626"/>
                    </a:cubicBezTo>
                    <a:cubicBezTo>
                      <a:pt x="160543" y="63865"/>
                      <a:pt x="171269" y="49393"/>
                      <a:pt x="163324" y="41561"/>
                    </a:cubicBezTo>
                    <a:cubicBezTo>
                      <a:pt x="156343" y="34694"/>
                      <a:pt x="142779" y="41845"/>
                      <a:pt x="135458" y="35318"/>
                    </a:cubicBezTo>
                    <a:cubicBezTo>
                      <a:pt x="129783" y="30267"/>
                      <a:pt x="131769" y="20335"/>
                      <a:pt x="126718" y="14717"/>
                    </a:cubicBezTo>
                    <a:cubicBezTo>
                      <a:pt x="123029" y="10631"/>
                      <a:pt x="116786" y="10120"/>
                      <a:pt x="111338" y="10915"/>
                    </a:cubicBezTo>
                    <a:cubicBezTo>
                      <a:pt x="105890" y="11652"/>
                      <a:pt x="100442" y="13412"/>
                      <a:pt x="94993" y="126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1" name="Google Shape;1401;p15"/>
              <p:cNvSpPr/>
              <p:nvPr/>
            </p:nvSpPr>
            <p:spPr>
              <a:xfrm>
                <a:off x="5312422" y="6691546"/>
                <a:ext cx="150565" cy="146592"/>
              </a:xfrm>
              <a:custGeom>
                <a:avLst/>
                <a:gdLst/>
                <a:ahLst/>
                <a:cxnLst/>
                <a:rect l="l" t="t" r="r" b="b"/>
                <a:pathLst>
                  <a:path w="150565" h="146592" extrusionOk="0">
                    <a:moveTo>
                      <a:pt x="133199" y="65322"/>
                    </a:moveTo>
                    <a:cubicBezTo>
                      <a:pt x="133199" y="65322"/>
                      <a:pt x="133199" y="65322"/>
                      <a:pt x="133199" y="65322"/>
                    </a:cubicBezTo>
                    <a:cubicBezTo>
                      <a:pt x="138193" y="59874"/>
                      <a:pt x="141258" y="52667"/>
                      <a:pt x="141258" y="44721"/>
                    </a:cubicBezTo>
                    <a:cubicBezTo>
                      <a:pt x="141258" y="27809"/>
                      <a:pt x="127580" y="14131"/>
                      <a:pt x="110668" y="14131"/>
                    </a:cubicBezTo>
                    <a:cubicBezTo>
                      <a:pt x="107320" y="5846"/>
                      <a:pt x="99261" y="0"/>
                      <a:pt x="89783" y="0"/>
                    </a:cubicBezTo>
                    <a:cubicBezTo>
                      <a:pt x="81951" y="0"/>
                      <a:pt x="75084" y="3973"/>
                      <a:pt x="71054" y="9989"/>
                    </a:cubicBezTo>
                    <a:cubicBezTo>
                      <a:pt x="64244" y="10329"/>
                      <a:pt x="57661" y="11748"/>
                      <a:pt x="51645" y="14245"/>
                    </a:cubicBezTo>
                    <a:cubicBezTo>
                      <a:pt x="47502" y="11634"/>
                      <a:pt x="42621" y="10102"/>
                      <a:pt x="37343" y="10102"/>
                    </a:cubicBezTo>
                    <a:cubicBezTo>
                      <a:pt x="22304" y="10102"/>
                      <a:pt x="10102" y="22304"/>
                      <a:pt x="10102" y="37343"/>
                    </a:cubicBezTo>
                    <a:cubicBezTo>
                      <a:pt x="10102" y="43983"/>
                      <a:pt x="12542" y="49943"/>
                      <a:pt x="16458" y="54653"/>
                    </a:cubicBezTo>
                    <a:cubicBezTo>
                      <a:pt x="15267" y="59363"/>
                      <a:pt x="14585" y="64244"/>
                      <a:pt x="14585" y="69295"/>
                    </a:cubicBezTo>
                    <a:cubicBezTo>
                      <a:pt x="14585" y="74062"/>
                      <a:pt x="15210" y="78659"/>
                      <a:pt x="16231" y="83086"/>
                    </a:cubicBezTo>
                    <a:cubicBezTo>
                      <a:pt x="6697" y="87342"/>
                      <a:pt x="0" y="96820"/>
                      <a:pt x="0" y="107944"/>
                    </a:cubicBezTo>
                    <a:cubicBezTo>
                      <a:pt x="0" y="122983"/>
                      <a:pt x="12202" y="135185"/>
                      <a:pt x="27241" y="135185"/>
                    </a:cubicBezTo>
                    <a:cubicBezTo>
                      <a:pt x="36549" y="135185"/>
                      <a:pt x="44721" y="130531"/>
                      <a:pt x="49602" y="123437"/>
                    </a:cubicBezTo>
                    <a:cubicBezTo>
                      <a:pt x="53461" y="125197"/>
                      <a:pt x="57491" y="126559"/>
                      <a:pt x="61690" y="127410"/>
                    </a:cubicBezTo>
                    <a:cubicBezTo>
                      <a:pt x="64017" y="138363"/>
                      <a:pt x="73722" y="146592"/>
                      <a:pt x="85356" y="146592"/>
                    </a:cubicBezTo>
                    <a:cubicBezTo>
                      <a:pt x="98750" y="146592"/>
                      <a:pt x="109533" y="135753"/>
                      <a:pt x="109533" y="122416"/>
                    </a:cubicBezTo>
                    <a:cubicBezTo>
                      <a:pt x="109533" y="120599"/>
                      <a:pt x="109306" y="118897"/>
                      <a:pt x="108909" y="117194"/>
                    </a:cubicBezTo>
                    <a:cubicBezTo>
                      <a:pt x="114868" y="112824"/>
                      <a:pt x="119919" y="107433"/>
                      <a:pt x="123948" y="101190"/>
                    </a:cubicBezTo>
                    <a:cubicBezTo>
                      <a:pt x="126332" y="102268"/>
                      <a:pt x="128942" y="102893"/>
                      <a:pt x="131723" y="102893"/>
                    </a:cubicBezTo>
                    <a:cubicBezTo>
                      <a:pt x="142109" y="102893"/>
                      <a:pt x="150565" y="94437"/>
                      <a:pt x="150565" y="84051"/>
                    </a:cubicBezTo>
                    <a:cubicBezTo>
                      <a:pt x="150565" y="73665"/>
                      <a:pt x="142847" y="66060"/>
                      <a:pt x="133085" y="6537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2" name="Google Shape;1402;p15"/>
              <p:cNvSpPr/>
              <p:nvPr/>
            </p:nvSpPr>
            <p:spPr>
              <a:xfrm>
                <a:off x="5329504" y="6794155"/>
                <a:ext cx="16117" cy="16117"/>
              </a:xfrm>
              <a:custGeom>
                <a:avLst/>
                <a:gdLst/>
                <a:ahLst/>
                <a:cxnLst/>
                <a:rect l="l" t="t" r="r" b="b"/>
                <a:pathLst>
                  <a:path w="16117" h="16117" extrusionOk="0">
                    <a:moveTo>
                      <a:pt x="16118" y="8059"/>
                    </a:moveTo>
                    <a:cubicBezTo>
                      <a:pt x="16118" y="12510"/>
                      <a:pt x="12510" y="16118"/>
                      <a:pt x="8059" y="16118"/>
                    </a:cubicBezTo>
                    <a:cubicBezTo>
                      <a:pt x="3608" y="16118"/>
                      <a:pt x="0" y="12510"/>
                      <a:pt x="0" y="8059"/>
                    </a:cubicBezTo>
                    <a:cubicBezTo>
                      <a:pt x="0" y="3608"/>
                      <a:pt x="3608" y="0"/>
                      <a:pt x="8059" y="0"/>
                    </a:cubicBezTo>
                    <a:cubicBezTo>
                      <a:pt x="12510" y="0"/>
                      <a:pt x="16118" y="3608"/>
                      <a:pt x="16118" y="8059"/>
                    </a:cubicBezTo>
                    <a:close/>
                  </a:path>
                </a:pathLst>
              </a:custGeom>
              <a:solidFill>
                <a:srgbClr val="F0BC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3" name="Google Shape;1403;p15"/>
              <p:cNvSpPr/>
              <p:nvPr/>
            </p:nvSpPr>
            <p:spPr>
              <a:xfrm>
                <a:off x="5387789" y="6809422"/>
                <a:ext cx="22360" cy="22360"/>
              </a:xfrm>
              <a:custGeom>
                <a:avLst/>
                <a:gdLst/>
                <a:ahLst/>
                <a:cxnLst/>
                <a:rect l="l" t="t" r="r" b="b"/>
                <a:pathLst>
                  <a:path w="22360" h="22360" extrusionOk="0">
                    <a:moveTo>
                      <a:pt x="22361" y="11180"/>
                    </a:moveTo>
                    <a:cubicBezTo>
                      <a:pt x="22361" y="17366"/>
                      <a:pt x="17366" y="22361"/>
                      <a:pt x="11180" y="22361"/>
                    </a:cubicBezTo>
                    <a:cubicBezTo>
                      <a:pt x="4994" y="22361"/>
                      <a:pt x="0" y="17366"/>
                      <a:pt x="0" y="11180"/>
                    </a:cubicBezTo>
                    <a:cubicBezTo>
                      <a:pt x="0" y="4994"/>
                      <a:pt x="4994" y="0"/>
                      <a:pt x="11180" y="0"/>
                    </a:cubicBezTo>
                    <a:cubicBezTo>
                      <a:pt x="17366" y="0"/>
                      <a:pt x="22361" y="4994"/>
                      <a:pt x="22361" y="1118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4" name="Google Shape;1404;p15"/>
              <p:cNvSpPr/>
              <p:nvPr/>
            </p:nvSpPr>
            <p:spPr>
              <a:xfrm>
                <a:off x="5077636" y="6728663"/>
                <a:ext cx="292704" cy="71678"/>
              </a:xfrm>
              <a:custGeom>
                <a:avLst/>
                <a:gdLst/>
                <a:ahLst/>
                <a:cxnLst/>
                <a:rect l="l" t="t" r="r" b="b"/>
                <a:pathLst>
                  <a:path w="292704" h="71678" extrusionOk="0">
                    <a:moveTo>
                      <a:pt x="291993" y="45119"/>
                    </a:moveTo>
                    <a:cubicBezTo>
                      <a:pt x="290347" y="41203"/>
                      <a:pt x="285977" y="39103"/>
                      <a:pt x="281834" y="38195"/>
                    </a:cubicBezTo>
                    <a:cubicBezTo>
                      <a:pt x="278486" y="37457"/>
                      <a:pt x="274854" y="37457"/>
                      <a:pt x="271732" y="38649"/>
                    </a:cubicBezTo>
                    <a:cubicBezTo>
                      <a:pt x="216001" y="21680"/>
                      <a:pt x="158511" y="12315"/>
                      <a:pt x="100339" y="10670"/>
                    </a:cubicBezTo>
                    <a:cubicBezTo>
                      <a:pt x="100169" y="4767"/>
                      <a:pt x="95345" y="0"/>
                      <a:pt x="89386" y="0"/>
                    </a:cubicBezTo>
                    <a:cubicBezTo>
                      <a:pt x="83427" y="0"/>
                      <a:pt x="78432" y="4937"/>
                      <a:pt x="78432" y="10953"/>
                    </a:cubicBezTo>
                    <a:cubicBezTo>
                      <a:pt x="78432" y="16969"/>
                      <a:pt x="83370" y="21963"/>
                      <a:pt x="89386" y="21963"/>
                    </a:cubicBezTo>
                    <a:cubicBezTo>
                      <a:pt x="93642" y="21963"/>
                      <a:pt x="97274" y="19523"/>
                      <a:pt x="99090" y="16004"/>
                    </a:cubicBezTo>
                    <a:cubicBezTo>
                      <a:pt x="155730" y="17480"/>
                      <a:pt x="211745" y="26390"/>
                      <a:pt x="266114" y="42508"/>
                    </a:cubicBezTo>
                    <a:cubicBezTo>
                      <a:pt x="183822" y="35130"/>
                      <a:pt x="101133" y="39046"/>
                      <a:pt x="19864" y="54312"/>
                    </a:cubicBezTo>
                    <a:cubicBezTo>
                      <a:pt x="17877" y="51588"/>
                      <a:pt x="14642" y="49772"/>
                      <a:pt x="11010" y="49772"/>
                    </a:cubicBezTo>
                    <a:cubicBezTo>
                      <a:pt x="4938" y="49772"/>
                      <a:pt x="0" y="54710"/>
                      <a:pt x="0" y="60726"/>
                    </a:cubicBezTo>
                    <a:cubicBezTo>
                      <a:pt x="0" y="66741"/>
                      <a:pt x="4938" y="71679"/>
                      <a:pt x="11010" y="71679"/>
                    </a:cubicBezTo>
                    <a:cubicBezTo>
                      <a:pt x="17083" y="71679"/>
                      <a:pt x="21963" y="66741"/>
                      <a:pt x="21963" y="60726"/>
                    </a:cubicBezTo>
                    <a:cubicBezTo>
                      <a:pt x="21963" y="60271"/>
                      <a:pt x="21907" y="59874"/>
                      <a:pt x="21850" y="59420"/>
                    </a:cubicBezTo>
                    <a:cubicBezTo>
                      <a:pt x="102212" y="44438"/>
                      <a:pt x="183993" y="40578"/>
                      <a:pt x="265319" y="47843"/>
                    </a:cubicBezTo>
                    <a:cubicBezTo>
                      <a:pt x="265092" y="51248"/>
                      <a:pt x="266227" y="54823"/>
                      <a:pt x="268668" y="57207"/>
                    </a:cubicBezTo>
                    <a:cubicBezTo>
                      <a:pt x="273378" y="61860"/>
                      <a:pt x="281494" y="61974"/>
                      <a:pt x="286999" y="58285"/>
                    </a:cubicBezTo>
                    <a:cubicBezTo>
                      <a:pt x="291255" y="55391"/>
                      <a:pt x="294036" y="49772"/>
                      <a:pt x="292050" y="450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5" name="Google Shape;1405;p15"/>
              <p:cNvSpPr/>
              <p:nvPr/>
            </p:nvSpPr>
            <p:spPr>
              <a:xfrm>
                <a:off x="5257769" y="6778889"/>
                <a:ext cx="144322" cy="251812"/>
              </a:xfrm>
              <a:custGeom>
                <a:avLst/>
                <a:gdLst/>
                <a:ahLst/>
                <a:cxnLst/>
                <a:rect l="l" t="t" r="r" b="b"/>
                <a:pathLst>
                  <a:path w="144322" h="251812" extrusionOk="0">
                    <a:moveTo>
                      <a:pt x="144322" y="9875"/>
                    </a:moveTo>
                    <a:cubicBezTo>
                      <a:pt x="144322" y="4427"/>
                      <a:pt x="139896" y="0"/>
                      <a:pt x="134447" y="0"/>
                    </a:cubicBezTo>
                    <a:cubicBezTo>
                      <a:pt x="128999" y="0"/>
                      <a:pt x="124856" y="4256"/>
                      <a:pt x="124686" y="9478"/>
                    </a:cubicBezTo>
                    <a:cubicBezTo>
                      <a:pt x="91769" y="84675"/>
                      <a:pt x="54710" y="158908"/>
                      <a:pt x="14472" y="230530"/>
                    </a:cubicBezTo>
                    <a:cubicBezTo>
                      <a:pt x="13337" y="230132"/>
                      <a:pt x="12202" y="229906"/>
                      <a:pt x="10953" y="229906"/>
                    </a:cubicBezTo>
                    <a:cubicBezTo>
                      <a:pt x="4881" y="229906"/>
                      <a:pt x="0" y="234843"/>
                      <a:pt x="0" y="240859"/>
                    </a:cubicBezTo>
                    <a:cubicBezTo>
                      <a:pt x="0" y="246875"/>
                      <a:pt x="4938" y="251812"/>
                      <a:pt x="10953" y="251812"/>
                    </a:cubicBezTo>
                    <a:cubicBezTo>
                      <a:pt x="16969" y="251812"/>
                      <a:pt x="21907" y="246875"/>
                      <a:pt x="21907" y="240859"/>
                    </a:cubicBezTo>
                    <a:cubicBezTo>
                      <a:pt x="21907" y="237964"/>
                      <a:pt x="20772" y="235411"/>
                      <a:pt x="18955" y="233424"/>
                    </a:cubicBezTo>
                    <a:cubicBezTo>
                      <a:pt x="58399" y="163164"/>
                      <a:pt x="94777" y="90294"/>
                      <a:pt x="127297" y="16572"/>
                    </a:cubicBezTo>
                    <a:cubicBezTo>
                      <a:pt x="128318" y="17650"/>
                      <a:pt x="129510" y="18445"/>
                      <a:pt x="130929" y="18956"/>
                    </a:cubicBezTo>
                    <a:cubicBezTo>
                      <a:pt x="117989" y="81440"/>
                      <a:pt x="100906" y="143528"/>
                      <a:pt x="80192" y="203913"/>
                    </a:cubicBezTo>
                    <a:cubicBezTo>
                      <a:pt x="80135" y="203913"/>
                      <a:pt x="80021" y="203913"/>
                      <a:pt x="79965" y="203913"/>
                    </a:cubicBezTo>
                    <a:cubicBezTo>
                      <a:pt x="73892" y="203913"/>
                      <a:pt x="69011" y="208850"/>
                      <a:pt x="69011" y="214923"/>
                    </a:cubicBezTo>
                    <a:cubicBezTo>
                      <a:pt x="69011" y="220995"/>
                      <a:pt x="73949" y="225876"/>
                      <a:pt x="79965" y="225876"/>
                    </a:cubicBezTo>
                    <a:cubicBezTo>
                      <a:pt x="85981" y="225876"/>
                      <a:pt x="90918" y="220939"/>
                      <a:pt x="90918" y="214923"/>
                    </a:cubicBezTo>
                    <a:cubicBezTo>
                      <a:pt x="90918" y="210837"/>
                      <a:pt x="88648" y="207318"/>
                      <a:pt x="85356" y="205445"/>
                    </a:cubicBezTo>
                    <a:cubicBezTo>
                      <a:pt x="106241" y="144720"/>
                      <a:pt x="123381" y="82235"/>
                      <a:pt x="136377" y="19353"/>
                    </a:cubicBezTo>
                    <a:cubicBezTo>
                      <a:pt x="140860" y="18445"/>
                      <a:pt x="144266" y="14642"/>
                      <a:pt x="144266" y="987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6" name="Google Shape;1406;p15"/>
              <p:cNvSpPr/>
              <p:nvPr/>
            </p:nvSpPr>
            <p:spPr>
              <a:xfrm>
                <a:off x="5426325" y="6767254"/>
                <a:ext cx="165207" cy="137398"/>
              </a:xfrm>
              <a:custGeom>
                <a:avLst/>
                <a:gdLst/>
                <a:ahLst/>
                <a:cxnLst/>
                <a:rect l="l" t="t" r="r" b="b"/>
                <a:pathLst>
                  <a:path w="165207" h="137398" extrusionOk="0">
                    <a:moveTo>
                      <a:pt x="154197" y="94777"/>
                    </a:moveTo>
                    <a:cubicBezTo>
                      <a:pt x="149373" y="94777"/>
                      <a:pt x="145287" y="97899"/>
                      <a:pt x="143812" y="102269"/>
                    </a:cubicBezTo>
                    <a:cubicBezTo>
                      <a:pt x="102496" y="69182"/>
                      <a:pt x="59250" y="37741"/>
                      <a:pt x="14983" y="8797"/>
                    </a:cubicBezTo>
                    <a:cubicBezTo>
                      <a:pt x="15040" y="8399"/>
                      <a:pt x="15210" y="8059"/>
                      <a:pt x="15210" y="7605"/>
                    </a:cubicBezTo>
                    <a:cubicBezTo>
                      <a:pt x="15210" y="3405"/>
                      <a:pt x="11805" y="0"/>
                      <a:pt x="7605" y="0"/>
                    </a:cubicBezTo>
                    <a:cubicBezTo>
                      <a:pt x="3405" y="0"/>
                      <a:pt x="0" y="3405"/>
                      <a:pt x="0" y="7605"/>
                    </a:cubicBezTo>
                    <a:cubicBezTo>
                      <a:pt x="0" y="11805"/>
                      <a:pt x="3405" y="15210"/>
                      <a:pt x="7605" y="15210"/>
                    </a:cubicBezTo>
                    <a:cubicBezTo>
                      <a:pt x="8513" y="15210"/>
                      <a:pt x="9364" y="14983"/>
                      <a:pt x="10216" y="14699"/>
                    </a:cubicBezTo>
                    <a:cubicBezTo>
                      <a:pt x="45572" y="52667"/>
                      <a:pt x="84335" y="87797"/>
                      <a:pt x="125480" y="119351"/>
                    </a:cubicBezTo>
                    <a:cubicBezTo>
                      <a:pt x="123835" y="121281"/>
                      <a:pt x="122813" y="123721"/>
                      <a:pt x="122813" y="126445"/>
                    </a:cubicBezTo>
                    <a:cubicBezTo>
                      <a:pt x="122813" y="132518"/>
                      <a:pt x="127751" y="137399"/>
                      <a:pt x="133766" y="137399"/>
                    </a:cubicBezTo>
                    <a:cubicBezTo>
                      <a:pt x="139782" y="137399"/>
                      <a:pt x="144720" y="132461"/>
                      <a:pt x="144720" y="126445"/>
                    </a:cubicBezTo>
                    <a:cubicBezTo>
                      <a:pt x="144720" y="120430"/>
                      <a:pt x="139782" y="115492"/>
                      <a:pt x="133766" y="115492"/>
                    </a:cubicBezTo>
                    <a:cubicBezTo>
                      <a:pt x="132461" y="115492"/>
                      <a:pt x="131269" y="115776"/>
                      <a:pt x="130134" y="116173"/>
                    </a:cubicBezTo>
                    <a:cubicBezTo>
                      <a:pt x="92507" y="87399"/>
                      <a:pt x="56980" y="55561"/>
                      <a:pt x="24120" y="21396"/>
                    </a:cubicBezTo>
                    <a:cubicBezTo>
                      <a:pt x="65152" y="48807"/>
                      <a:pt x="105333" y="78205"/>
                      <a:pt x="143755" y="109079"/>
                    </a:cubicBezTo>
                    <a:cubicBezTo>
                      <a:pt x="145174" y="113506"/>
                      <a:pt x="149260" y="116740"/>
                      <a:pt x="154197" y="116740"/>
                    </a:cubicBezTo>
                    <a:cubicBezTo>
                      <a:pt x="160270" y="116740"/>
                      <a:pt x="165207" y="111803"/>
                      <a:pt x="165207" y="105787"/>
                    </a:cubicBezTo>
                    <a:cubicBezTo>
                      <a:pt x="165207" y="99771"/>
                      <a:pt x="160270" y="94834"/>
                      <a:pt x="154197" y="9483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7" name="Google Shape;1407;p15"/>
              <p:cNvSpPr/>
              <p:nvPr/>
            </p:nvSpPr>
            <p:spPr>
              <a:xfrm>
                <a:off x="5392272" y="6597564"/>
                <a:ext cx="205501" cy="154367"/>
              </a:xfrm>
              <a:custGeom>
                <a:avLst/>
                <a:gdLst/>
                <a:ahLst/>
                <a:cxnLst/>
                <a:rect l="l" t="t" r="r" b="b"/>
                <a:pathLst>
                  <a:path w="205501" h="154367" extrusionOk="0">
                    <a:moveTo>
                      <a:pt x="194492" y="42167"/>
                    </a:moveTo>
                    <a:cubicBezTo>
                      <a:pt x="188419" y="42167"/>
                      <a:pt x="183482" y="47105"/>
                      <a:pt x="183482" y="53121"/>
                    </a:cubicBezTo>
                    <a:cubicBezTo>
                      <a:pt x="183482" y="54029"/>
                      <a:pt x="183595" y="54880"/>
                      <a:pt x="183822" y="55674"/>
                    </a:cubicBezTo>
                    <a:cubicBezTo>
                      <a:pt x="138761" y="89386"/>
                      <a:pt x="88932" y="115435"/>
                      <a:pt x="35470" y="133256"/>
                    </a:cubicBezTo>
                    <a:cubicBezTo>
                      <a:pt x="35300" y="132234"/>
                      <a:pt x="35017" y="131269"/>
                      <a:pt x="34676" y="130304"/>
                    </a:cubicBezTo>
                    <a:cubicBezTo>
                      <a:pt x="87626" y="102949"/>
                      <a:pt x="135639" y="65322"/>
                      <a:pt x="174742" y="20431"/>
                    </a:cubicBezTo>
                    <a:cubicBezTo>
                      <a:pt x="176331" y="21339"/>
                      <a:pt x="178147" y="21906"/>
                      <a:pt x="180133" y="21906"/>
                    </a:cubicBezTo>
                    <a:cubicBezTo>
                      <a:pt x="186206" y="21906"/>
                      <a:pt x="191087" y="16969"/>
                      <a:pt x="191087" y="10953"/>
                    </a:cubicBezTo>
                    <a:cubicBezTo>
                      <a:pt x="191087" y="4937"/>
                      <a:pt x="186149" y="0"/>
                      <a:pt x="180133" y="0"/>
                    </a:cubicBezTo>
                    <a:cubicBezTo>
                      <a:pt x="174118" y="0"/>
                      <a:pt x="169180" y="4937"/>
                      <a:pt x="169180" y="10953"/>
                    </a:cubicBezTo>
                    <a:cubicBezTo>
                      <a:pt x="169180" y="13110"/>
                      <a:pt x="169804" y="15096"/>
                      <a:pt x="170883" y="16742"/>
                    </a:cubicBezTo>
                    <a:cubicBezTo>
                      <a:pt x="132177" y="61236"/>
                      <a:pt x="84562" y="98523"/>
                      <a:pt x="32122" y="125594"/>
                    </a:cubicBezTo>
                    <a:cubicBezTo>
                      <a:pt x="28830" y="121337"/>
                      <a:pt x="23723" y="118500"/>
                      <a:pt x="17934" y="118500"/>
                    </a:cubicBezTo>
                    <a:cubicBezTo>
                      <a:pt x="8059" y="118500"/>
                      <a:pt x="0" y="126502"/>
                      <a:pt x="0" y="136434"/>
                    </a:cubicBezTo>
                    <a:cubicBezTo>
                      <a:pt x="0" y="146365"/>
                      <a:pt x="8002" y="154367"/>
                      <a:pt x="17934" y="154367"/>
                    </a:cubicBezTo>
                    <a:cubicBezTo>
                      <a:pt x="27014" y="154367"/>
                      <a:pt x="34392" y="147614"/>
                      <a:pt x="35641" y="138874"/>
                    </a:cubicBezTo>
                    <a:cubicBezTo>
                      <a:pt x="90010" y="120940"/>
                      <a:pt x="140633" y="94607"/>
                      <a:pt x="186490" y="60442"/>
                    </a:cubicBezTo>
                    <a:cubicBezTo>
                      <a:pt x="188476" y="62655"/>
                      <a:pt x="191370" y="64017"/>
                      <a:pt x="194549" y="64017"/>
                    </a:cubicBezTo>
                    <a:cubicBezTo>
                      <a:pt x="200621" y="64017"/>
                      <a:pt x="205502" y="59080"/>
                      <a:pt x="205502" y="53007"/>
                    </a:cubicBezTo>
                    <a:cubicBezTo>
                      <a:pt x="205502" y="46934"/>
                      <a:pt x="200564" y="42054"/>
                      <a:pt x="194549" y="4205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8" name="Google Shape;1408;p15"/>
              <p:cNvSpPr/>
              <p:nvPr/>
            </p:nvSpPr>
            <p:spPr>
              <a:xfrm>
                <a:off x="5308733" y="6451482"/>
                <a:ext cx="64698" cy="311175"/>
              </a:xfrm>
              <a:custGeom>
                <a:avLst/>
                <a:gdLst/>
                <a:ahLst/>
                <a:cxnLst/>
                <a:rect l="l" t="t" r="r" b="b"/>
                <a:pathLst>
                  <a:path w="64698" h="311175" extrusionOk="0">
                    <a:moveTo>
                      <a:pt x="56015" y="280926"/>
                    </a:moveTo>
                    <a:cubicBezTo>
                      <a:pt x="64585" y="194492"/>
                      <a:pt x="64812" y="106922"/>
                      <a:pt x="56696" y="20431"/>
                    </a:cubicBezTo>
                    <a:cubicBezTo>
                      <a:pt x="59988" y="18501"/>
                      <a:pt x="62201" y="15039"/>
                      <a:pt x="62201" y="10953"/>
                    </a:cubicBezTo>
                    <a:cubicBezTo>
                      <a:pt x="62201" y="4881"/>
                      <a:pt x="57264" y="0"/>
                      <a:pt x="51248" y="0"/>
                    </a:cubicBezTo>
                    <a:cubicBezTo>
                      <a:pt x="45232" y="0"/>
                      <a:pt x="40295" y="4937"/>
                      <a:pt x="40295" y="10953"/>
                    </a:cubicBezTo>
                    <a:cubicBezTo>
                      <a:pt x="40295" y="16969"/>
                      <a:pt x="45232" y="21906"/>
                      <a:pt x="51248" y="21906"/>
                    </a:cubicBezTo>
                    <a:cubicBezTo>
                      <a:pt x="51305" y="21906"/>
                      <a:pt x="51361" y="21906"/>
                      <a:pt x="51475" y="21906"/>
                    </a:cubicBezTo>
                    <a:cubicBezTo>
                      <a:pt x="59363" y="107206"/>
                      <a:pt x="59136" y="193470"/>
                      <a:pt x="50851" y="278713"/>
                    </a:cubicBezTo>
                    <a:cubicBezTo>
                      <a:pt x="50964" y="217250"/>
                      <a:pt x="39443" y="155105"/>
                      <a:pt x="17366" y="97785"/>
                    </a:cubicBezTo>
                    <a:cubicBezTo>
                      <a:pt x="20091" y="95799"/>
                      <a:pt x="21907" y="92564"/>
                      <a:pt x="21907" y="88931"/>
                    </a:cubicBezTo>
                    <a:cubicBezTo>
                      <a:pt x="21907" y="82859"/>
                      <a:pt x="16969" y="77978"/>
                      <a:pt x="10953" y="77978"/>
                    </a:cubicBezTo>
                    <a:cubicBezTo>
                      <a:pt x="4938" y="77978"/>
                      <a:pt x="0" y="82916"/>
                      <a:pt x="0" y="88931"/>
                    </a:cubicBezTo>
                    <a:cubicBezTo>
                      <a:pt x="0" y="94947"/>
                      <a:pt x="4938" y="99885"/>
                      <a:pt x="10953" y="99885"/>
                    </a:cubicBezTo>
                    <a:cubicBezTo>
                      <a:pt x="11464" y="99885"/>
                      <a:pt x="11918" y="99828"/>
                      <a:pt x="12429" y="99714"/>
                    </a:cubicBezTo>
                    <a:cubicBezTo>
                      <a:pt x="34335" y="156581"/>
                      <a:pt x="45686" y="218328"/>
                      <a:pt x="45516" y="279224"/>
                    </a:cubicBezTo>
                    <a:cubicBezTo>
                      <a:pt x="38081" y="280699"/>
                      <a:pt x="32463" y="287226"/>
                      <a:pt x="32463" y="295057"/>
                    </a:cubicBezTo>
                    <a:cubicBezTo>
                      <a:pt x="32463" y="303968"/>
                      <a:pt x="39670" y="311175"/>
                      <a:pt x="48580" y="311175"/>
                    </a:cubicBezTo>
                    <a:cubicBezTo>
                      <a:pt x="57491" y="311175"/>
                      <a:pt x="64698" y="303968"/>
                      <a:pt x="64698" y="295057"/>
                    </a:cubicBezTo>
                    <a:cubicBezTo>
                      <a:pt x="64698" y="288872"/>
                      <a:pt x="61180" y="283537"/>
                      <a:pt x="56015" y="2808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09" name="Google Shape;1409;p15"/>
            <p:cNvGrpSpPr/>
            <p:nvPr/>
          </p:nvGrpSpPr>
          <p:grpSpPr>
            <a:xfrm flipH="1">
              <a:off x="1631607" y="4145953"/>
              <a:ext cx="5367198" cy="2223775"/>
              <a:chOff x="183807" y="3917353"/>
              <a:chExt cx="5367198" cy="2223775"/>
            </a:xfrm>
          </p:grpSpPr>
          <p:sp>
            <p:nvSpPr>
              <p:cNvPr id="1410" name="Google Shape;1410;p15"/>
              <p:cNvSpPr/>
              <p:nvPr/>
            </p:nvSpPr>
            <p:spPr>
              <a:xfrm rot="5400000" flipH="1">
                <a:off x="4195316" y="4304810"/>
                <a:ext cx="1355689" cy="1355689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3" y="1453823"/>
                      <a:pt x="726911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49"/>
                      <a:pt x="325449" y="0"/>
                      <a:pt x="726911" y="0"/>
                    </a:cubicBezTo>
                    <a:cubicBezTo>
                      <a:pt x="1128373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1" name="Google Shape;1411;p15"/>
              <p:cNvSpPr/>
              <p:nvPr/>
            </p:nvSpPr>
            <p:spPr>
              <a:xfrm rot="5400000" flipH="1">
                <a:off x="4321909" y="4431403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2" name="Google Shape;1412;p15"/>
              <p:cNvSpPr/>
              <p:nvPr/>
            </p:nvSpPr>
            <p:spPr>
              <a:xfrm rot="5400000" flipH="1">
                <a:off x="4411853" y="4521348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8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1"/>
                      <a:pt x="226509" y="981376"/>
                      <a:pt x="494799" y="981376"/>
                    </a:cubicBezTo>
                    <a:cubicBezTo>
                      <a:pt x="763090" y="981376"/>
                      <a:pt x="981315" y="763151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3" name="Google Shape;1413;p15"/>
              <p:cNvSpPr/>
              <p:nvPr/>
            </p:nvSpPr>
            <p:spPr>
              <a:xfrm rot="5400000" flipH="1">
                <a:off x="4488332" y="4597827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843"/>
                      <a:pt x="8283" y="412881"/>
                    </a:cubicBezTo>
                    <a:cubicBezTo>
                      <a:pt x="8283" y="635918"/>
                      <a:pt x="189722" y="817418"/>
                      <a:pt x="412820" y="817418"/>
                    </a:cubicBezTo>
                    <a:cubicBezTo>
                      <a:pt x="635918" y="817418"/>
                      <a:pt x="817357" y="635918"/>
                      <a:pt x="817357" y="412881"/>
                    </a:cubicBezTo>
                    <a:cubicBezTo>
                      <a:pt x="817357" y="18984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4" name="Google Shape;1414;p15"/>
              <p:cNvSpPr/>
              <p:nvPr/>
            </p:nvSpPr>
            <p:spPr>
              <a:xfrm rot="8100000" flipH="1">
                <a:off x="2964262" y="4426965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5" name="Google Shape;1415;p15"/>
              <p:cNvSpPr/>
              <p:nvPr/>
            </p:nvSpPr>
            <p:spPr>
              <a:xfrm rot="5400000" flipH="1">
                <a:off x="3091241" y="4555219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4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4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1" y="1182426"/>
                      <a:pt x="591214" y="1182426"/>
                    </a:cubicBezTo>
                    <a:close/>
                    <a:moveTo>
                      <a:pt x="591214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4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4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6" name="Google Shape;1416;p15"/>
              <p:cNvSpPr/>
              <p:nvPr/>
            </p:nvSpPr>
            <p:spPr>
              <a:xfrm rot="5400000" flipH="1">
                <a:off x="3181186" y="4645164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7" y="0"/>
                      <a:pt x="989599" y="221941"/>
                      <a:pt x="989599" y="494799"/>
                    </a:cubicBezTo>
                    <a:cubicBezTo>
                      <a:pt x="989599" y="767658"/>
                      <a:pt x="767657" y="989599"/>
                      <a:pt x="494800" y="989599"/>
                    </a:cubicBezTo>
                    <a:close/>
                    <a:moveTo>
                      <a:pt x="494800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89" y="981376"/>
                      <a:pt x="981316" y="763150"/>
                      <a:pt x="981316" y="494860"/>
                    </a:cubicBezTo>
                    <a:cubicBezTo>
                      <a:pt x="981316" y="226570"/>
                      <a:pt x="763089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7" name="Google Shape;1417;p15"/>
              <p:cNvSpPr/>
              <p:nvPr/>
            </p:nvSpPr>
            <p:spPr>
              <a:xfrm rot="5400000" flipH="1">
                <a:off x="3257664" y="4721642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6" y="635857"/>
                      <a:pt x="817356" y="412820"/>
                    </a:cubicBezTo>
                    <a:cubicBezTo>
                      <a:pt x="817356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8" name="Google Shape;1418;p15"/>
              <p:cNvSpPr/>
              <p:nvPr/>
            </p:nvSpPr>
            <p:spPr>
              <a:xfrm rot="8100000" flipH="1">
                <a:off x="1714602" y="4198391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50"/>
                      <a:pt x="325450" y="0"/>
                      <a:pt x="726912" y="0"/>
                    </a:cubicBezTo>
                    <a:cubicBezTo>
                      <a:pt x="1128374" y="0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9" name="Google Shape;1419;p15"/>
              <p:cNvSpPr/>
              <p:nvPr/>
            </p:nvSpPr>
            <p:spPr>
              <a:xfrm rot="5400000" flipH="1">
                <a:off x="1841498" y="4326619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4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4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181" y="1182427"/>
                      <a:pt x="591214" y="1182427"/>
                    </a:cubicBezTo>
                    <a:close/>
                    <a:moveTo>
                      <a:pt x="591214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4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4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0" name="Google Shape;1420;p15"/>
              <p:cNvSpPr/>
              <p:nvPr/>
            </p:nvSpPr>
            <p:spPr>
              <a:xfrm rot="5400000" flipH="1">
                <a:off x="1931500" y="4416564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7" y="0"/>
                      <a:pt x="989599" y="221941"/>
                      <a:pt x="989599" y="494799"/>
                    </a:cubicBezTo>
                    <a:cubicBezTo>
                      <a:pt x="989599" y="767657"/>
                      <a:pt x="767657" y="989598"/>
                      <a:pt x="494800" y="989598"/>
                    </a:cubicBezTo>
                    <a:close/>
                    <a:moveTo>
                      <a:pt x="494800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89" y="981376"/>
                      <a:pt x="981316" y="763150"/>
                      <a:pt x="981316" y="494860"/>
                    </a:cubicBezTo>
                    <a:cubicBezTo>
                      <a:pt x="981316" y="226570"/>
                      <a:pt x="763089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1" name="Google Shape;1421;p15"/>
              <p:cNvSpPr/>
              <p:nvPr/>
            </p:nvSpPr>
            <p:spPr>
              <a:xfrm rot="5400000" flipH="1">
                <a:off x="2007979" y="4493042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6" y="635857"/>
                      <a:pt x="817356" y="412820"/>
                    </a:cubicBezTo>
                    <a:cubicBezTo>
                      <a:pt x="817356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2" name="Google Shape;1422;p15"/>
              <p:cNvSpPr/>
              <p:nvPr/>
            </p:nvSpPr>
            <p:spPr>
              <a:xfrm rot="8100000" flipH="1">
                <a:off x="464845" y="4503119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4"/>
                      <a:pt x="726912" y="1453824"/>
                    </a:cubicBezTo>
                    <a:cubicBezTo>
                      <a:pt x="325450" y="1453824"/>
                      <a:pt x="0" y="1128374"/>
                      <a:pt x="0" y="726912"/>
                    </a:cubicBezTo>
                    <a:cubicBezTo>
                      <a:pt x="0" y="325450"/>
                      <a:pt x="325450" y="1"/>
                      <a:pt x="726912" y="1"/>
                    </a:cubicBezTo>
                    <a:cubicBezTo>
                      <a:pt x="1128374" y="1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3" name="Google Shape;1423;p15"/>
              <p:cNvSpPr/>
              <p:nvPr/>
            </p:nvSpPr>
            <p:spPr>
              <a:xfrm rot="5400000" flipH="1">
                <a:off x="591812" y="4631419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4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4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1" y="1182427"/>
                      <a:pt x="591214" y="1182427"/>
                    </a:cubicBezTo>
                    <a:close/>
                    <a:moveTo>
                      <a:pt x="591214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4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4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4" name="Google Shape;1424;p15"/>
              <p:cNvSpPr/>
              <p:nvPr/>
            </p:nvSpPr>
            <p:spPr>
              <a:xfrm rot="5400000" flipH="1">
                <a:off x="681814" y="4721364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7" y="0"/>
                      <a:pt x="989599" y="221941"/>
                      <a:pt x="989599" y="494799"/>
                    </a:cubicBezTo>
                    <a:cubicBezTo>
                      <a:pt x="989599" y="767657"/>
                      <a:pt x="767657" y="989599"/>
                      <a:pt x="494800" y="989599"/>
                    </a:cubicBezTo>
                    <a:close/>
                    <a:moveTo>
                      <a:pt x="494800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89" y="981376"/>
                      <a:pt x="981316" y="763150"/>
                      <a:pt x="981316" y="494860"/>
                    </a:cubicBezTo>
                    <a:cubicBezTo>
                      <a:pt x="981316" y="226570"/>
                      <a:pt x="763089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5" name="Google Shape;1425;p15"/>
              <p:cNvSpPr/>
              <p:nvPr/>
            </p:nvSpPr>
            <p:spPr>
              <a:xfrm rot="5400000" flipH="1">
                <a:off x="758293" y="4797842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6"/>
                      <a:pt x="412820" y="817356"/>
                    </a:cubicBezTo>
                    <a:cubicBezTo>
                      <a:pt x="635918" y="817356"/>
                      <a:pt x="817356" y="635857"/>
                      <a:pt x="817356" y="412820"/>
                    </a:cubicBezTo>
                    <a:cubicBezTo>
                      <a:pt x="817356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54388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p16"/>
          <p:cNvSpPr txBox="1">
            <a:spLocks noGrp="1"/>
          </p:cNvSpPr>
          <p:nvPr>
            <p:ph type="title"/>
          </p:nvPr>
        </p:nvSpPr>
        <p:spPr>
          <a:xfrm>
            <a:off x="950967" y="4741600"/>
            <a:ext cx="49512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428" name="Google Shape;1428;p16"/>
          <p:cNvSpPr txBox="1">
            <a:spLocks noGrp="1"/>
          </p:cNvSpPr>
          <p:nvPr>
            <p:ph type="subTitle" idx="1"/>
          </p:nvPr>
        </p:nvSpPr>
        <p:spPr>
          <a:xfrm>
            <a:off x="950967" y="1213600"/>
            <a:ext cx="5913200" cy="33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1429" name="Google Shape;1429;p16"/>
          <p:cNvGrpSpPr/>
          <p:nvPr/>
        </p:nvGrpSpPr>
        <p:grpSpPr>
          <a:xfrm>
            <a:off x="8135618" y="-781346"/>
            <a:ext cx="5317857" cy="8152803"/>
            <a:chOff x="6101713" y="-586009"/>
            <a:chExt cx="3988393" cy="6114602"/>
          </a:xfrm>
        </p:grpSpPr>
        <p:sp>
          <p:nvSpPr>
            <p:cNvPr id="1430" name="Google Shape;1430;p16"/>
            <p:cNvSpPr/>
            <p:nvPr/>
          </p:nvSpPr>
          <p:spPr>
            <a:xfrm rot="-5400000" flipH="1">
              <a:off x="5850054" y="940705"/>
              <a:ext cx="3765407" cy="3262089"/>
            </a:xfrm>
            <a:custGeom>
              <a:avLst/>
              <a:gdLst/>
              <a:ahLst/>
              <a:cxnLst/>
              <a:rect l="l" t="t" r="r" b="b"/>
              <a:pathLst>
                <a:path w="3430895" h="2972291" extrusionOk="0">
                  <a:moveTo>
                    <a:pt x="548031" y="2972291"/>
                  </a:moveTo>
                  <a:lnTo>
                    <a:pt x="2882865" y="2972291"/>
                  </a:lnTo>
                  <a:cubicBezTo>
                    <a:pt x="3219955" y="2659054"/>
                    <a:pt x="3430895" y="2211925"/>
                    <a:pt x="3430895" y="1715471"/>
                  </a:cubicBezTo>
                  <a:cubicBezTo>
                    <a:pt x="3430940" y="768062"/>
                    <a:pt x="2662879" y="0"/>
                    <a:pt x="1715470" y="0"/>
                  </a:cubicBezTo>
                  <a:cubicBezTo>
                    <a:pt x="768062" y="0"/>
                    <a:pt x="0" y="768062"/>
                    <a:pt x="0" y="1715471"/>
                  </a:cubicBezTo>
                  <a:cubicBezTo>
                    <a:pt x="0" y="2211925"/>
                    <a:pt x="210985" y="2659054"/>
                    <a:pt x="548031" y="29722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31" name="Google Shape;1431;p16"/>
            <p:cNvGrpSpPr/>
            <p:nvPr/>
          </p:nvGrpSpPr>
          <p:grpSpPr>
            <a:xfrm>
              <a:off x="6846656" y="3500325"/>
              <a:ext cx="3243451" cy="2028268"/>
              <a:chOff x="6999056" y="3500325"/>
              <a:chExt cx="3243451" cy="2028268"/>
            </a:xfrm>
          </p:grpSpPr>
          <p:sp>
            <p:nvSpPr>
              <p:cNvPr id="1432" name="Google Shape;1432;p16"/>
              <p:cNvSpPr/>
              <p:nvPr/>
            </p:nvSpPr>
            <p:spPr>
              <a:xfrm rot="-8100000" flipH="1">
                <a:off x="8678953" y="3768588"/>
                <a:ext cx="1295290" cy="1295290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50"/>
                      <a:pt x="325450" y="0"/>
                      <a:pt x="726912" y="0"/>
                    </a:cubicBezTo>
                    <a:cubicBezTo>
                      <a:pt x="1128374" y="0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3" name="Google Shape;1433;p16"/>
              <p:cNvSpPr/>
              <p:nvPr/>
            </p:nvSpPr>
            <p:spPr>
              <a:xfrm rot="10800000" flipH="1">
                <a:off x="8800178" y="3888110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6" y="265245"/>
                      <a:pt x="1182426" y="591213"/>
                    </a:cubicBezTo>
                    <a:cubicBezTo>
                      <a:pt x="1182426" y="917182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4" name="Google Shape;1434;p16"/>
              <p:cNvSpPr/>
              <p:nvPr/>
            </p:nvSpPr>
            <p:spPr>
              <a:xfrm rot="10800000" flipH="1">
                <a:off x="8886149" y="3974236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5" name="Google Shape;1435;p16"/>
              <p:cNvSpPr/>
              <p:nvPr/>
            </p:nvSpPr>
            <p:spPr>
              <a:xfrm rot="10800000" flipH="1">
                <a:off x="8959251" y="4047469"/>
                <a:ext cx="736884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40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22"/>
                      <a:pt x="8283" y="412820"/>
                    </a:cubicBezTo>
                    <a:cubicBezTo>
                      <a:pt x="8283" y="635918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6" name="Google Shape;1436;p16"/>
              <p:cNvSpPr/>
              <p:nvPr/>
            </p:nvSpPr>
            <p:spPr>
              <a:xfrm rot="10800000" flipH="1">
                <a:off x="8063527" y="4231056"/>
                <a:ext cx="1297536" cy="1297536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50"/>
                      <a:pt x="325449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7" name="Google Shape;1437;p16"/>
              <p:cNvSpPr/>
              <p:nvPr/>
            </p:nvSpPr>
            <p:spPr>
              <a:xfrm rot="10800000" flipH="1">
                <a:off x="8184529" y="4352275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8" name="Google Shape;1438;p16"/>
              <p:cNvSpPr/>
              <p:nvPr/>
            </p:nvSpPr>
            <p:spPr>
              <a:xfrm rot="10800000" flipH="1">
                <a:off x="8270501" y="4438456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9" name="Google Shape;1439;p16"/>
              <p:cNvSpPr/>
              <p:nvPr/>
            </p:nvSpPr>
            <p:spPr>
              <a:xfrm rot="10800000" flipH="1">
                <a:off x="8343602" y="4511688"/>
                <a:ext cx="736883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783"/>
                      <a:pt x="8283" y="412881"/>
                    </a:cubicBezTo>
                    <a:cubicBezTo>
                      <a:pt x="8283" y="635979"/>
                      <a:pt x="189722" y="817418"/>
                      <a:pt x="412820" y="817418"/>
                    </a:cubicBezTo>
                    <a:cubicBezTo>
                      <a:pt x="635918" y="817418"/>
                      <a:pt x="817357" y="635979"/>
                      <a:pt x="817357" y="412881"/>
                    </a:cubicBezTo>
                    <a:cubicBezTo>
                      <a:pt x="817357" y="18978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0" name="Google Shape;1440;p16"/>
              <p:cNvSpPr/>
              <p:nvPr/>
            </p:nvSpPr>
            <p:spPr>
              <a:xfrm rot="10800000" flipH="1">
                <a:off x="6999056" y="4057265"/>
                <a:ext cx="1297536" cy="1297536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50"/>
                      <a:pt x="325449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1" name="Google Shape;1441;p16"/>
              <p:cNvSpPr/>
              <p:nvPr/>
            </p:nvSpPr>
            <p:spPr>
              <a:xfrm rot="10800000" flipH="1">
                <a:off x="7120058" y="4178484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6" y="265245"/>
                      <a:pt x="1182426" y="591213"/>
                    </a:cubicBezTo>
                    <a:cubicBezTo>
                      <a:pt x="1182426" y="917181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2" name="Google Shape;1442;p16"/>
              <p:cNvSpPr/>
              <p:nvPr/>
            </p:nvSpPr>
            <p:spPr>
              <a:xfrm rot="10800000" flipH="1">
                <a:off x="7206030" y="4264665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7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3" name="Google Shape;1443;p16"/>
              <p:cNvSpPr/>
              <p:nvPr/>
            </p:nvSpPr>
            <p:spPr>
              <a:xfrm rot="10800000" flipH="1">
                <a:off x="7279131" y="4337898"/>
                <a:ext cx="736883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783"/>
                      <a:pt x="8283" y="412881"/>
                    </a:cubicBezTo>
                    <a:cubicBezTo>
                      <a:pt x="8283" y="635979"/>
                      <a:pt x="189722" y="817418"/>
                      <a:pt x="412820" y="817418"/>
                    </a:cubicBezTo>
                    <a:cubicBezTo>
                      <a:pt x="635918" y="817418"/>
                      <a:pt x="817357" y="635979"/>
                      <a:pt x="817357" y="412881"/>
                    </a:cubicBezTo>
                    <a:cubicBezTo>
                      <a:pt x="817357" y="18978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44" name="Google Shape;1444;p16"/>
            <p:cNvGrpSpPr/>
            <p:nvPr/>
          </p:nvGrpSpPr>
          <p:grpSpPr>
            <a:xfrm>
              <a:off x="8467647" y="-586009"/>
              <a:ext cx="590308" cy="2414517"/>
              <a:chOff x="8391447" y="-128809"/>
              <a:chExt cx="590308" cy="2414517"/>
            </a:xfrm>
          </p:grpSpPr>
          <p:sp>
            <p:nvSpPr>
              <p:cNvPr id="1445" name="Google Shape;1445;p16"/>
              <p:cNvSpPr/>
              <p:nvPr/>
            </p:nvSpPr>
            <p:spPr>
              <a:xfrm>
                <a:off x="8742859" y="1587219"/>
                <a:ext cx="4816" cy="354716"/>
              </a:xfrm>
              <a:custGeom>
                <a:avLst/>
                <a:gdLst/>
                <a:ahLst/>
                <a:cxnLst/>
                <a:rect l="l" t="t" r="r" b="b"/>
                <a:pathLst>
                  <a:path w="12192" h="898016" extrusionOk="0">
                    <a:moveTo>
                      <a:pt x="0" y="0"/>
                    </a:moveTo>
                    <a:lnTo>
                      <a:pt x="12192" y="0"/>
                    </a:lnTo>
                    <a:lnTo>
                      <a:pt x="12192" y="898017"/>
                    </a:lnTo>
                    <a:lnTo>
                      <a:pt x="0" y="89801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6" name="Google Shape;1446;p16"/>
              <p:cNvSpPr/>
              <p:nvPr/>
            </p:nvSpPr>
            <p:spPr>
              <a:xfrm>
                <a:off x="8542720" y="1911502"/>
                <a:ext cx="349299" cy="374206"/>
              </a:xfrm>
              <a:custGeom>
                <a:avLst/>
                <a:gdLst/>
                <a:ahLst/>
                <a:cxnLst/>
                <a:rect l="l" t="t" r="r" b="b"/>
                <a:pathLst>
                  <a:path w="884301" h="947356" extrusionOk="0">
                    <a:moveTo>
                      <a:pt x="884301" y="473678"/>
                    </a:moveTo>
                    <a:cubicBezTo>
                      <a:pt x="884301" y="735284"/>
                      <a:pt x="686343" y="947357"/>
                      <a:pt x="442151" y="947357"/>
                    </a:cubicBezTo>
                    <a:cubicBezTo>
                      <a:pt x="197958" y="947357"/>
                      <a:pt x="0" y="735283"/>
                      <a:pt x="0" y="473678"/>
                    </a:cubicBezTo>
                    <a:cubicBezTo>
                      <a:pt x="0" y="212073"/>
                      <a:pt x="197958" y="0"/>
                      <a:pt x="442151" y="0"/>
                    </a:cubicBezTo>
                    <a:cubicBezTo>
                      <a:pt x="686343" y="0"/>
                      <a:pt x="884301" y="212074"/>
                      <a:pt x="884301" y="47367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7" name="Google Shape;1447;p16"/>
              <p:cNvSpPr/>
              <p:nvPr/>
            </p:nvSpPr>
            <p:spPr>
              <a:xfrm>
                <a:off x="8542720" y="2086235"/>
                <a:ext cx="349186" cy="199067"/>
              </a:xfrm>
              <a:custGeom>
                <a:avLst/>
                <a:gdLst/>
                <a:ahLst/>
                <a:cxnLst/>
                <a:rect l="l" t="t" r="r" b="b"/>
                <a:pathLst>
                  <a:path w="884015" h="503968" extrusionOk="0">
                    <a:moveTo>
                      <a:pt x="953" y="0"/>
                    </a:moveTo>
                    <a:cubicBezTo>
                      <a:pt x="381" y="10002"/>
                      <a:pt x="0" y="20098"/>
                      <a:pt x="0" y="30289"/>
                    </a:cubicBezTo>
                    <a:cubicBezTo>
                      <a:pt x="0" y="291846"/>
                      <a:pt x="197930" y="503968"/>
                      <a:pt x="442151" y="503968"/>
                    </a:cubicBezTo>
                    <a:cubicBezTo>
                      <a:pt x="686372" y="503968"/>
                      <a:pt x="876872" y="299561"/>
                      <a:pt x="884015" y="44672"/>
                    </a:cubicBezTo>
                    <a:cubicBezTo>
                      <a:pt x="589407" y="34576"/>
                      <a:pt x="294894" y="21622"/>
                      <a:pt x="953" y="9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8" name="Google Shape;1448;p16"/>
              <p:cNvSpPr/>
              <p:nvPr/>
            </p:nvSpPr>
            <p:spPr>
              <a:xfrm>
                <a:off x="8567488" y="1911502"/>
                <a:ext cx="349299" cy="374206"/>
              </a:xfrm>
              <a:custGeom>
                <a:avLst/>
                <a:gdLst/>
                <a:ahLst/>
                <a:cxnLst/>
                <a:rect l="l" t="t" r="r" b="b"/>
                <a:pathLst>
                  <a:path w="884301" h="947356" extrusionOk="0">
                    <a:moveTo>
                      <a:pt x="884301" y="473678"/>
                    </a:moveTo>
                    <a:cubicBezTo>
                      <a:pt x="884301" y="735284"/>
                      <a:pt x="686344" y="947357"/>
                      <a:pt x="442151" y="947357"/>
                    </a:cubicBezTo>
                    <a:cubicBezTo>
                      <a:pt x="197958" y="947357"/>
                      <a:pt x="0" y="735283"/>
                      <a:pt x="0" y="473678"/>
                    </a:cubicBezTo>
                    <a:cubicBezTo>
                      <a:pt x="0" y="212073"/>
                      <a:pt x="197958" y="0"/>
                      <a:pt x="442151" y="0"/>
                    </a:cubicBezTo>
                    <a:cubicBezTo>
                      <a:pt x="686344" y="0"/>
                      <a:pt x="884301" y="212074"/>
                      <a:pt x="884301" y="47367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9" name="Google Shape;1449;p16"/>
              <p:cNvSpPr/>
              <p:nvPr/>
            </p:nvSpPr>
            <p:spPr>
              <a:xfrm>
                <a:off x="8596536" y="1934845"/>
                <a:ext cx="298356" cy="327402"/>
              </a:xfrm>
              <a:custGeom>
                <a:avLst/>
                <a:gdLst/>
                <a:ahLst/>
                <a:cxnLst/>
                <a:rect l="l" t="t" r="r" b="b"/>
                <a:pathLst>
                  <a:path w="755332" h="828865" extrusionOk="0">
                    <a:moveTo>
                      <a:pt x="755333" y="414433"/>
                    </a:moveTo>
                    <a:cubicBezTo>
                      <a:pt x="755333" y="643318"/>
                      <a:pt x="586246" y="828866"/>
                      <a:pt x="377666" y="828866"/>
                    </a:cubicBezTo>
                    <a:cubicBezTo>
                      <a:pt x="169087" y="828866"/>
                      <a:pt x="0" y="643318"/>
                      <a:pt x="0" y="414433"/>
                    </a:cubicBezTo>
                    <a:cubicBezTo>
                      <a:pt x="0" y="185548"/>
                      <a:pt x="169087" y="0"/>
                      <a:pt x="377666" y="0"/>
                    </a:cubicBezTo>
                    <a:cubicBezTo>
                      <a:pt x="586246" y="0"/>
                      <a:pt x="755333" y="185548"/>
                      <a:pt x="755333" y="41443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0" name="Google Shape;1450;p16"/>
              <p:cNvSpPr/>
              <p:nvPr/>
            </p:nvSpPr>
            <p:spPr>
              <a:xfrm>
                <a:off x="8602840" y="1948731"/>
                <a:ext cx="285715" cy="313481"/>
              </a:xfrm>
              <a:custGeom>
                <a:avLst/>
                <a:gdLst/>
                <a:ahLst/>
                <a:cxnLst/>
                <a:rect l="l" t="t" r="r" b="b"/>
                <a:pathLst>
                  <a:path w="723328" h="793622" extrusionOk="0">
                    <a:moveTo>
                      <a:pt x="723329" y="396812"/>
                    </a:moveTo>
                    <a:cubicBezTo>
                      <a:pt x="723329" y="615964"/>
                      <a:pt x="561406" y="793623"/>
                      <a:pt x="361664" y="793623"/>
                    </a:cubicBezTo>
                    <a:cubicBezTo>
                      <a:pt x="161923" y="793623"/>
                      <a:pt x="0" y="615964"/>
                      <a:pt x="0" y="396812"/>
                    </a:cubicBezTo>
                    <a:cubicBezTo>
                      <a:pt x="0" y="177659"/>
                      <a:pt x="161923" y="0"/>
                      <a:pt x="361664" y="0"/>
                    </a:cubicBezTo>
                    <a:cubicBezTo>
                      <a:pt x="561406" y="0"/>
                      <a:pt x="723329" y="177659"/>
                      <a:pt x="723329" y="39681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1" name="Google Shape;1451;p16"/>
              <p:cNvSpPr/>
              <p:nvPr/>
            </p:nvSpPr>
            <p:spPr>
              <a:xfrm>
                <a:off x="8604304" y="1955674"/>
                <a:ext cx="282780" cy="282780"/>
              </a:xfrm>
              <a:custGeom>
                <a:avLst/>
                <a:gdLst/>
                <a:ahLst/>
                <a:cxnLst/>
                <a:rect l="l" t="t" r="r" b="b"/>
                <a:pathLst>
                  <a:path w="715899" h="715898" extrusionOk="0">
                    <a:moveTo>
                      <a:pt x="357950" y="715899"/>
                    </a:moveTo>
                    <a:lnTo>
                      <a:pt x="0" y="357950"/>
                    </a:lnTo>
                    <a:lnTo>
                      <a:pt x="357950" y="0"/>
                    </a:lnTo>
                    <a:lnTo>
                      <a:pt x="715899" y="357950"/>
                    </a:lnTo>
                    <a:lnTo>
                      <a:pt x="357950" y="715899"/>
                    </a:lnTo>
                    <a:close/>
                    <a:moveTo>
                      <a:pt x="10382" y="357950"/>
                    </a:moveTo>
                    <a:lnTo>
                      <a:pt x="357950" y="705517"/>
                    </a:lnTo>
                    <a:lnTo>
                      <a:pt x="705517" y="357950"/>
                    </a:lnTo>
                    <a:lnTo>
                      <a:pt x="357950" y="10383"/>
                    </a:lnTo>
                    <a:lnTo>
                      <a:pt x="10382" y="35795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2" name="Google Shape;1452;p16"/>
              <p:cNvSpPr/>
              <p:nvPr/>
            </p:nvSpPr>
            <p:spPr>
              <a:xfrm>
                <a:off x="8724958" y="2046155"/>
                <a:ext cx="67233" cy="90636"/>
              </a:xfrm>
              <a:custGeom>
                <a:avLst/>
                <a:gdLst/>
                <a:ahLst/>
                <a:cxnLst/>
                <a:rect l="l" t="t" r="r" b="b"/>
                <a:pathLst>
                  <a:path w="170211" h="229457" extrusionOk="0">
                    <a:moveTo>
                      <a:pt x="0" y="0"/>
                    </a:moveTo>
                    <a:lnTo>
                      <a:pt x="170212" y="0"/>
                    </a:lnTo>
                    <a:lnTo>
                      <a:pt x="170212" y="229457"/>
                    </a:lnTo>
                    <a:lnTo>
                      <a:pt x="0" y="22945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3" name="Google Shape;1453;p16"/>
              <p:cNvSpPr/>
              <p:nvPr/>
            </p:nvSpPr>
            <p:spPr>
              <a:xfrm>
                <a:off x="8739519" y="2065782"/>
                <a:ext cx="29234" cy="51206"/>
              </a:xfrm>
              <a:custGeom>
                <a:avLst/>
                <a:gdLst/>
                <a:ahLst/>
                <a:cxnLst/>
                <a:rect l="l" t="t" r="r" b="b"/>
                <a:pathLst>
                  <a:path w="74009" h="129635" extrusionOk="0">
                    <a:moveTo>
                      <a:pt x="0" y="0"/>
                    </a:moveTo>
                    <a:lnTo>
                      <a:pt x="74009" y="0"/>
                    </a:lnTo>
                    <a:lnTo>
                      <a:pt x="74009" y="129635"/>
                    </a:lnTo>
                    <a:lnTo>
                      <a:pt x="0" y="1296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454" name="Google Shape;1454;p16"/>
              <p:cNvGrpSpPr/>
              <p:nvPr/>
            </p:nvGrpSpPr>
            <p:grpSpPr>
              <a:xfrm>
                <a:off x="8735166" y="1999507"/>
                <a:ext cx="40418" cy="38617"/>
                <a:chOff x="6218205" y="5720905"/>
                <a:chExt cx="102584" cy="98012"/>
              </a:xfrm>
            </p:grpSpPr>
            <p:sp>
              <p:nvSpPr>
                <p:cNvPr id="1455" name="Google Shape;1455;p16"/>
                <p:cNvSpPr/>
                <p:nvPr/>
              </p:nvSpPr>
              <p:spPr>
                <a:xfrm>
                  <a:off x="6218205" y="5720905"/>
                  <a:ext cx="34480" cy="9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0" h="98012" extrusionOk="0">
                      <a:moveTo>
                        <a:pt x="0" y="0"/>
                      </a:moveTo>
                      <a:lnTo>
                        <a:pt x="34481" y="0"/>
                      </a:lnTo>
                      <a:lnTo>
                        <a:pt x="34481" y="98012"/>
                      </a:lnTo>
                      <a:lnTo>
                        <a:pt x="0" y="980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6" name="Google Shape;1456;p16"/>
                <p:cNvSpPr/>
                <p:nvPr/>
              </p:nvSpPr>
              <p:spPr>
                <a:xfrm>
                  <a:off x="6286309" y="5720905"/>
                  <a:ext cx="34480" cy="9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0" h="98012" extrusionOk="0">
                      <a:moveTo>
                        <a:pt x="0" y="0"/>
                      </a:moveTo>
                      <a:lnTo>
                        <a:pt x="34481" y="0"/>
                      </a:lnTo>
                      <a:lnTo>
                        <a:pt x="34481" y="98012"/>
                      </a:lnTo>
                      <a:lnTo>
                        <a:pt x="0" y="980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57" name="Google Shape;1457;p16"/>
              <p:cNvGrpSpPr/>
              <p:nvPr/>
            </p:nvGrpSpPr>
            <p:grpSpPr>
              <a:xfrm>
                <a:off x="8735916" y="2151835"/>
                <a:ext cx="40381" cy="38617"/>
                <a:chOff x="6220110" y="6107524"/>
                <a:chExt cx="102489" cy="98012"/>
              </a:xfrm>
            </p:grpSpPr>
            <p:sp>
              <p:nvSpPr>
                <p:cNvPr id="1458" name="Google Shape;1458;p16"/>
                <p:cNvSpPr/>
                <p:nvPr/>
              </p:nvSpPr>
              <p:spPr>
                <a:xfrm>
                  <a:off x="6220110" y="6107524"/>
                  <a:ext cx="34480" cy="9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0" h="98012" extrusionOk="0">
                      <a:moveTo>
                        <a:pt x="0" y="0"/>
                      </a:moveTo>
                      <a:lnTo>
                        <a:pt x="34481" y="0"/>
                      </a:lnTo>
                      <a:lnTo>
                        <a:pt x="34481" y="98012"/>
                      </a:lnTo>
                      <a:lnTo>
                        <a:pt x="0" y="980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9" name="Google Shape;1459;p16"/>
                <p:cNvSpPr/>
                <p:nvPr/>
              </p:nvSpPr>
              <p:spPr>
                <a:xfrm>
                  <a:off x="6288119" y="6107524"/>
                  <a:ext cx="34480" cy="9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0" h="98012" extrusionOk="0">
                      <a:moveTo>
                        <a:pt x="0" y="0"/>
                      </a:moveTo>
                      <a:lnTo>
                        <a:pt x="34481" y="0"/>
                      </a:lnTo>
                      <a:lnTo>
                        <a:pt x="34481" y="98012"/>
                      </a:lnTo>
                      <a:lnTo>
                        <a:pt x="0" y="980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60" name="Google Shape;1460;p16"/>
              <p:cNvGrpSpPr/>
              <p:nvPr/>
            </p:nvGrpSpPr>
            <p:grpSpPr>
              <a:xfrm>
                <a:off x="8653692" y="2062742"/>
                <a:ext cx="55392" cy="57944"/>
                <a:chOff x="6011418" y="5881401"/>
                <a:chExt cx="140589" cy="147065"/>
              </a:xfrm>
            </p:grpSpPr>
            <p:sp>
              <p:nvSpPr>
                <p:cNvPr id="1461" name="Google Shape;1461;p16"/>
                <p:cNvSpPr/>
                <p:nvPr/>
              </p:nvSpPr>
              <p:spPr>
                <a:xfrm>
                  <a:off x="6011418" y="5979032"/>
                  <a:ext cx="140589" cy="49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589" h="49434" extrusionOk="0">
                      <a:moveTo>
                        <a:pt x="0" y="0"/>
                      </a:moveTo>
                      <a:lnTo>
                        <a:pt x="140589" y="0"/>
                      </a:lnTo>
                      <a:lnTo>
                        <a:pt x="140589" y="49434"/>
                      </a:lnTo>
                      <a:lnTo>
                        <a:pt x="0" y="4943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2" name="Google Shape;1462;p16"/>
                <p:cNvSpPr/>
                <p:nvPr/>
              </p:nvSpPr>
              <p:spPr>
                <a:xfrm>
                  <a:off x="6011418" y="5881401"/>
                  <a:ext cx="140589" cy="49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589" h="49434" extrusionOk="0">
                      <a:moveTo>
                        <a:pt x="0" y="0"/>
                      </a:moveTo>
                      <a:lnTo>
                        <a:pt x="140589" y="0"/>
                      </a:lnTo>
                      <a:lnTo>
                        <a:pt x="140589" y="49434"/>
                      </a:lnTo>
                      <a:lnTo>
                        <a:pt x="0" y="4943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63" name="Google Shape;1463;p16"/>
              <p:cNvGrpSpPr/>
              <p:nvPr/>
            </p:nvGrpSpPr>
            <p:grpSpPr>
              <a:xfrm>
                <a:off x="8813788" y="2066383"/>
                <a:ext cx="43495" cy="45522"/>
                <a:chOff x="6417754" y="5890640"/>
                <a:chExt cx="110394" cy="115538"/>
              </a:xfrm>
            </p:grpSpPr>
            <p:sp>
              <p:nvSpPr>
                <p:cNvPr id="1464" name="Google Shape;1464;p16"/>
                <p:cNvSpPr/>
                <p:nvPr/>
              </p:nvSpPr>
              <p:spPr>
                <a:xfrm>
                  <a:off x="6417754" y="5967316"/>
                  <a:ext cx="110394" cy="38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94" h="38862" extrusionOk="0">
                      <a:moveTo>
                        <a:pt x="0" y="0"/>
                      </a:moveTo>
                      <a:lnTo>
                        <a:pt x="110395" y="0"/>
                      </a:lnTo>
                      <a:lnTo>
                        <a:pt x="110395" y="38862"/>
                      </a:lnTo>
                      <a:lnTo>
                        <a:pt x="0" y="3886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5" name="Google Shape;1465;p16"/>
                <p:cNvSpPr/>
                <p:nvPr/>
              </p:nvSpPr>
              <p:spPr>
                <a:xfrm>
                  <a:off x="6417754" y="5890640"/>
                  <a:ext cx="110394" cy="38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94" h="38862" extrusionOk="0">
                      <a:moveTo>
                        <a:pt x="0" y="0"/>
                      </a:moveTo>
                      <a:lnTo>
                        <a:pt x="110395" y="0"/>
                      </a:lnTo>
                      <a:lnTo>
                        <a:pt x="110395" y="38862"/>
                      </a:lnTo>
                      <a:lnTo>
                        <a:pt x="0" y="3886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466" name="Google Shape;1466;p16"/>
              <p:cNvSpPr/>
              <p:nvPr/>
            </p:nvSpPr>
            <p:spPr>
              <a:xfrm>
                <a:off x="8664425" y="-128809"/>
                <a:ext cx="4816" cy="1517855"/>
              </a:xfrm>
              <a:custGeom>
                <a:avLst/>
                <a:gdLst/>
                <a:ahLst/>
                <a:cxnLst/>
                <a:rect l="l" t="t" r="r" b="b"/>
                <a:pathLst>
                  <a:path w="12192" h="3842670" extrusionOk="0">
                    <a:moveTo>
                      <a:pt x="0" y="0"/>
                    </a:moveTo>
                    <a:lnTo>
                      <a:pt x="12192" y="0"/>
                    </a:lnTo>
                    <a:lnTo>
                      <a:pt x="12192" y="3842671"/>
                    </a:lnTo>
                    <a:lnTo>
                      <a:pt x="0" y="384267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7" name="Google Shape;1467;p16"/>
              <p:cNvSpPr/>
              <p:nvPr/>
            </p:nvSpPr>
            <p:spPr>
              <a:xfrm rot="-1016557">
                <a:off x="8448556" y="1174055"/>
                <a:ext cx="460532" cy="460532"/>
              </a:xfrm>
              <a:custGeom>
                <a:avLst/>
                <a:gdLst/>
                <a:ahLst/>
                <a:cxnLst/>
                <a:rect l="l" t="t" r="r" b="b"/>
                <a:pathLst>
                  <a:path w="1167003" h="1167003" extrusionOk="0">
                    <a:moveTo>
                      <a:pt x="1167003" y="583502"/>
                    </a:moveTo>
                    <a:cubicBezTo>
                      <a:pt x="1167003" y="905761"/>
                      <a:pt x="905761" y="1167003"/>
                      <a:pt x="583502" y="1167003"/>
                    </a:cubicBezTo>
                    <a:cubicBezTo>
                      <a:pt x="261243" y="1167003"/>
                      <a:pt x="0" y="905761"/>
                      <a:pt x="0" y="583502"/>
                    </a:cubicBezTo>
                    <a:cubicBezTo>
                      <a:pt x="0" y="261242"/>
                      <a:pt x="261243" y="0"/>
                      <a:pt x="583502" y="0"/>
                    </a:cubicBezTo>
                    <a:cubicBezTo>
                      <a:pt x="905761" y="0"/>
                      <a:pt x="1167003" y="261242"/>
                      <a:pt x="1167003" y="58350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8" name="Google Shape;1468;p16"/>
              <p:cNvSpPr/>
              <p:nvPr/>
            </p:nvSpPr>
            <p:spPr>
              <a:xfrm>
                <a:off x="8448110" y="1228033"/>
                <a:ext cx="408857" cy="407503"/>
              </a:xfrm>
              <a:custGeom>
                <a:avLst/>
                <a:gdLst/>
                <a:ahLst/>
                <a:cxnLst/>
                <a:rect l="l" t="t" r="r" b="b"/>
                <a:pathLst>
                  <a:path w="1035081" h="1031652" extrusionOk="0">
                    <a:moveTo>
                      <a:pt x="209836" y="0"/>
                    </a:moveTo>
                    <a:cubicBezTo>
                      <a:pt x="81629" y="107061"/>
                      <a:pt x="0" y="268034"/>
                      <a:pt x="0" y="448151"/>
                    </a:cubicBezTo>
                    <a:cubicBezTo>
                      <a:pt x="0" y="770382"/>
                      <a:pt x="261271" y="1031653"/>
                      <a:pt x="583502" y="1031653"/>
                    </a:cubicBezTo>
                    <a:cubicBezTo>
                      <a:pt x="765524" y="1031653"/>
                      <a:pt x="928116" y="948214"/>
                      <a:pt x="1035082" y="817626"/>
                    </a:cubicBezTo>
                    <a:cubicBezTo>
                      <a:pt x="1028891" y="816007"/>
                      <a:pt x="1022699" y="814578"/>
                      <a:pt x="1016603" y="812864"/>
                    </a:cubicBezTo>
                    <a:cubicBezTo>
                      <a:pt x="617887" y="715233"/>
                      <a:pt x="320993" y="392335"/>
                      <a:pt x="2098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9" name="Google Shape;1469;p16"/>
              <p:cNvSpPr/>
              <p:nvPr/>
            </p:nvSpPr>
            <p:spPr>
              <a:xfrm rot="-546276">
                <a:off x="8460452" y="1203823"/>
                <a:ext cx="460938" cy="460938"/>
              </a:xfrm>
              <a:custGeom>
                <a:avLst/>
                <a:gdLst/>
                <a:ahLst/>
                <a:cxnLst/>
                <a:rect l="l" t="t" r="r" b="b"/>
                <a:pathLst>
                  <a:path w="1167002" h="1167002" extrusionOk="0">
                    <a:moveTo>
                      <a:pt x="1167003" y="583501"/>
                    </a:moveTo>
                    <a:cubicBezTo>
                      <a:pt x="1167003" y="905760"/>
                      <a:pt x="905760" y="1167003"/>
                      <a:pt x="583501" y="1167003"/>
                    </a:cubicBezTo>
                    <a:cubicBezTo>
                      <a:pt x="261243" y="1167003"/>
                      <a:pt x="0" y="905760"/>
                      <a:pt x="0" y="583501"/>
                    </a:cubicBezTo>
                    <a:cubicBezTo>
                      <a:pt x="0" y="261242"/>
                      <a:pt x="261242" y="0"/>
                      <a:pt x="583501" y="0"/>
                    </a:cubicBezTo>
                    <a:cubicBezTo>
                      <a:pt x="905760" y="0"/>
                      <a:pt x="1167003" y="261242"/>
                      <a:pt x="1167003" y="58350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0" name="Google Shape;1470;p16"/>
              <p:cNvSpPr/>
              <p:nvPr/>
            </p:nvSpPr>
            <p:spPr>
              <a:xfrm rot="-4983352">
                <a:off x="8487921" y="1231800"/>
                <a:ext cx="403559" cy="403559"/>
              </a:xfrm>
              <a:custGeom>
                <a:avLst/>
                <a:gdLst/>
                <a:ahLst/>
                <a:cxnLst/>
                <a:rect l="l" t="t" r="r" b="b"/>
                <a:pathLst>
                  <a:path w="1027176" h="1027176" extrusionOk="0">
                    <a:moveTo>
                      <a:pt x="1027177" y="513588"/>
                    </a:moveTo>
                    <a:cubicBezTo>
                      <a:pt x="1027177" y="797235"/>
                      <a:pt x="797235" y="1027177"/>
                      <a:pt x="513588" y="1027177"/>
                    </a:cubicBezTo>
                    <a:cubicBezTo>
                      <a:pt x="229941" y="1027177"/>
                      <a:pt x="0" y="797235"/>
                      <a:pt x="0" y="513588"/>
                    </a:cubicBezTo>
                    <a:cubicBezTo>
                      <a:pt x="0" y="229941"/>
                      <a:pt x="229941" y="0"/>
                      <a:pt x="513588" y="0"/>
                    </a:cubicBezTo>
                    <a:cubicBezTo>
                      <a:pt x="797235" y="0"/>
                      <a:pt x="1027177" y="229941"/>
                      <a:pt x="1027177" y="51358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1" name="Google Shape;1471;p16"/>
              <p:cNvSpPr/>
              <p:nvPr/>
            </p:nvSpPr>
            <p:spPr>
              <a:xfrm>
                <a:off x="8488228" y="1230961"/>
                <a:ext cx="405735" cy="392265"/>
              </a:xfrm>
              <a:custGeom>
                <a:avLst/>
                <a:gdLst/>
                <a:ahLst/>
                <a:cxnLst/>
                <a:rect l="l" t="t" r="r" b="b"/>
                <a:pathLst>
                  <a:path w="1027176" h="993076" extrusionOk="0">
                    <a:moveTo>
                      <a:pt x="1027176" y="496538"/>
                    </a:moveTo>
                    <a:cubicBezTo>
                      <a:pt x="1027176" y="770769"/>
                      <a:pt x="797235" y="993076"/>
                      <a:pt x="513588" y="993076"/>
                    </a:cubicBezTo>
                    <a:cubicBezTo>
                      <a:pt x="229941" y="993076"/>
                      <a:pt x="0" y="770769"/>
                      <a:pt x="0" y="496538"/>
                    </a:cubicBezTo>
                    <a:cubicBezTo>
                      <a:pt x="0" y="222308"/>
                      <a:pt x="229941" y="0"/>
                      <a:pt x="513588" y="0"/>
                    </a:cubicBezTo>
                    <a:cubicBezTo>
                      <a:pt x="797235" y="0"/>
                      <a:pt x="1027176" y="222308"/>
                      <a:pt x="1027176" y="49653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2" name="Google Shape;1472;p16"/>
              <p:cNvSpPr/>
              <p:nvPr/>
            </p:nvSpPr>
            <p:spPr>
              <a:xfrm>
                <a:off x="8634289" y="1384227"/>
                <a:ext cx="105647" cy="105647"/>
              </a:xfrm>
              <a:custGeom>
                <a:avLst/>
                <a:gdLst/>
                <a:ahLst/>
                <a:cxnLst/>
                <a:rect l="l" t="t" r="r" b="b"/>
                <a:pathLst>
                  <a:path w="267462" h="267461" extrusionOk="0">
                    <a:moveTo>
                      <a:pt x="0" y="0"/>
                    </a:moveTo>
                    <a:lnTo>
                      <a:pt x="267462" y="0"/>
                    </a:lnTo>
                    <a:lnTo>
                      <a:pt x="267462" y="267462"/>
                    </a:lnTo>
                    <a:lnTo>
                      <a:pt x="0" y="26746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3" name="Google Shape;1473;p16"/>
              <p:cNvSpPr/>
              <p:nvPr/>
            </p:nvSpPr>
            <p:spPr>
              <a:xfrm>
                <a:off x="8658270" y="1408170"/>
                <a:ext cx="57639" cy="57639"/>
              </a:xfrm>
              <a:custGeom>
                <a:avLst/>
                <a:gdLst/>
                <a:ahLst/>
                <a:cxnLst/>
                <a:rect l="l" t="t" r="r" b="b"/>
                <a:pathLst>
                  <a:path w="145922" h="145922" extrusionOk="0">
                    <a:moveTo>
                      <a:pt x="0" y="0"/>
                    </a:moveTo>
                    <a:lnTo>
                      <a:pt x="145923" y="0"/>
                    </a:lnTo>
                    <a:lnTo>
                      <a:pt x="145923" y="145923"/>
                    </a:lnTo>
                    <a:lnTo>
                      <a:pt x="0" y="14592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4" name="Google Shape;1474;p16"/>
              <p:cNvSpPr/>
              <p:nvPr/>
            </p:nvSpPr>
            <p:spPr>
              <a:xfrm>
                <a:off x="8502414" y="1252352"/>
                <a:ext cx="370067" cy="370067"/>
              </a:xfrm>
              <a:custGeom>
                <a:avLst/>
                <a:gdLst/>
                <a:ahLst/>
                <a:cxnLst/>
                <a:rect l="l" t="t" r="r" b="b"/>
                <a:pathLst>
                  <a:path w="936878" h="936879" extrusionOk="0">
                    <a:moveTo>
                      <a:pt x="468440" y="936879"/>
                    </a:moveTo>
                    <a:lnTo>
                      <a:pt x="0" y="468439"/>
                    </a:lnTo>
                    <a:lnTo>
                      <a:pt x="468440" y="0"/>
                    </a:lnTo>
                    <a:lnTo>
                      <a:pt x="936879" y="468439"/>
                    </a:lnTo>
                    <a:lnTo>
                      <a:pt x="468440" y="936879"/>
                    </a:lnTo>
                    <a:close/>
                    <a:moveTo>
                      <a:pt x="12954" y="468439"/>
                    </a:moveTo>
                    <a:lnTo>
                      <a:pt x="468440" y="923925"/>
                    </a:lnTo>
                    <a:lnTo>
                      <a:pt x="923925" y="468439"/>
                    </a:lnTo>
                    <a:lnTo>
                      <a:pt x="468440" y="12954"/>
                    </a:lnTo>
                    <a:lnTo>
                      <a:pt x="12954" y="46843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475" name="Google Shape;1475;p16"/>
              <p:cNvGrpSpPr/>
              <p:nvPr/>
            </p:nvGrpSpPr>
            <p:grpSpPr>
              <a:xfrm>
                <a:off x="8655868" y="1317764"/>
                <a:ext cx="63460" cy="231739"/>
                <a:chOff x="6016942" y="3990593"/>
                <a:chExt cx="161067" cy="588169"/>
              </a:xfrm>
            </p:grpSpPr>
            <p:grpSp>
              <p:nvGrpSpPr>
                <p:cNvPr id="1476" name="Google Shape;1476;p16"/>
                <p:cNvGrpSpPr/>
                <p:nvPr/>
              </p:nvGrpSpPr>
              <p:grpSpPr>
                <a:xfrm>
                  <a:off x="6016942" y="3990593"/>
                  <a:ext cx="161067" cy="112490"/>
                  <a:chOff x="6016942" y="3990593"/>
                  <a:chExt cx="161067" cy="112490"/>
                </a:xfrm>
              </p:grpSpPr>
              <p:sp>
                <p:nvSpPr>
                  <p:cNvPr id="1477" name="Google Shape;1477;p16"/>
                  <p:cNvSpPr/>
                  <p:nvPr/>
                </p:nvSpPr>
                <p:spPr>
                  <a:xfrm>
                    <a:off x="6016942" y="3990593"/>
                    <a:ext cx="49434" cy="112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34" h="112490" extrusionOk="0">
                        <a:moveTo>
                          <a:pt x="0" y="0"/>
                        </a:moveTo>
                        <a:lnTo>
                          <a:pt x="49435" y="0"/>
                        </a:lnTo>
                        <a:lnTo>
                          <a:pt x="49435" y="112490"/>
                        </a:lnTo>
                        <a:lnTo>
                          <a:pt x="0" y="11249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8" name="Google Shape;1478;p16"/>
                  <p:cNvSpPr/>
                  <p:nvPr/>
                </p:nvSpPr>
                <p:spPr>
                  <a:xfrm>
                    <a:off x="6128575" y="3990593"/>
                    <a:ext cx="49434" cy="112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34" h="112490" extrusionOk="0">
                        <a:moveTo>
                          <a:pt x="0" y="0"/>
                        </a:moveTo>
                        <a:lnTo>
                          <a:pt x="49435" y="0"/>
                        </a:lnTo>
                        <a:lnTo>
                          <a:pt x="49435" y="112490"/>
                        </a:lnTo>
                        <a:lnTo>
                          <a:pt x="0" y="11249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79" name="Google Shape;1479;p16"/>
                <p:cNvGrpSpPr/>
                <p:nvPr/>
              </p:nvGrpSpPr>
              <p:grpSpPr>
                <a:xfrm>
                  <a:off x="6016942" y="4466272"/>
                  <a:ext cx="161067" cy="112490"/>
                  <a:chOff x="6016942" y="4466272"/>
                  <a:chExt cx="161067" cy="112490"/>
                </a:xfrm>
              </p:grpSpPr>
              <p:sp>
                <p:nvSpPr>
                  <p:cNvPr id="1480" name="Google Shape;1480;p16"/>
                  <p:cNvSpPr/>
                  <p:nvPr/>
                </p:nvSpPr>
                <p:spPr>
                  <a:xfrm>
                    <a:off x="6016942" y="4466272"/>
                    <a:ext cx="49434" cy="112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34" h="112490" extrusionOk="0">
                        <a:moveTo>
                          <a:pt x="0" y="0"/>
                        </a:moveTo>
                        <a:lnTo>
                          <a:pt x="49435" y="0"/>
                        </a:lnTo>
                        <a:lnTo>
                          <a:pt x="49435" y="112490"/>
                        </a:lnTo>
                        <a:lnTo>
                          <a:pt x="0" y="11249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1" name="Google Shape;1481;p16"/>
                  <p:cNvSpPr/>
                  <p:nvPr/>
                </p:nvSpPr>
                <p:spPr>
                  <a:xfrm>
                    <a:off x="6128575" y="4466272"/>
                    <a:ext cx="49434" cy="112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34" h="112490" extrusionOk="0">
                        <a:moveTo>
                          <a:pt x="0" y="0"/>
                        </a:moveTo>
                        <a:lnTo>
                          <a:pt x="49435" y="0"/>
                        </a:lnTo>
                        <a:lnTo>
                          <a:pt x="49435" y="112490"/>
                        </a:lnTo>
                        <a:lnTo>
                          <a:pt x="0" y="11249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482" name="Google Shape;1482;p16"/>
              <p:cNvGrpSpPr/>
              <p:nvPr/>
            </p:nvGrpSpPr>
            <p:grpSpPr>
              <a:xfrm>
                <a:off x="8571729" y="1401903"/>
                <a:ext cx="231738" cy="63460"/>
                <a:chOff x="5803392" y="4204144"/>
                <a:chExt cx="588168" cy="161067"/>
              </a:xfrm>
            </p:grpSpPr>
            <p:grpSp>
              <p:nvGrpSpPr>
                <p:cNvPr id="1483" name="Google Shape;1483;p16"/>
                <p:cNvGrpSpPr/>
                <p:nvPr/>
              </p:nvGrpSpPr>
              <p:grpSpPr>
                <a:xfrm>
                  <a:off x="5803392" y="4204144"/>
                  <a:ext cx="112490" cy="161067"/>
                  <a:chOff x="5803392" y="4204144"/>
                  <a:chExt cx="112490" cy="161067"/>
                </a:xfrm>
              </p:grpSpPr>
              <p:sp>
                <p:nvSpPr>
                  <p:cNvPr id="1484" name="Google Shape;1484;p16"/>
                  <p:cNvSpPr/>
                  <p:nvPr/>
                </p:nvSpPr>
                <p:spPr>
                  <a:xfrm>
                    <a:off x="5803392" y="4315777"/>
                    <a:ext cx="112490" cy="494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490" h="49434" extrusionOk="0">
                        <a:moveTo>
                          <a:pt x="0" y="0"/>
                        </a:moveTo>
                        <a:lnTo>
                          <a:pt x="112490" y="0"/>
                        </a:lnTo>
                        <a:lnTo>
                          <a:pt x="112490" y="49435"/>
                        </a:lnTo>
                        <a:lnTo>
                          <a:pt x="0" y="49435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5" name="Google Shape;1485;p16"/>
                  <p:cNvSpPr/>
                  <p:nvPr/>
                </p:nvSpPr>
                <p:spPr>
                  <a:xfrm>
                    <a:off x="5803392" y="4204144"/>
                    <a:ext cx="112490" cy="494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490" h="49434" extrusionOk="0">
                        <a:moveTo>
                          <a:pt x="0" y="0"/>
                        </a:moveTo>
                        <a:lnTo>
                          <a:pt x="112490" y="0"/>
                        </a:lnTo>
                        <a:lnTo>
                          <a:pt x="112490" y="49435"/>
                        </a:lnTo>
                        <a:lnTo>
                          <a:pt x="0" y="49435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6" name="Google Shape;1486;p16"/>
                <p:cNvGrpSpPr/>
                <p:nvPr/>
              </p:nvGrpSpPr>
              <p:grpSpPr>
                <a:xfrm>
                  <a:off x="6279070" y="4204144"/>
                  <a:ext cx="112490" cy="161067"/>
                  <a:chOff x="6279070" y="4204144"/>
                  <a:chExt cx="112490" cy="161067"/>
                </a:xfrm>
              </p:grpSpPr>
              <p:sp>
                <p:nvSpPr>
                  <p:cNvPr id="1487" name="Google Shape;1487;p16"/>
                  <p:cNvSpPr/>
                  <p:nvPr/>
                </p:nvSpPr>
                <p:spPr>
                  <a:xfrm>
                    <a:off x="6279070" y="4315777"/>
                    <a:ext cx="112490" cy="494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490" h="49434" extrusionOk="0">
                        <a:moveTo>
                          <a:pt x="0" y="0"/>
                        </a:moveTo>
                        <a:lnTo>
                          <a:pt x="112490" y="0"/>
                        </a:lnTo>
                        <a:lnTo>
                          <a:pt x="112490" y="49435"/>
                        </a:lnTo>
                        <a:lnTo>
                          <a:pt x="0" y="49435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8" name="Google Shape;1488;p16"/>
                  <p:cNvSpPr/>
                  <p:nvPr/>
                </p:nvSpPr>
                <p:spPr>
                  <a:xfrm>
                    <a:off x="6279070" y="4204144"/>
                    <a:ext cx="112490" cy="494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490" h="49434" extrusionOk="0">
                        <a:moveTo>
                          <a:pt x="0" y="0"/>
                        </a:moveTo>
                        <a:lnTo>
                          <a:pt x="112490" y="0"/>
                        </a:lnTo>
                        <a:lnTo>
                          <a:pt x="112490" y="49435"/>
                        </a:lnTo>
                        <a:lnTo>
                          <a:pt x="0" y="49435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489" name="Google Shape;1489;p16"/>
              <p:cNvSpPr/>
              <p:nvPr/>
            </p:nvSpPr>
            <p:spPr>
              <a:xfrm>
                <a:off x="8760685" y="-128809"/>
                <a:ext cx="4816" cy="871140"/>
              </a:xfrm>
              <a:custGeom>
                <a:avLst/>
                <a:gdLst/>
                <a:ahLst/>
                <a:cxnLst/>
                <a:rect l="l" t="t" r="r" b="b"/>
                <a:pathLst>
                  <a:path w="12192" h="2205418" extrusionOk="0">
                    <a:moveTo>
                      <a:pt x="0" y="0"/>
                    </a:moveTo>
                    <a:lnTo>
                      <a:pt x="12192" y="0"/>
                    </a:lnTo>
                    <a:lnTo>
                      <a:pt x="12192" y="2205419"/>
                    </a:lnTo>
                    <a:lnTo>
                      <a:pt x="0" y="220541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0" name="Google Shape;1490;p16"/>
              <p:cNvSpPr/>
              <p:nvPr/>
            </p:nvSpPr>
            <p:spPr>
              <a:xfrm rot="-4217829">
                <a:off x="8521039" y="659152"/>
                <a:ext cx="458643" cy="327324"/>
              </a:xfrm>
              <a:custGeom>
                <a:avLst/>
                <a:gdLst/>
                <a:ahLst/>
                <a:cxnLst/>
                <a:rect l="l" t="t" r="r" b="b"/>
                <a:pathLst>
                  <a:path w="1167003" h="832866" extrusionOk="0">
                    <a:moveTo>
                      <a:pt x="1167003" y="416433"/>
                    </a:moveTo>
                    <a:cubicBezTo>
                      <a:pt x="1167003" y="646423"/>
                      <a:pt x="905761" y="832866"/>
                      <a:pt x="583502" y="832866"/>
                    </a:cubicBezTo>
                    <a:cubicBezTo>
                      <a:pt x="261243" y="832866"/>
                      <a:pt x="0" y="646423"/>
                      <a:pt x="0" y="416433"/>
                    </a:cubicBezTo>
                    <a:cubicBezTo>
                      <a:pt x="0" y="186443"/>
                      <a:pt x="261243" y="0"/>
                      <a:pt x="583502" y="0"/>
                    </a:cubicBezTo>
                    <a:cubicBezTo>
                      <a:pt x="905761" y="0"/>
                      <a:pt x="1167003" y="186443"/>
                      <a:pt x="1167003" y="41643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1" name="Google Shape;1491;p16"/>
              <p:cNvSpPr/>
              <p:nvPr/>
            </p:nvSpPr>
            <p:spPr>
              <a:xfrm>
                <a:off x="8578196" y="773713"/>
                <a:ext cx="332732" cy="272988"/>
              </a:xfrm>
              <a:custGeom>
                <a:avLst/>
                <a:gdLst/>
                <a:ahLst/>
                <a:cxnLst/>
                <a:rect l="l" t="t" r="r" b="b"/>
                <a:pathLst>
                  <a:path w="842360" h="691108" extrusionOk="0">
                    <a:moveTo>
                      <a:pt x="842361" y="229362"/>
                    </a:moveTo>
                    <a:cubicBezTo>
                      <a:pt x="838741" y="241173"/>
                      <a:pt x="834836" y="252984"/>
                      <a:pt x="830645" y="264795"/>
                    </a:cubicBezTo>
                    <a:cubicBezTo>
                      <a:pt x="721774" y="568071"/>
                      <a:pt x="457932" y="750951"/>
                      <a:pt x="241524" y="673227"/>
                    </a:cubicBezTo>
                    <a:cubicBezTo>
                      <a:pt x="29021" y="596932"/>
                      <a:pt x="-58704" y="297847"/>
                      <a:pt x="41118" y="0"/>
                    </a:cubicBezTo>
                    <a:cubicBezTo>
                      <a:pt x="306484" y="82010"/>
                      <a:pt x="572994" y="160782"/>
                      <a:pt x="842361" y="22936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2" name="Google Shape;1492;p16"/>
              <p:cNvSpPr/>
              <p:nvPr/>
            </p:nvSpPr>
            <p:spPr>
              <a:xfrm rot="-4217829">
                <a:off x="8499038" y="651207"/>
                <a:ext cx="458643" cy="327324"/>
              </a:xfrm>
              <a:custGeom>
                <a:avLst/>
                <a:gdLst/>
                <a:ahLst/>
                <a:cxnLst/>
                <a:rect l="l" t="t" r="r" b="b"/>
                <a:pathLst>
                  <a:path w="1167003" h="832866" extrusionOk="0">
                    <a:moveTo>
                      <a:pt x="1167003" y="416433"/>
                    </a:moveTo>
                    <a:cubicBezTo>
                      <a:pt x="1167003" y="646423"/>
                      <a:pt x="905761" y="832866"/>
                      <a:pt x="583502" y="832866"/>
                    </a:cubicBezTo>
                    <a:cubicBezTo>
                      <a:pt x="261243" y="832866"/>
                      <a:pt x="0" y="646423"/>
                      <a:pt x="0" y="416433"/>
                    </a:cubicBezTo>
                    <a:cubicBezTo>
                      <a:pt x="0" y="186443"/>
                      <a:pt x="261243" y="0"/>
                      <a:pt x="583502" y="0"/>
                    </a:cubicBezTo>
                    <a:cubicBezTo>
                      <a:pt x="905761" y="0"/>
                      <a:pt x="1167003" y="186443"/>
                      <a:pt x="1167003" y="4164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3" name="Google Shape;1493;p16"/>
              <p:cNvSpPr/>
              <p:nvPr/>
            </p:nvSpPr>
            <p:spPr>
              <a:xfrm rot="-4217829">
                <a:off x="8524608" y="673935"/>
                <a:ext cx="401294" cy="279558"/>
              </a:xfrm>
              <a:custGeom>
                <a:avLst/>
                <a:gdLst/>
                <a:ahLst/>
                <a:cxnLst/>
                <a:rect l="l" t="t" r="r" b="b"/>
                <a:pathLst>
                  <a:path w="1021080" h="711327" extrusionOk="0">
                    <a:moveTo>
                      <a:pt x="1021080" y="355664"/>
                    </a:moveTo>
                    <a:cubicBezTo>
                      <a:pt x="1021080" y="552091"/>
                      <a:pt x="792504" y="711327"/>
                      <a:pt x="510540" y="711327"/>
                    </a:cubicBezTo>
                    <a:cubicBezTo>
                      <a:pt x="228577" y="711327"/>
                      <a:pt x="0" y="552091"/>
                      <a:pt x="0" y="355664"/>
                    </a:cubicBezTo>
                    <a:cubicBezTo>
                      <a:pt x="0" y="159236"/>
                      <a:pt x="228577" y="0"/>
                      <a:pt x="510540" y="0"/>
                    </a:cubicBezTo>
                    <a:cubicBezTo>
                      <a:pt x="792504" y="0"/>
                      <a:pt x="1021080" y="159236"/>
                      <a:pt x="1021080" y="35566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4" name="Google Shape;1494;p16"/>
              <p:cNvSpPr/>
              <p:nvPr/>
            </p:nvSpPr>
            <p:spPr>
              <a:xfrm rot="-4217829">
                <a:off x="8530257" y="687864"/>
                <a:ext cx="384299" cy="267729"/>
              </a:xfrm>
              <a:custGeom>
                <a:avLst/>
                <a:gdLst/>
                <a:ahLst/>
                <a:cxnLst/>
                <a:rect l="l" t="t" r="r" b="b"/>
                <a:pathLst>
                  <a:path w="977836" h="681228" extrusionOk="0">
                    <a:moveTo>
                      <a:pt x="977837" y="340614"/>
                    </a:moveTo>
                    <a:cubicBezTo>
                      <a:pt x="977837" y="528730"/>
                      <a:pt x="758940" y="681228"/>
                      <a:pt x="488918" y="681228"/>
                    </a:cubicBezTo>
                    <a:cubicBezTo>
                      <a:pt x="218896" y="681228"/>
                      <a:pt x="0" y="528730"/>
                      <a:pt x="0" y="340614"/>
                    </a:cubicBezTo>
                    <a:cubicBezTo>
                      <a:pt x="0" y="152498"/>
                      <a:pt x="218896" y="0"/>
                      <a:pt x="488918" y="0"/>
                    </a:cubicBezTo>
                    <a:cubicBezTo>
                      <a:pt x="758940" y="0"/>
                      <a:pt x="977837" y="152498"/>
                      <a:pt x="977837" y="3406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5" name="Google Shape;1495;p16"/>
              <p:cNvSpPr/>
              <p:nvPr/>
            </p:nvSpPr>
            <p:spPr>
              <a:xfrm>
                <a:off x="8601452" y="648293"/>
                <a:ext cx="250687" cy="327929"/>
              </a:xfrm>
              <a:custGeom>
                <a:avLst/>
                <a:gdLst/>
                <a:ahLst/>
                <a:cxnLst/>
                <a:rect l="l" t="t" r="r" b="b"/>
                <a:pathLst>
                  <a:path w="634650" h="830199" extrusionOk="0">
                    <a:moveTo>
                      <a:pt x="0" y="301180"/>
                    </a:moveTo>
                    <a:lnTo>
                      <a:pt x="466344" y="0"/>
                    </a:lnTo>
                    <a:lnTo>
                      <a:pt x="634651" y="529018"/>
                    </a:lnTo>
                    <a:lnTo>
                      <a:pt x="168307" y="830199"/>
                    </a:lnTo>
                    <a:lnTo>
                      <a:pt x="0" y="301180"/>
                    </a:lnTo>
                    <a:close/>
                    <a:moveTo>
                      <a:pt x="462058" y="12192"/>
                    </a:moveTo>
                    <a:lnTo>
                      <a:pt x="9334" y="304514"/>
                    </a:lnTo>
                    <a:lnTo>
                      <a:pt x="172688" y="818102"/>
                    </a:lnTo>
                    <a:lnTo>
                      <a:pt x="625412" y="525780"/>
                    </a:lnTo>
                    <a:lnTo>
                      <a:pt x="462058" y="1219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6" name="Google Shape;1496;p16"/>
              <p:cNvSpPr/>
              <p:nvPr/>
            </p:nvSpPr>
            <p:spPr>
              <a:xfrm rot="-4217829">
                <a:off x="8661371" y="770041"/>
                <a:ext cx="111067" cy="63001"/>
              </a:xfrm>
              <a:custGeom>
                <a:avLst/>
                <a:gdLst/>
                <a:ahLst/>
                <a:cxnLst/>
                <a:rect l="l" t="t" r="r" b="b"/>
                <a:pathLst>
                  <a:path w="282606" h="160305" extrusionOk="0">
                    <a:moveTo>
                      <a:pt x="0" y="0"/>
                    </a:moveTo>
                    <a:lnTo>
                      <a:pt x="282607" y="0"/>
                    </a:lnTo>
                    <a:lnTo>
                      <a:pt x="282607" y="160306"/>
                    </a:lnTo>
                    <a:lnTo>
                      <a:pt x="0" y="1603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7" name="Google Shape;1497;p16"/>
              <p:cNvSpPr/>
              <p:nvPr/>
            </p:nvSpPr>
            <p:spPr>
              <a:xfrm rot="-4217829">
                <a:off x="8689464" y="789185"/>
                <a:ext cx="62777" cy="27402"/>
              </a:xfrm>
              <a:custGeom>
                <a:avLst/>
                <a:gdLst/>
                <a:ahLst/>
                <a:cxnLst/>
                <a:rect l="l" t="t" r="r" b="b"/>
                <a:pathLst>
                  <a:path w="159734" h="69723" extrusionOk="0">
                    <a:moveTo>
                      <a:pt x="0" y="0"/>
                    </a:moveTo>
                    <a:lnTo>
                      <a:pt x="159734" y="0"/>
                    </a:lnTo>
                    <a:lnTo>
                      <a:pt x="159734" y="69723"/>
                    </a:lnTo>
                    <a:lnTo>
                      <a:pt x="0" y="6972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498" name="Google Shape;1498;p16"/>
              <p:cNvGrpSpPr/>
              <p:nvPr/>
            </p:nvGrpSpPr>
            <p:grpSpPr>
              <a:xfrm>
                <a:off x="8724030" y="689666"/>
                <a:ext cx="51914" cy="57544"/>
                <a:chOff x="6189943" y="2396435"/>
                <a:chExt cx="131760" cy="146050"/>
              </a:xfrm>
            </p:grpSpPr>
            <p:sp>
              <p:nvSpPr>
                <p:cNvPr id="1499" name="Google Shape;1499;p16"/>
                <p:cNvSpPr/>
                <p:nvPr/>
              </p:nvSpPr>
              <p:spPr>
                <a:xfrm rot="-4214982">
                  <a:off x="6225743" y="2464020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0" name="Google Shape;1500;p16"/>
                <p:cNvSpPr/>
                <p:nvPr/>
              </p:nvSpPr>
              <p:spPr>
                <a:xfrm rot="-4214982">
                  <a:off x="6165276" y="2442462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01" name="Google Shape;1501;p16"/>
              <p:cNvGrpSpPr/>
              <p:nvPr/>
            </p:nvGrpSpPr>
            <p:grpSpPr>
              <a:xfrm>
                <a:off x="8659956" y="866017"/>
                <a:ext cx="51901" cy="57580"/>
                <a:chOff x="6027317" y="2844027"/>
                <a:chExt cx="131728" cy="146141"/>
              </a:xfrm>
            </p:grpSpPr>
            <p:sp>
              <p:nvSpPr>
                <p:cNvPr id="1502" name="Google Shape;1502;p16"/>
                <p:cNvSpPr/>
                <p:nvPr/>
              </p:nvSpPr>
              <p:spPr>
                <a:xfrm rot="-4214982">
                  <a:off x="6063085" y="2911703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3" name="Google Shape;1503;p16"/>
                <p:cNvSpPr/>
                <p:nvPr/>
              </p:nvSpPr>
              <p:spPr>
                <a:xfrm rot="-4214982">
                  <a:off x="6002650" y="2890054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04" name="Google Shape;1504;p16"/>
              <p:cNvGrpSpPr/>
              <p:nvPr/>
            </p:nvGrpSpPr>
            <p:grpSpPr>
              <a:xfrm>
                <a:off x="8748588" y="784042"/>
                <a:ext cx="73197" cy="84743"/>
                <a:chOff x="6252271" y="2635970"/>
                <a:chExt cx="185779" cy="215084"/>
              </a:xfrm>
            </p:grpSpPr>
            <p:sp>
              <p:nvSpPr>
                <p:cNvPr id="1505" name="Google Shape;1505;p16"/>
                <p:cNvSpPr/>
                <p:nvPr/>
              </p:nvSpPr>
              <p:spPr>
                <a:xfrm rot="-4214982">
                  <a:off x="6294374" y="2733990"/>
                  <a:ext cx="60788" cy="132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4" h="132397" extrusionOk="0">
                      <a:moveTo>
                        <a:pt x="0" y="0"/>
                      </a:moveTo>
                      <a:lnTo>
                        <a:pt x="60865" y="0"/>
                      </a:lnTo>
                      <a:lnTo>
                        <a:pt x="60865" y="132397"/>
                      </a:lnTo>
                      <a:lnTo>
                        <a:pt x="0" y="13239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6" name="Google Shape;1506;p16"/>
                <p:cNvSpPr/>
                <p:nvPr/>
              </p:nvSpPr>
              <p:spPr>
                <a:xfrm rot="-4214982">
                  <a:off x="6335158" y="2620802"/>
                  <a:ext cx="60788" cy="132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4" h="132397" extrusionOk="0">
                      <a:moveTo>
                        <a:pt x="0" y="0"/>
                      </a:moveTo>
                      <a:lnTo>
                        <a:pt x="60865" y="0"/>
                      </a:lnTo>
                      <a:lnTo>
                        <a:pt x="60865" y="132397"/>
                      </a:lnTo>
                      <a:lnTo>
                        <a:pt x="0" y="13239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07" name="Google Shape;1507;p16"/>
              <p:cNvGrpSpPr/>
              <p:nvPr/>
            </p:nvGrpSpPr>
            <p:grpSpPr>
              <a:xfrm>
                <a:off x="8620911" y="741164"/>
                <a:ext cx="57420" cy="66513"/>
                <a:chOff x="5928217" y="2527142"/>
                <a:chExt cx="145737" cy="168815"/>
              </a:xfrm>
            </p:grpSpPr>
            <p:sp>
              <p:nvSpPr>
                <p:cNvPr id="1508" name="Google Shape;1508;p16"/>
                <p:cNvSpPr/>
                <p:nvPr/>
              </p:nvSpPr>
              <p:spPr>
                <a:xfrm rot="-4214982">
                  <a:off x="5961295" y="2603990"/>
                  <a:ext cx="47755" cy="103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15" h="104013" extrusionOk="0">
                      <a:moveTo>
                        <a:pt x="0" y="0"/>
                      </a:moveTo>
                      <a:lnTo>
                        <a:pt x="47816" y="0"/>
                      </a:lnTo>
                      <a:lnTo>
                        <a:pt x="47816" y="104013"/>
                      </a:lnTo>
                      <a:lnTo>
                        <a:pt x="0" y="1040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9" name="Google Shape;1509;p16"/>
                <p:cNvSpPr/>
                <p:nvPr/>
              </p:nvSpPr>
              <p:spPr>
                <a:xfrm rot="-4214982">
                  <a:off x="5993122" y="2515225"/>
                  <a:ext cx="47755" cy="103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15" h="104013" extrusionOk="0">
                      <a:moveTo>
                        <a:pt x="0" y="0"/>
                      </a:moveTo>
                      <a:lnTo>
                        <a:pt x="47816" y="0"/>
                      </a:lnTo>
                      <a:lnTo>
                        <a:pt x="47816" y="104013"/>
                      </a:lnTo>
                      <a:lnTo>
                        <a:pt x="0" y="1040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870435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Google Shape;1511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1512" name="Google Shape;1512;p17"/>
          <p:cNvGrpSpPr/>
          <p:nvPr/>
        </p:nvGrpSpPr>
        <p:grpSpPr>
          <a:xfrm>
            <a:off x="295777" y="-2438209"/>
            <a:ext cx="12998247" cy="10840749"/>
            <a:chOff x="221832" y="-1828657"/>
            <a:chExt cx="9748685" cy="8130562"/>
          </a:xfrm>
        </p:grpSpPr>
        <p:grpSp>
          <p:nvGrpSpPr>
            <p:cNvPr id="1513" name="Google Shape;1513;p17"/>
            <p:cNvGrpSpPr/>
            <p:nvPr/>
          </p:nvGrpSpPr>
          <p:grpSpPr>
            <a:xfrm>
              <a:off x="3679967" y="-1828657"/>
              <a:ext cx="6290550" cy="8130562"/>
              <a:chOff x="3679967" y="-1828657"/>
              <a:chExt cx="6290550" cy="8130562"/>
            </a:xfrm>
          </p:grpSpPr>
          <p:grpSp>
            <p:nvGrpSpPr>
              <p:cNvPr id="1514" name="Google Shape;1514;p17"/>
              <p:cNvGrpSpPr/>
              <p:nvPr/>
            </p:nvGrpSpPr>
            <p:grpSpPr>
              <a:xfrm rot="5400000" flipH="1">
                <a:off x="6462903" y="-2739507"/>
                <a:ext cx="2596765" cy="4418463"/>
                <a:chOff x="8186928" y="476348"/>
                <a:chExt cx="2596765" cy="4418463"/>
              </a:xfrm>
            </p:grpSpPr>
            <p:sp>
              <p:nvSpPr>
                <p:cNvPr id="1515" name="Google Shape;1515;p17"/>
                <p:cNvSpPr/>
                <p:nvPr/>
              </p:nvSpPr>
              <p:spPr>
                <a:xfrm rot="-8100000" flipH="1">
                  <a:off x="8467966" y="2631980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4" y="726912"/>
                      </a:moveTo>
                      <a:cubicBezTo>
                        <a:pt x="1453824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49"/>
                        <a:pt x="325450" y="0"/>
                        <a:pt x="726912" y="0"/>
                      </a:cubicBezTo>
                      <a:cubicBezTo>
                        <a:pt x="1128374" y="0"/>
                        <a:pt x="1453824" y="325449"/>
                        <a:pt x="1453824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6" name="Google Shape;1516;p17"/>
                <p:cNvSpPr/>
                <p:nvPr/>
              </p:nvSpPr>
              <p:spPr>
                <a:xfrm rot="10800000" flipH="1">
                  <a:off x="8594103" y="2758927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6"/>
                      </a:moveTo>
                      <a:cubicBezTo>
                        <a:pt x="265184" y="1182426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3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243" y="1182426"/>
                        <a:pt x="591213" y="1182426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7" name="Google Shape;1517;p17"/>
                <p:cNvSpPr/>
                <p:nvPr/>
              </p:nvSpPr>
              <p:spPr>
                <a:xfrm rot="10800000" flipH="1">
                  <a:off x="8683971" y="2848872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8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8" y="0"/>
                        <a:pt x="989599" y="221941"/>
                        <a:pt x="989599" y="494799"/>
                      </a:cubicBezTo>
                      <a:cubicBezTo>
                        <a:pt x="989599" y="767658"/>
                        <a:pt x="767658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8" name="Google Shape;1518;p17"/>
                <p:cNvSpPr/>
                <p:nvPr/>
              </p:nvSpPr>
              <p:spPr>
                <a:xfrm rot="10800000" flipH="1">
                  <a:off x="8760384" y="2925350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918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9" name="Google Shape;1519;p17"/>
                <p:cNvSpPr/>
                <p:nvPr/>
              </p:nvSpPr>
              <p:spPr>
                <a:xfrm rot="-8100000" flipH="1">
                  <a:off x="8467997" y="1382264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4" y="726912"/>
                      </a:moveTo>
                      <a:cubicBezTo>
                        <a:pt x="1453824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49"/>
                        <a:pt x="325450" y="0"/>
                        <a:pt x="726912" y="0"/>
                      </a:cubicBezTo>
                      <a:cubicBezTo>
                        <a:pt x="1128374" y="0"/>
                        <a:pt x="1453824" y="325449"/>
                        <a:pt x="1453824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0" name="Google Shape;1520;p17"/>
                <p:cNvSpPr/>
                <p:nvPr/>
              </p:nvSpPr>
              <p:spPr>
                <a:xfrm rot="10800000" flipH="1">
                  <a:off x="8594103" y="1509241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2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3" y="0"/>
                        <a:pt x="1182427" y="265245"/>
                        <a:pt x="1182427" y="591213"/>
                      </a:cubicBezTo>
                      <a:cubicBezTo>
                        <a:pt x="1182427" y="917182"/>
                        <a:pt x="917243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4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4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1" name="Google Shape;1521;p17"/>
                <p:cNvSpPr/>
                <p:nvPr/>
              </p:nvSpPr>
              <p:spPr>
                <a:xfrm rot="10800000" flipH="1">
                  <a:off x="8683971" y="1599186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8"/>
                      </a:moveTo>
                      <a:cubicBezTo>
                        <a:pt x="222002" y="989598"/>
                        <a:pt x="0" y="767658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8" y="0"/>
                        <a:pt x="989599" y="221941"/>
                        <a:pt x="989599" y="494799"/>
                      </a:cubicBezTo>
                      <a:cubicBezTo>
                        <a:pt x="989599" y="767658"/>
                        <a:pt x="767658" y="989598"/>
                        <a:pt x="494799" y="989598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2" name="Google Shape;1522;p17"/>
                <p:cNvSpPr/>
                <p:nvPr/>
              </p:nvSpPr>
              <p:spPr>
                <a:xfrm rot="10800000" flipH="1">
                  <a:off x="8760384" y="1675665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918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3" name="Google Shape;1523;p17"/>
                <p:cNvSpPr/>
                <p:nvPr/>
              </p:nvSpPr>
              <p:spPr>
                <a:xfrm rot="-8100000" flipH="1">
                  <a:off x="8869065" y="3256802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49"/>
                        <a:pt x="325450" y="0"/>
                        <a:pt x="726912" y="0"/>
                      </a:cubicBezTo>
                      <a:cubicBezTo>
                        <a:pt x="1128374" y="0"/>
                        <a:pt x="1453823" y="325449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4" name="Google Shape;1524;p17"/>
                <p:cNvSpPr/>
                <p:nvPr/>
              </p:nvSpPr>
              <p:spPr>
                <a:xfrm rot="10800000" flipH="1">
                  <a:off x="8995186" y="3383742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6"/>
                      </a:moveTo>
                      <a:cubicBezTo>
                        <a:pt x="265184" y="1182426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182" y="1182426"/>
                        <a:pt x="591213" y="1182426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5" name="Google Shape;1525;p17"/>
                <p:cNvSpPr/>
                <p:nvPr/>
              </p:nvSpPr>
              <p:spPr>
                <a:xfrm rot="10800000" flipH="1">
                  <a:off x="9085054" y="3473686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8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8" y="221941"/>
                        <a:pt x="989598" y="494799"/>
                      </a:cubicBezTo>
                      <a:cubicBezTo>
                        <a:pt x="989598" y="767658"/>
                        <a:pt x="767657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89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89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6" name="Google Shape;1526;p17"/>
                <p:cNvSpPr/>
                <p:nvPr/>
              </p:nvSpPr>
              <p:spPr>
                <a:xfrm rot="10800000" flipH="1">
                  <a:off x="9161466" y="3550165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857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7" name="Google Shape;1527;p17"/>
                <p:cNvSpPr/>
                <p:nvPr/>
              </p:nvSpPr>
              <p:spPr>
                <a:xfrm rot="-8100000" flipH="1">
                  <a:off x="8869039" y="2007142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49"/>
                        <a:pt x="325450" y="0"/>
                        <a:pt x="726912" y="0"/>
                      </a:cubicBezTo>
                      <a:cubicBezTo>
                        <a:pt x="1128374" y="0"/>
                        <a:pt x="1453823" y="325449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8" name="Google Shape;1528;p17"/>
                <p:cNvSpPr/>
                <p:nvPr/>
              </p:nvSpPr>
              <p:spPr>
                <a:xfrm rot="10800000" flipH="1">
                  <a:off x="8995186" y="2133999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2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2"/>
                        <a:pt x="917182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4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4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9" name="Google Shape;1529;p17"/>
                <p:cNvSpPr/>
                <p:nvPr/>
              </p:nvSpPr>
              <p:spPr>
                <a:xfrm rot="10800000" flipH="1">
                  <a:off x="9085054" y="2224000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8"/>
                      </a:moveTo>
                      <a:cubicBezTo>
                        <a:pt x="222002" y="989598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7" y="989598"/>
                        <a:pt x="494799" y="989598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89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89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0" name="Google Shape;1530;p17"/>
                <p:cNvSpPr/>
                <p:nvPr/>
              </p:nvSpPr>
              <p:spPr>
                <a:xfrm rot="10800000" flipH="1">
                  <a:off x="9161466" y="2300480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857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1" name="Google Shape;1531;p17"/>
                <p:cNvSpPr/>
                <p:nvPr/>
              </p:nvSpPr>
              <p:spPr>
                <a:xfrm rot="-8100000" flipH="1">
                  <a:off x="8869110" y="757386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4"/>
                        <a:pt x="726912" y="1453824"/>
                      </a:cubicBezTo>
                      <a:cubicBezTo>
                        <a:pt x="325450" y="1453824"/>
                        <a:pt x="0" y="1128374"/>
                        <a:pt x="0" y="726912"/>
                      </a:cubicBezTo>
                      <a:cubicBezTo>
                        <a:pt x="0" y="325450"/>
                        <a:pt x="325450" y="1"/>
                        <a:pt x="726912" y="1"/>
                      </a:cubicBezTo>
                      <a:cubicBezTo>
                        <a:pt x="1128374" y="1"/>
                        <a:pt x="1453823" y="325450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2" name="Google Shape;1532;p17"/>
                <p:cNvSpPr/>
                <p:nvPr/>
              </p:nvSpPr>
              <p:spPr>
                <a:xfrm rot="10800000" flipH="1">
                  <a:off x="8995186" y="884313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182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3" name="Google Shape;1533;p17"/>
                <p:cNvSpPr/>
                <p:nvPr/>
              </p:nvSpPr>
              <p:spPr>
                <a:xfrm rot="10800000" flipH="1">
                  <a:off x="9085054" y="974314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7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89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89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4" name="Google Shape;1534;p17"/>
                <p:cNvSpPr/>
                <p:nvPr/>
              </p:nvSpPr>
              <p:spPr>
                <a:xfrm rot="10800000" flipH="1">
                  <a:off x="9161466" y="1050794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6"/>
                        <a:pt x="412820" y="817356"/>
                      </a:cubicBezTo>
                      <a:cubicBezTo>
                        <a:pt x="635918" y="817356"/>
                        <a:pt x="817357" y="635857"/>
                        <a:pt x="817357" y="412820"/>
                      </a:cubicBezTo>
                      <a:cubicBezTo>
                        <a:pt x="817357" y="189783"/>
                        <a:pt x="635857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5" name="Google Shape;1535;p17"/>
                <p:cNvSpPr/>
                <p:nvPr/>
              </p:nvSpPr>
              <p:spPr>
                <a:xfrm rot="10800000" flipH="1">
                  <a:off x="9427858" y="1382648"/>
                  <a:ext cx="1355834" cy="135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978" h="1453823" extrusionOk="0">
                      <a:moveTo>
                        <a:pt x="1453979" y="726911"/>
                      </a:moveTo>
                      <a:cubicBezTo>
                        <a:pt x="1453979" y="1128403"/>
                        <a:pt x="1128497" y="1453275"/>
                        <a:pt x="727067" y="1453823"/>
                      </a:cubicBezTo>
                      <a:cubicBezTo>
                        <a:pt x="329169" y="1454371"/>
                        <a:pt x="8621" y="1129743"/>
                        <a:pt x="155" y="726911"/>
                      </a:cubicBezTo>
                      <a:cubicBezTo>
                        <a:pt x="-8250" y="325542"/>
                        <a:pt x="325636" y="0"/>
                        <a:pt x="727067" y="0"/>
                      </a:cubicBezTo>
                      <a:cubicBezTo>
                        <a:pt x="1128497" y="0"/>
                        <a:pt x="1453979" y="325481"/>
                        <a:pt x="1453979" y="72691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6" name="Google Shape;1536;p17"/>
                <p:cNvSpPr/>
                <p:nvPr/>
              </p:nvSpPr>
              <p:spPr>
                <a:xfrm rot="10800000" flipH="1">
                  <a:off x="9554488" y="1509241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2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2"/>
                        <a:pt x="917242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4"/>
                        <a:pt x="269813" y="1174143"/>
                        <a:pt x="591213" y="1174143"/>
                      </a:cubicBezTo>
                      <a:cubicBezTo>
                        <a:pt x="912613" y="1174143"/>
                        <a:pt x="1174143" y="912614"/>
                        <a:pt x="1174143" y="591213"/>
                      </a:cubicBezTo>
                      <a:cubicBezTo>
                        <a:pt x="1174143" y="269813"/>
                        <a:pt x="912613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7" name="Google Shape;1537;p17"/>
                <p:cNvSpPr/>
                <p:nvPr/>
              </p:nvSpPr>
              <p:spPr>
                <a:xfrm rot="10800000" flipH="1">
                  <a:off x="9644355" y="1599186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800" y="989598"/>
                      </a:moveTo>
                      <a:cubicBezTo>
                        <a:pt x="222002" y="989598"/>
                        <a:pt x="0" y="767658"/>
                        <a:pt x="0" y="494799"/>
                      </a:cubicBezTo>
                      <a:cubicBezTo>
                        <a:pt x="0" y="221941"/>
                        <a:pt x="221941" y="0"/>
                        <a:pt x="494800" y="0"/>
                      </a:cubicBezTo>
                      <a:cubicBezTo>
                        <a:pt x="767658" y="0"/>
                        <a:pt x="989598" y="221941"/>
                        <a:pt x="989598" y="494799"/>
                      </a:cubicBezTo>
                      <a:cubicBezTo>
                        <a:pt x="989598" y="767658"/>
                        <a:pt x="767658" y="989598"/>
                        <a:pt x="494800" y="989598"/>
                      </a:cubicBezTo>
                      <a:close/>
                      <a:moveTo>
                        <a:pt x="494800" y="8344"/>
                      </a:moveTo>
                      <a:cubicBezTo>
                        <a:pt x="226509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800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80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8" name="Google Shape;1538;p17"/>
                <p:cNvSpPr/>
                <p:nvPr/>
              </p:nvSpPr>
              <p:spPr>
                <a:xfrm rot="10800000" flipH="1">
                  <a:off x="9720768" y="1675665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918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39" name="Google Shape;1539;p17"/>
              <p:cNvSpPr/>
              <p:nvPr/>
            </p:nvSpPr>
            <p:spPr>
              <a:xfrm>
                <a:off x="3679967" y="4756314"/>
                <a:ext cx="1784065" cy="1545591"/>
              </a:xfrm>
              <a:custGeom>
                <a:avLst/>
                <a:gdLst/>
                <a:ahLst/>
                <a:cxnLst/>
                <a:rect l="l" t="t" r="r" b="b"/>
                <a:pathLst>
                  <a:path w="3430895" h="2972291" extrusionOk="0">
                    <a:moveTo>
                      <a:pt x="548031" y="2972291"/>
                    </a:moveTo>
                    <a:lnTo>
                      <a:pt x="2882865" y="2972291"/>
                    </a:lnTo>
                    <a:cubicBezTo>
                      <a:pt x="3219955" y="2659054"/>
                      <a:pt x="3430895" y="2211925"/>
                      <a:pt x="3430895" y="1715471"/>
                    </a:cubicBezTo>
                    <a:cubicBezTo>
                      <a:pt x="3430940" y="768062"/>
                      <a:pt x="2662879" y="0"/>
                      <a:pt x="1715470" y="0"/>
                    </a:cubicBezTo>
                    <a:cubicBezTo>
                      <a:pt x="768062" y="0"/>
                      <a:pt x="0" y="768062"/>
                      <a:pt x="0" y="1715471"/>
                    </a:cubicBezTo>
                    <a:cubicBezTo>
                      <a:pt x="0" y="2211925"/>
                      <a:pt x="210985" y="2659054"/>
                      <a:pt x="548031" y="297229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40" name="Google Shape;1540;p17"/>
            <p:cNvGrpSpPr/>
            <p:nvPr/>
          </p:nvGrpSpPr>
          <p:grpSpPr>
            <a:xfrm>
              <a:off x="221832" y="4348063"/>
              <a:ext cx="498166" cy="511476"/>
              <a:chOff x="4877696" y="6258558"/>
              <a:chExt cx="975458" cy="1001715"/>
            </a:xfrm>
          </p:grpSpPr>
          <p:sp>
            <p:nvSpPr>
              <p:cNvPr id="1541" name="Google Shape;1541;p17"/>
              <p:cNvSpPr/>
              <p:nvPr/>
            </p:nvSpPr>
            <p:spPr>
              <a:xfrm>
                <a:off x="5425076" y="6759351"/>
                <a:ext cx="428078" cy="384689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689" extrusionOk="0">
                    <a:moveTo>
                      <a:pt x="100623" y="327989"/>
                    </a:moveTo>
                    <a:cubicBezTo>
                      <a:pt x="104879" y="330542"/>
                      <a:pt x="109476" y="332869"/>
                      <a:pt x="114300" y="334969"/>
                    </a:cubicBezTo>
                    <a:cubicBezTo>
                      <a:pt x="119067" y="336842"/>
                      <a:pt x="124062" y="338431"/>
                      <a:pt x="129226" y="339907"/>
                    </a:cubicBezTo>
                    <a:cubicBezTo>
                      <a:pt x="139612" y="342801"/>
                      <a:pt x="150735" y="345185"/>
                      <a:pt x="161802" y="347398"/>
                    </a:cubicBezTo>
                    <a:cubicBezTo>
                      <a:pt x="183425" y="350974"/>
                      <a:pt x="205445" y="354662"/>
                      <a:pt x="221052" y="365219"/>
                    </a:cubicBezTo>
                    <a:cubicBezTo>
                      <a:pt x="231097" y="371915"/>
                      <a:pt x="237908" y="382131"/>
                      <a:pt x="252039" y="384401"/>
                    </a:cubicBezTo>
                    <a:cubicBezTo>
                      <a:pt x="259133" y="385536"/>
                      <a:pt x="269178" y="383266"/>
                      <a:pt x="278486" y="378555"/>
                    </a:cubicBezTo>
                    <a:cubicBezTo>
                      <a:pt x="287737" y="373902"/>
                      <a:pt x="295568" y="366013"/>
                      <a:pt x="298974" y="357840"/>
                    </a:cubicBezTo>
                    <a:cubicBezTo>
                      <a:pt x="307941" y="356535"/>
                      <a:pt x="317248" y="355060"/>
                      <a:pt x="326726" y="352449"/>
                    </a:cubicBezTo>
                    <a:cubicBezTo>
                      <a:pt x="335976" y="349612"/>
                      <a:pt x="345511" y="345809"/>
                      <a:pt x="355329" y="340190"/>
                    </a:cubicBezTo>
                    <a:cubicBezTo>
                      <a:pt x="362310" y="336104"/>
                      <a:pt x="369574" y="331621"/>
                      <a:pt x="375760" y="325775"/>
                    </a:cubicBezTo>
                    <a:cubicBezTo>
                      <a:pt x="382003" y="319986"/>
                      <a:pt x="387905" y="313346"/>
                      <a:pt x="393240" y="305798"/>
                    </a:cubicBezTo>
                    <a:cubicBezTo>
                      <a:pt x="404874" y="291383"/>
                      <a:pt x="410777" y="274925"/>
                      <a:pt x="414409" y="259091"/>
                    </a:cubicBezTo>
                    <a:cubicBezTo>
                      <a:pt x="415601" y="253586"/>
                      <a:pt x="416452" y="248251"/>
                      <a:pt x="416963" y="243143"/>
                    </a:cubicBezTo>
                    <a:cubicBezTo>
                      <a:pt x="417417" y="237979"/>
                      <a:pt x="417303" y="232871"/>
                      <a:pt x="417076" y="227934"/>
                    </a:cubicBezTo>
                    <a:cubicBezTo>
                      <a:pt x="416622" y="218059"/>
                      <a:pt x="415374" y="208864"/>
                      <a:pt x="413955" y="199898"/>
                    </a:cubicBezTo>
                    <a:cubicBezTo>
                      <a:pt x="417417" y="197003"/>
                      <a:pt x="420481" y="193144"/>
                      <a:pt x="422695" y="188604"/>
                    </a:cubicBezTo>
                    <a:cubicBezTo>
                      <a:pt x="424795" y="184007"/>
                      <a:pt x="426270" y="178899"/>
                      <a:pt x="427178" y="173735"/>
                    </a:cubicBezTo>
                    <a:cubicBezTo>
                      <a:pt x="428938" y="163462"/>
                      <a:pt x="428086" y="153190"/>
                      <a:pt x="424908" y="146777"/>
                    </a:cubicBezTo>
                    <a:cubicBezTo>
                      <a:pt x="421787" y="140421"/>
                      <a:pt x="417076" y="136391"/>
                      <a:pt x="412025" y="132986"/>
                    </a:cubicBezTo>
                    <a:cubicBezTo>
                      <a:pt x="406974" y="129581"/>
                      <a:pt x="401639" y="126857"/>
                      <a:pt x="396815" y="123111"/>
                    </a:cubicBezTo>
                    <a:cubicBezTo>
                      <a:pt x="389324" y="117323"/>
                      <a:pt x="383081" y="109434"/>
                      <a:pt x="377519" y="100637"/>
                    </a:cubicBezTo>
                    <a:cubicBezTo>
                      <a:pt x="371787" y="91784"/>
                      <a:pt x="367304" y="82136"/>
                      <a:pt x="361515" y="72261"/>
                    </a:cubicBezTo>
                    <a:cubicBezTo>
                      <a:pt x="355953" y="62442"/>
                      <a:pt x="350448" y="52567"/>
                      <a:pt x="344546" y="43657"/>
                    </a:cubicBezTo>
                    <a:cubicBezTo>
                      <a:pt x="343071" y="41444"/>
                      <a:pt x="341595" y="39231"/>
                      <a:pt x="340006" y="37131"/>
                    </a:cubicBezTo>
                    <a:cubicBezTo>
                      <a:pt x="338303" y="35031"/>
                      <a:pt x="336601" y="32931"/>
                      <a:pt x="334898" y="31001"/>
                    </a:cubicBezTo>
                    <a:cubicBezTo>
                      <a:pt x="331436" y="27029"/>
                      <a:pt x="327861" y="23396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6" y="17835"/>
                      <a:pt x="190179" y="22091"/>
                      <a:pt x="180020" y="25723"/>
                    </a:cubicBezTo>
                    <a:cubicBezTo>
                      <a:pt x="170145" y="29356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2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1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2"/>
                      <a:pt x="9137" y="34350"/>
                      <a:pt x="8229" y="35201"/>
                    </a:cubicBezTo>
                    <a:cubicBezTo>
                      <a:pt x="6981" y="35712"/>
                      <a:pt x="5619" y="36053"/>
                      <a:pt x="4370" y="36336"/>
                    </a:cubicBezTo>
                    <a:cubicBezTo>
                      <a:pt x="3689" y="36393"/>
                      <a:pt x="3235" y="36677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1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9"/>
                      <a:pt x="61009" y="189058"/>
                    </a:cubicBezTo>
                    <a:cubicBezTo>
                      <a:pt x="60726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8"/>
                      <a:pt x="58626" y="252621"/>
                    </a:cubicBezTo>
                    <a:cubicBezTo>
                      <a:pt x="60726" y="282076"/>
                      <a:pt x="72757" y="310963"/>
                      <a:pt x="100623" y="32781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2" name="Google Shape;1542;p17"/>
              <p:cNvSpPr/>
              <p:nvPr/>
            </p:nvSpPr>
            <p:spPr>
              <a:xfrm>
                <a:off x="5425076" y="6759351"/>
                <a:ext cx="428078" cy="384689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689" extrusionOk="0">
                    <a:moveTo>
                      <a:pt x="100623" y="327989"/>
                    </a:moveTo>
                    <a:cubicBezTo>
                      <a:pt x="104879" y="330542"/>
                      <a:pt x="109476" y="332869"/>
                      <a:pt x="114300" y="334969"/>
                    </a:cubicBezTo>
                    <a:cubicBezTo>
                      <a:pt x="119067" y="336842"/>
                      <a:pt x="124062" y="338431"/>
                      <a:pt x="129226" y="339907"/>
                    </a:cubicBezTo>
                    <a:cubicBezTo>
                      <a:pt x="139612" y="342801"/>
                      <a:pt x="150735" y="345185"/>
                      <a:pt x="161802" y="347398"/>
                    </a:cubicBezTo>
                    <a:cubicBezTo>
                      <a:pt x="183425" y="350974"/>
                      <a:pt x="205445" y="354662"/>
                      <a:pt x="221052" y="365219"/>
                    </a:cubicBezTo>
                    <a:cubicBezTo>
                      <a:pt x="231097" y="371915"/>
                      <a:pt x="237908" y="382131"/>
                      <a:pt x="252039" y="384401"/>
                    </a:cubicBezTo>
                    <a:cubicBezTo>
                      <a:pt x="259133" y="385536"/>
                      <a:pt x="269178" y="383266"/>
                      <a:pt x="278486" y="378555"/>
                    </a:cubicBezTo>
                    <a:cubicBezTo>
                      <a:pt x="287737" y="373902"/>
                      <a:pt x="295568" y="366013"/>
                      <a:pt x="298974" y="357840"/>
                    </a:cubicBezTo>
                    <a:cubicBezTo>
                      <a:pt x="307941" y="356535"/>
                      <a:pt x="317248" y="355060"/>
                      <a:pt x="326726" y="352449"/>
                    </a:cubicBezTo>
                    <a:cubicBezTo>
                      <a:pt x="335976" y="349612"/>
                      <a:pt x="345511" y="345809"/>
                      <a:pt x="355329" y="340190"/>
                    </a:cubicBezTo>
                    <a:cubicBezTo>
                      <a:pt x="362310" y="336104"/>
                      <a:pt x="369574" y="331621"/>
                      <a:pt x="375760" y="325775"/>
                    </a:cubicBezTo>
                    <a:cubicBezTo>
                      <a:pt x="382003" y="319986"/>
                      <a:pt x="387905" y="313346"/>
                      <a:pt x="393240" y="305798"/>
                    </a:cubicBezTo>
                    <a:cubicBezTo>
                      <a:pt x="404874" y="291383"/>
                      <a:pt x="410777" y="274925"/>
                      <a:pt x="414409" y="259091"/>
                    </a:cubicBezTo>
                    <a:cubicBezTo>
                      <a:pt x="415601" y="253586"/>
                      <a:pt x="416452" y="248251"/>
                      <a:pt x="416963" y="243143"/>
                    </a:cubicBezTo>
                    <a:cubicBezTo>
                      <a:pt x="417417" y="237979"/>
                      <a:pt x="417303" y="232871"/>
                      <a:pt x="417076" y="227934"/>
                    </a:cubicBezTo>
                    <a:cubicBezTo>
                      <a:pt x="416622" y="218059"/>
                      <a:pt x="415374" y="208864"/>
                      <a:pt x="413955" y="199898"/>
                    </a:cubicBezTo>
                    <a:cubicBezTo>
                      <a:pt x="417417" y="197003"/>
                      <a:pt x="420481" y="193144"/>
                      <a:pt x="422695" y="188604"/>
                    </a:cubicBezTo>
                    <a:cubicBezTo>
                      <a:pt x="424795" y="184007"/>
                      <a:pt x="426270" y="178899"/>
                      <a:pt x="427178" y="173735"/>
                    </a:cubicBezTo>
                    <a:cubicBezTo>
                      <a:pt x="428938" y="163462"/>
                      <a:pt x="428086" y="153190"/>
                      <a:pt x="424908" y="146777"/>
                    </a:cubicBezTo>
                    <a:cubicBezTo>
                      <a:pt x="421787" y="140421"/>
                      <a:pt x="417076" y="136391"/>
                      <a:pt x="412025" y="132986"/>
                    </a:cubicBezTo>
                    <a:cubicBezTo>
                      <a:pt x="406974" y="129581"/>
                      <a:pt x="401639" y="126857"/>
                      <a:pt x="396815" y="123111"/>
                    </a:cubicBezTo>
                    <a:cubicBezTo>
                      <a:pt x="389324" y="117323"/>
                      <a:pt x="383081" y="109434"/>
                      <a:pt x="377519" y="100637"/>
                    </a:cubicBezTo>
                    <a:cubicBezTo>
                      <a:pt x="371787" y="91784"/>
                      <a:pt x="367304" y="82136"/>
                      <a:pt x="361515" y="72261"/>
                    </a:cubicBezTo>
                    <a:cubicBezTo>
                      <a:pt x="355953" y="62442"/>
                      <a:pt x="350448" y="52567"/>
                      <a:pt x="344546" y="43657"/>
                    </a:cubicBezTo>
                    <a:cubicBezTo>
                      <a:pt x="343071" y="41444"/>
                      <a:pt x="341595" y="39231"/>
                      <a:pt x="340006" y="37131"/>
                    </a:cubicBezTo>
                    <a:cubicBezTo>
                      <a:pt x="338303" y="35031"/>
                      <a:pt x="336601" y="32931"/>
                      <a:pt x="334898" y="31001"/>
                    </a:cubicBezTo>
                    <a:cubicBezTo>
                      <a:pt x="331436" y="27029"/>
                      <a:pt x="327861" y="23396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6" y="17835"/>
                      <a:pt x="190179" y="22091"/>
                      <a:pt x="180020" y="25723"/>
                    </a:cubicBezTo>
                    <a:cubicBezTo>
                      <a:pt x="170145" y="29356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2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1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2"/>
                      <a:pt x="9137" y="34350"/>
                      <a:pt x="8229" y="35201"/>
                    </a:cubicBezTo>
                    <a:cubicBezTo>
                      <a:pt x="6981" y="35712"/>
                      <a:pt x="5619" y="36053"/>
                      <a:pt x="4370" y="36336"/>
                    </a:cubicBezTo>
                    <a:cubicBezTo>
                      <a:pt x="3689" y="36393"/>
                      <a:pt x="3235" y="36677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1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9"/>
                      <a:pt x="61009" y="189058"/>
                    </a:cubicBezTo>
                    <a:cubicBezTo>
                      <a:pt x="60726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8"/>
                      <a:pt x="58626" y="252621"/>
                    </a:cubicBezTo>
                    <a:cubicBezTo>
                      <a:pt x="60726" y="282076"/>
                      <a:pt x="72757" y="310963"/>
                      <a:pt x="100623" y="3278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3" name="Google Shape;1543;p17"/>
              <p:cNvSpPr/>
              <p:nvPr/>
            </p:nvSpPr>
            <p:spPr>
              <a:xfrm>
                <a:off x="5425019" y="6759238"/>
                <a:ext cx="337622" cy="312267"/>
              </a:xfrm>
              <a:custGeom>
                <a:avLst/>
                <a:gdLst/>
                <a:ahLst/>
                <a:cxnLst/>
                <a:rect l="l" t="t" r="r" b="b"/>
                <a:pathLst>
                  <a:path w="337622" h="312267" extrusionOk="0">
                    <a:moveTo>
                      <a:pt x="126048" y="166413"/>
                    </a:moveTo>
                    <a:cubicBezTo>
                      <a:pt x="129226" y="163405"/>
                      <a:pt x="133312" y="162157"/>
                      <a:pt x="137399" y="161306"/>
                    </a:cubicBezTo>
                    <a:cubicBezTo>
                      <a:pt x="141541" y="160568"/>
                      <a:pt x="146309" y="160965"/>
                      <a:pt x="151587" y="162214"/>
                    </a:cubicBezTo>
                    <a:cubicBezTo>
                      <a:pt x="162143" y="164711"/>
                      <a:pt x="174799" y="170556"/>
                      <a:pt x="188306" y="178161"/>
                    </a:cubicBezTo>
                    <a:cubicBezTo>
                      <a:pt x="214980" y="193087"/>
                      <a:pt x="244775" y="216015"/>
                      <a:pt x="267873" y="234517"/>
                    </a:cubicBezTo>
                    <a:cubicBezTo>
                      <a:pt x="260722" y="219534"/>
                      <a:pt x="250564" y="205516"/>
                      <a:pt x="239951" y="192236"/>
                    </a:cubicBezTo>
                    <a:cubicBezTo>
                      <a:pt x="229224" y="178899"/>
                      <a:pt x="218385" y="166470"/>
                      <a:pt x="208339" y="154155"/>
                    </a:cubicBezTo>
                    <a:cubicBezTo>
                      <a:pt x="198464" y="141953"/>
                      <a:pt x="190065" y="130489"/>
                      <a:pt x="185184" y="119763"/>
                    </a:cubicBezTo>
                    <a:cubicBezTo>
                      <a:pt x="182914" y="114485"/>
                      <a:pt x="180871" y="109093"/>
                      <a:pt x="180077" y="103815"/>
                    </a:cubicBezTo>
                    <a:cubicBezTo>
                      <a:pt x="179282" y="98594"/>
                      <a:pt x="179623" y="93429"/>
                      <a:pt x="181439" y="88265"/>
                    </a:cubicBezTo>
                    <a:cubicBezTo>
                      <a:pt x="182006" y="81341"/>
                      <a:pt x="183652" y="75666"/>
                      <a:pt x="186433" y="70785"/>
                    </a:cubicBezTo>
                    <a:cubicBezTo>
                      <a:pt x="187114" y="69593"/>
                      <a:pt x="187908" y="68401"/>
                      <a:pt x="188703" y="67266"/>
                    </a:cubicBezTo>
                    <a:cubicBezTo>
                      <a:pt x="189384" y="66131"/>
                      <a:pt x="190122" y="64996"/>
                      <a:pt x="190916" y="63918"/>
                    </a:cubicBezTo>
                    <a:cubicBezTo>
                      <a:pt x="192505" y="61761"/>
                      <a:pt x="194435" y="59775"/>
                      <a:pt x="196535" y="57959"/>
                    </a:cubicBezTo>
                    <a:cubicBezTo>
                      <a:pt x="200735" y="54270"/>
                      <a:pt x="206126" y="51205"/>
                      <a:pt x="212085" y="48481"/>
                    </a:cubicBezTo>
                    <a:cubicBezTo>
                      <a:pt x="217704" y="45700"/>
                      <a:pt x="224230" y="43317"/>
                      <a:pt x="231438" y="41273"/>
                    </a:cubicBezTo>
                    <a:cubicBezTo>
                      <a:pt x="245796" y="37187"/>
                      <a:pt x="262879" y="34463"/>
                      <a:pt x="281096" y="33215"/>
                    </a:cubicBezTo>
                    <a:cubicBezTo>
                      <a:pt x="299314" y="31966"/>
                      <a:pt x="318383" y="32136"/>
                      <a:pt x="337622" y="34293"/>
                    </a:cubicBezTo>
                    <a:cubicBezTo>
                      <a:pt x="333309" y="29072"/>
                      <a:pt x="328826" y="24304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5" y="17834"/>
                      <a:pt x="190179" y="22091"/>
                      <a:pt x="180020" y="25723"/>
                    </a:cubicBezTo>
                    <a:cubicBezTo>
                      <a:pt x="170145" y="29355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1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0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1"/>
                      <a:pt x="9137" y="34350"/>
                      <a:pt x="8229" y="35201"/>
                    </a:cubicBezTo>
                    <a:cubicBezTo>
                      <a:pt x="6981" y="35712"/>
                      <a:pt x="5619" y="36052"/>
                      <a:pt x="4370" y="36336"/>
                    </a:cubicBezTo>
                    <a:cubicBezTo>
                      <a:pt x="3689" y="36393"/>
                      <a:pt x="3235" y="36676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0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8"/>
                      <a:pt x="61009" y="189058"/>
                    </a:cubicBezTo>
                    <a:cubicBezTo>
                      <a:pt x="60725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7"/>
                      <a:pt x="58626" y="252621"/>
                    </a:cubicBezTo>
                    <a:cubicBezTo>
                      <a:pt x="60215" y="274357"/>
                      <a:pt x="67082" y="295753"/>
                      <a:pt x="81894" y="312268"/>
                    </a:cubicBezTo>
                    <a:cubicBezTo>
                      <a:pt x="82235" y="295867"/>
                      <a:pt x="83200" y="280203"/>
                      <a:pt x="84902" y="265901"/>
                    </a:cubicBezTo>
                    <a:cubicBezTo>
                      <a:pt x="86378" y="250975"/>
                      <a:pt x="88478" y="237184"/>
                      <a:pt x="91713" y="225209"/>
                    </a:cubicBezTo>
                    <a:cubicBezTo>
                      <a:pt x="93415" y="219307"/>
                      <a:pt x="94891" y="212951"/>
                      <a:pt x="96990" y="207559"/>
                    </a:cubicBezTo>
                    <a:cubicBezTo>
                      <a:pt x="98977" y="201940"/>
                      <a:pt x="101588" y="197117"/>
                      <a:pt x="104255" y="192236"/>
                    </a:cubicBezTo>
                    <a:cubicBezTo>
                      <a:pt x="109419" y="182020"/>
                      <a:pt x="116854" y="174245"/>
                      <a:pt x="125934" y="166186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4" name="Google Shape;1544;p17"/>
              <p:cNvSpPr/>
              <p:nvPr/>
            </p:nvSpPr>
            <p:spPr>
              <a:xfrm>
                <a:off x="5441648" y="6778378"/>
                <a:ext cx="301470" cy="115434"/>
              </a:xfrm>
              <a:custGeom>
                <a:avLst/>
                <a:gdLst/>
                <a:ahLst/>
                <a:cxnLst/>
                <a:rect l="l" t="t" r="r" b="b"/>
                <a:pathLst>
                  <a:path w="301470" h="115434" extrusionOk="0">
                    <a:moveTo>
                      <a:pt x="299541" y="115435"/>
                    </a:moveTo>
                    <a:cubicBezTo>
                      <a:pt x="261460" y="100849"/>
                      <a:pt x="222244" y="87456"/>
                      <a:pt x="184333" y="74460"/>
                    </a:cubicBezTo>
                    <a:cubicBezTo>
                      <a:pt x="123154" y="53518"/>
                      <a:pt x="59931" y="31895"/>
                      <a:pt x="0" y="4881"/>
                    </a:cubicBezTo>
                    <a:lnTo>
                      <a:pt x="2213" y="0"/>
                    </a:lnTo>
                    <a:cubicBezTo>
                      <a:pt x="61860" y="26901"/>
                      <a:pt x="125026" y="48467"/>
                      <a:pt x="186036" y="69409"/>
                    </a:cubicBezTo>
                    <a:cubicBezTo>
                      <a:pt x="224003" y="82405"/>
                      <a:pt x="263276" y="95855"/>
                      <a:pt x="301471" y="110441"/>
                    </a:cubicBezTo>
                    <a:lnTo>
                      <a:pt x="299541" y="1154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5" name="Google Shape;1545;p17"/>
              <p:cNvSpPr/>
              <p:nvPr/>
            </p:nvSpPr>
            <p:spPr>
              <a:xfrm>
                <a:off x="5432681" y="6781386"/>
                <a:ext cx="278542" cy="212425"/>
              </a:xfrm>
              <a:custGeom>
                <a:avLst/>
                <a:gdLst/>
                <a:ahLst/>
                <a:cxnLst/>
                <a:rect l="l" t="t" r="r" b="b"/>
                <a:pathLst>
                  <a:path w="278542" h="212425" extrusionOk="0">
                    <a:moveTo>
                      <a:pt x="275421" y="212426"/>
                    </a:moveTo>
                    <a:cubicBezTo>
                      <a:pt x="234502" y="182687"/>
                      <a:pt x="193924" y="151076"/>
                      <a:pt x="154708" y="120486"/>
                    </a:cubicBezTo>
                    <a:cubicBezTo>
                      <a:pt x="104595" y="81440"/>
                      <a:pt x="52780" y="41032"/>
                      <a:pt x="0" y="4427"/>
                    </a:cubicBezTo>
                    <a:lnTo>
                      <a:pt x="3065" y="0"/>
                    </a:lnTo>
                    <a:cubicBezTo>
                      <a:pt x="55958" y="36719"/>
                      <a:pt x="107830" y="77127"/>
                      <a:pt x="158000" y="116230"/>
                    </a:cubicBezTo>
                    <a:cubicBezTo>
                      <a:pt x="197216" y="146763"/>
                      <a:pt x="237737" y="178374"/>
                      <a:pt x="278543" y="208056"/>
                    </a:cubicBezTo>
                    <a:lnTo>
                      <a:pt x="275364" y="21242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6" name="Google Shape;1546;p17"/>
              <p:cNvSpPr/>
              <p:nvPr/>
            </p:nvSpPr>
            <p:spPr>
              <a:xfrm>
                <a:off x="5428424" y="6790466"/>
                <a:ext cx="140576" cy="183538"/>
              </a:xfrm>
              <a:custGeom>
                <a:avLst/>
                <a:gdLst/>
                <a:ahLst/>
                <a:cxnLst/>
                <a:rect l="l" t="t" r="r" b="b"/>
                <a:pathLst>
                  <a:path w="140576" h="183538" extrusionOk="0">
                    <a:moveTo>
                      <a:pt x="136263" y="183538"/>
                    </a:moveTo>
                    <a:cubicBezTo>
                      <a:pt x="125934" y="169293"/>
                      <a:pt x="115662" y="154765"/>
                      <a:pt x="105390" y="140293"/>
                    </a:cubicBezTo>
                    <a:cubicBezTo>
                      <a:pt x="72246" y="93472"/>
                      <a:pt x="37968" y="45118"/>
                      <a:pt x="0" y="3632"/>
                    </a:cubicBezTo>
                    <a:lnTo>
                      <a:pt x="3973" y="0"/>
                    </a:lnTo>
                    <a:cubicBezTo>
                      <a:pt x="42167" y="41713"/>
                      <a:pt x="76559" y="90237"/>
                      <a:pt x="109760" y="137171"/>
                    </a:cubicBezTo>
                    <a:cubicBezTo>
                      <a:pt x="120032" y="151643"/>
                      <a:pt x="130248" y="166115"/>
                      <a:pt x="140577" y="180360"/>
                    </a:cubicBezTo>
                    <a:lnTo>
                      <a:pt x="136207" y="18353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7" name="Google Shape;1547;p17"/>
              <p:cNvSpPr/>
              <p:nvPr/>
            </p:nvSpPr>
            <p:spPr>
              <a:xfrm>
                <a:off x="5431659" y="6788934"/>
                <a:ext cx="110611" cy="117535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117535" extrusionOk="0">
                    <a:moveTo>
                      <a:pt x="106639" y="117478"/>
                    </a:moveTo>
                    <a:cubicBezTo>
                      <a:pt x="99204" y="109363"/>
                      <a:pt x="91826" y="101133"/>
                      <a:pt x="84391" y="92904"/>
                    </a:cubicBezTo>
                    <a:cubicBezTo>
                      <a:pt x="57207" y="62769"/>
                      <a:pt x="29114" y="31611"/>
                      <a:pt x="0" y="3916"/>
                    </a:cubicBezTo>
                    <a:lnTo>
                      <a:pt x="3689" y="0"/>
                    </a:lnTo>
                    <a:cubicBezTo>
                      <a:pt x="32973" y="27809"/>
                      <a:pt x="61123" y="59079"/>
                      <a:pt x="88364" y="89329"/>
                    </a:cubicBezTo>
                    <a:cubicBezTo>
                      <a:pt x="95799" y="97558"/>
                      <a:pt x="103177" y="105787"/>
                      <a:pt x="110611" y="113903"/>
                    </a:cubicBezTo>
                    <a:lnTo>
                      <a:pt x="106639" y="1175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8" name="Google Shape;1548;p17"/>
              <p:cNvSpPr/>
              <p:nvPr/>
            </p:nvSpPr>
            <p:spPr>
              <a:xfrm>
                <a:off x="5433816" y="6778945"/>
                <a:ext cx="87683" cy="48466"/>
              </a:xfrm>
              <a:custGeom>
                <a:avLst/>
                <a:gdLst/>
                <a:ahLst/>
                <a:cxnLst/>
                <a:rect l="l" t="t" r="r" b="b"/>
                <a:pathLst>
                  <a:path w="87683" h="48466" extrusionOk="0">
                    <a:moveTo>
                      <a:pt x="85470" y="48467"/>
                    </a:moveTo>
                    <a:cubicBezTo>
                      <a:pt x="56469" y="35187"/>
                      <a:pt x="27752" y="20431"/>
                      <a:pt x="0" y="4654"/>
                    </a:cubicBezTo>
                    <a:lnTo>
                      <a:pt x="2667" y="0"/>
                    </a:lnTo>
                    <a:cubicBezTo>
                      <a:pt x="30249" y="15664"/>
                      <a:pt x="58853" y="30363"/>
                      <a:pt x="87683" y="43586"/>
                    </a:cubicBezTo>
                    <a:lnTo>
                      <a:pt x="85413" y="48467"/>
                    </a:lnTo>
                    <a:close/>
                  </a:path>
                </a:pathLst>
              </a:custGeom>
              <a:solidFill>
                <a:srgbClr val="500B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9" name="Google Shape;1549;p17"/>
              <p:cNvSpPr/>
              <p:nvPr/>
            </p:nvSpPr>
            <p:spPr>
              <a:xfrm>
                <a:off x="5498003" y="6972529"/>
                <a:ext cx="42394" cy="88591"/>
              </a:xfrm>
              <a:custGeom>
                <a:avLst/>
                <a:gdLst/>
                <a:ahLst/>
                <a:cxnLst/>
                <a:rect l="l" t="t" r="r" b="b"/>
                <a:pathLst>
                  <a:path w="42394" h="88591" extrusionOk="0">
                    <a:moveTo>
                      <a:pt x="38876" y="88591"/>
                    </a:moveTo>
                    <a:cubicBezTo>
                      <a:pt x="11351" y="64755"/>
                      <a:pt x="2554" y="27525"/>
                      <a:pt x="0" y="511"/>
                    </a:cubicBezTo>
                    <a:lnTo>
                      <a:pt x="5335" y="0"/>
                    </a:lnTo>
                    <a:cubicBezTo>
                      <a:pt x="7775" y="26050"/>
                      <a:pt x="16231" y="61861"/>
                      <a:pt x="42394" y="84505"/>
                    </a:cubicBezTo>
                    <a:lnTo>
                      <a:pt x="38876" y="885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0" name="Google Shape;1550;p17"/>
              <p:cNvSpPr/>
              <p:nvPr/>
            </p:nvSpPr>
            <p:spPr>
              <a:xfrm>
                <a:off x="5641077" y="6778596"/>
                <a:ext cx="114640" cy="38430"/>
              </a:xfrm>
              <a:custGeom>
                <a:avLst/>
                <a:gdLst/>
                <a:ahLst/>
                <a:cxnLst/>
                <a:rect l="l" t="t" r="r" b="b"/>
                <a:pathLst>
                  <a:path w="114640" h="38430" extrusionOk="0">
                    <a:moveTo>
                      <a:pt x="110498" y="38374"/>
                    </a:moveTo>
                    <a:cubicBezTo>
                      <a:pt x="103801" y="30372"/>
                      <a:pt x="95912" y="23732"/>
                      <a:pt x="87172" y="18624"/>
                    </a:cubicBezTo>
                    <a:cubicBezTo>
                      <a:pt x="79000" y="13913"/>
                      <a:pt x="69636" y="10338"/>
                      <a:pt x="59420" y="8125"/>
                    </a:cubicBezTo>
                    <a:cubicBezTo>
                      <a:pt x="41713" y="4209"/>
                      <a:pt x="22077" y="4492"/>
                      <a:pt x="1078" y="8862"/>
                    </a:cubicBezTo>
                    <a:lnTo>
                      <a:pt x="0" y="3584"/>
                    </a:lnTo>
                    <a:cubicBezTo>
                      <a:pt x="21736" y="-956"/>
                      <a:pt x="42167" y="-1183"/>
                      <a:pt x="60612" y="2903"/>
                    </a:cubicBezTo>
                    <a:cubicBezTo>
                      <a:pt x="71395" y="5287"/>
                      <a:pt x="81213" y="9033"/>
                      <a:pt x="89896" y="14027"/>
                    </a:cubicBezTo>
                    <a:cubicBezTo>
                      <a:pt x="99204" y="19475"/>
                      <a:pt x="107546" y="26512"/>
                      <a:pt x="114641" y="34969"/>
                    </a:cubicBezTo>
                    <a:lnTo>
                      <a:pt x="110498" y="384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1" name="Google Shape;1551;p17"/>
              <p:cNvSpPr/>
              <p:nvPr/>
            </p:nvSpPr>
            <p:spPr>
              <a:xfrm>
                <a:off x="5118023" y="6796823"/>
                <a:ext cx="375558" cy="463450"/>
              </a:xfrm>
              <a:custGeom>
                <a:avLst/>
                <a:gdLst/>
                <a:ahLst/>
                <a:cxnLst/>
                <a:rect l="l" t="t" r="r" b="b"/>
                <a:pathLst>
                  <a:path w="375558" h="463450" extrusionOk="0">
                    <a:moveTo>
                      <a:pt x="7341" y="185638"/>
                    </a:moveTo>
                    <a:cubicBezTo>
                      <a:pt x="5185" y="195173"/>
                      <a:pt x="4731" y="205445"/>
                      <a:pt x="5015" y="216398"/>
                    </a:cubicBezTo>
                    <a:cubicBezTo>
                      <a:pt x="5185" y="221846"/>
                      <a:pt x="5525" y="227408"/>
                      <a:pt x="5923" y="233027"/>
                    </a:cubicBezTo>
                    <a:cubicBezTo>
                      <a:pt x="6320" y="238702"/>
                      <a:pt x="7285" y="243980"/>
                      <a:pt x="7966" y="249542"/>
                    </a:cubicBezTo>
                    <a:cubicBezTo>
                      <a:pt x="9498" y="260495"/>
                      <a:pt x="10974" y="271505"/>
                      <a:pt x="11484" y="282061"/>
                    </a:cubicBezTo>
                    <a:cubicBezTo>
                      <a:pt x="11938" y="292617"/>
                      <a:pt x="11882" y="302209"/>
                      <a:pt x="9214" y="311289"/>
                    </a:cubicBezTo>
                    <a:cubicBezTo>
                      <a:pt x="5866" y="322980"/>
                      <a:pt x="-1739" y="332571"/>
                      <a:pt x="361" y="346873"/>
                    </a:cubicBezTo>
                    <a:cubicBezTo>
                      <a:pt x="928" y="350448"/>
                      <a:pt x="2461" y="354478"/>
                      <a:pt x="4788" y="358564"/>
                    </a:cubicBezTo>
                    <a:cubicBezTo>
                      <a:pt x="5979" y="360607"/>
                      <a:pt x="7285" y="362650"/>
                      <a:pt x="8817" y="364637"/>
                    </a:cubicBezTo>
                    <a:cubicBezTo>
                      <a:pt x="10406" y="366566"/>
                      <a:pt x="12165" y="368382"/>
                      <a:pt x="14038" y="370141"/>
                    </a:cubicBezTo>
                    <a:cubicBezTo>
                      <a:pt x="21586" y="377179"/>
                      <a:pt x="31178" y="382741"/>
                      <a:pt x="40031" y="383479"/>
                    </a:cubicBezTo>
                    <a:cubicBezTo>
                      <a:pt x="42017" y="387565"/>
                      <a:pt x="44004" y="391878"/>
                      <a:pt x="46331" y="395907"/>
                    </a:cubicBezTo>
                    <a:cubicBezTo>
                      <a:pt x="48657" y="399937"/>
                      <a:pt x="51155" y="403909"/>
                      <a:pt x="53936" y="407939"/>
                    </a:cubicBezTo>
                    <a:cubicBezTo>
                      <a:pt x="59441" y="415998"/>
                      <a:pt x="66024" y="424000"/>
                      <a:pt x="74366" y="431775"/>
                    </a:cubicBezTo>
                    <a:cubicBezTo>
                      <a:pt x="80269" y="437564"/>
                      <a:pt x="87249" y="442104"/>
                      <a:pt x="94627" y="446474"/>
                    </a:cubicBezTo>
                    <a:cubicBezTo>
                      <a:pt x="102062" y="450730"/>
                      <a:pt x="110234" y="454419"/>
                      <a:pt x="119088" y="457257"/>
                    </a:cubicBezTo>
                    <a:cubicBezTo>
                      <a:pt x="123401" y="458960"/>
                      <a:pt x="127828" y="460151"/>
                      <a:pt x="132198" y="460946"/>
                    </a:cubicBezTo>
                    <a:cubicBezTo>
                      <a:pt x="136568" y="461797"/>
                      <a:pt x="140881" y="462421"/>
                      <a:pt x="145194" y="462876"/>
                    </a:cubicBezTo>
                    <a:cubicBezTo>
                      <a:pt x="153764" y="463670"/>
                      <a:pt x="162163" y="463613"/>
                      <a:pt x="170279" y="462876"/>
                    </a:cubicBezTo>
                    <a:cubicBezTo>
                      <a:pt x="175897" y="462478"/>
                      <a:pt x="181232" y="461400"/>
                      <a:pt x="186283" y="460038"/>
                    </a:cubicBezTo>
                    <a:cubicBezTo>
                      <a:pt x="191334" y="458732"/>
                      <a:pt x="196158" y="457200"/>
                      <a:pt x="200755" y="455498"/>
                    </a:cubicBezTo>
                    <a:cubicBezTo>
                      <a:pt x="209949" y="452092"/>
                      <a:pt x="218348" y="448120"/>
                      <a:pt x="226350" y="444034"/>
                    </a:cubicBezTo>
                    <a:cubicBezTo>
                      <a:pt x="241617" y="453511"/>
                      <a:pt x="269937" y="447836"/>
                      <a:pt x="279812" y="437904"/>
                    </a:cubicBezTo>
                    <a:cubicBezTo>
                      <a:pt x="289857" y="427348"/>
                      <a:pt x="289346" y="415146"/>
                      <a:pt x="293546" y="403626"/>
                    </a:cubicBezTo>
                    <a:cubicBezTo>
                      <a:pt x="296724" y="394715"/>
                      <a:pt x="302286" y="386429"/>
                      <a:pt x="308869" y="378484"/>
                    </a:cubicBezTo>
                    <a:cubicBezTo>
                      <a:pt x="312161" y="374511"/>
                      <a:pt x="315793" y="370596"/>
                      <a:pt x="319482" y="366736"/>
                    </a:cubicBezTo>
                    <a:cubicBezTo>
                      <a:pt x="323227" y="362707"/>
                      <a:pt x="327030" y="358564"/>
                      <a:pt x="330889" y="354478"/>
                    </a:cubicBezTo>
                    <a:cubicBezTo>
                      <a:pt x="338551" y="346249"/>
                      <a:pt x="346212" y="338020"/>
                      <a:pt x="352909" y="329733"/>
                    </a:cubicBezTo>
                    <a:cubicBezTo>
                      <a:pt x="359549" y="321164"/>
                      <a:pt x="365168" y="311970"/>
                      <a:pt x="369027" y="302946"/>
                    </a:cubicBezTo>
                    <a:cubicBezTo>
                      <a:pt x="381853" y="273548"/>
                      <a:pt x="374362" y="242164"/>
                      <a:pt x="358925" y="217704"/>
                    </a:cubicBezTo>
                    <a:cubicBezTo>
                      <a:pt x="347177" y="198805"/>
                      <a:pt x="332365" y="183652"/>
                      <a:pt x="319539" y="167591"/>
                    </a:cubicBezTo>
                    <a:cubicBezTo>
                      <a:pt x="306485" y="150849"/>
                      <a:pt x="295646" y="134731"/>
                      <a:pt x="289119" y="114640"/>
                    </a:cubicBezTo>
                    <a:cubicBezTo>
                      <a:pt x="283614" y="98125"/>
                      <a:pt x="281174" y="80645"/>
                      <a:pt x="279868" y="62769"/>
                    </a:cubicBezTo>
                    <a:cubicBezTo>
                      <a:pt x="278620" y="44608"/>
                      <a:pt x="278449" y="25993"/>
                      <a:pt x="278563" y="7661"/>
                    </a:cubicBezTo>
                    <a:cubicBezTo>
                      <a:pt x="277541" y="8740"/>
                      <a:pt x="276406" y="9705"/>
                      <a:pt x="275215" y="10613"/>
                    </a:cubicBezTo>
                    <a:cubicBezTo>
                      <a:pt x="274590" y="11180"/>
                      <a:pt x="274023" y="11237"/>
                      <a:pt x="273399" y="11294"/>
                    </a:cubicBezTo>
                    <a:cubicBezTo>
                      <a:pt x="272774" y="11407"/>
                      <a:pt x="272207" y="11464"/>
                      <a:pt x="271582" y="11577"/>
                    </a:cubicBezTo>
                    <a:cubicBezTo>
                      <a:pt x="270958" y="11691"/>
                      <a:pt x="270277" y="11748"/>
                      <a:pt x="269653" y="11861"/>
                    </a:cubicBezTo>
                    <a:cubicBezTo>
                      <a:pt x="268972" y="11918"/>
                      <a:pt x="268461" y="11464"/>
                      <a:pt x="267837" y="11294"/>
                    </a:cubicBezTo>
                    <a:cubicBezTo>
                      <a:pt x="267269" y="11067"/>
                      <a:pt x="266645" y="10896"/>
                      <a:pt x="266021" y="10726"/>
                    </a:cubicBezTo>
                    <a:cubicBezTo>
                      <a:pt x="265453" y="10499"/>
                      <a:pt x="264715" y="10613"/>
                      <a:pt x="264261" y="9989"/>
                    </a:cubicBezTo>
                    <a:cubicBezTo>
                      <a:pt x="258983" y="9818"/>
                      <a:pt x="254613" y="5789"/>
                      <a:pt x="254159" y="0"/>
                    </a:cubicBezTo>
                    <a:cubicBezTo>
                      <a:pt x="243547" y="14812"/>
                      <a:pt x="232593" y="29625"/>
                      <a:pt x="220959" y="43472"/>
                    </a:cubicBezTo>
                    <a:cubicBezTo>
                      <a:pt x="209325" y="57320"/>
                      <a:pt x="196953" y="70146"/>
                      <a:pt x="182651" y="80532"/>
                    </a:cubicBezTo>
                    <a:cubicBezTo>
                      <a:pt x="174422" y="86321"/>
                      <a:pt x="165682" y="91088"/>
                      <a:pt x="156261" y="95118"/>
                    </a:cubicBezTo>
                    <a:cubicBezTo>
                      <a:pt x="151550" y="97161"/>
                      <a:pt x="146726" y="99033"/>
                      <a:pt x="141789" y="100736"/>
                    </a:cubicBezTo>
                    <a:cubicBezTo>
                      <a:pt x="137022" y="102268"/>
                      <a:pt x="132198" y="103631"/>
                      <a:pt x="127203" y="104993"/>
                    </a:cubicBezTo>
                    <a:cubicBezTo>
                      <a:pt x="116874" y="107660"/>
                      <a:pt x="106602" y="110271"/>
                      <a:pt x="96500" y="112825"/>
                    </a:cubicBezTo>
                    <a:cubicBezTo>
                      <a:pt x="86398" y="115265"/>
                      <a:pt x="76126" y="118159"/>
                      <a:pt x="66024" y="122245"/>
                    </a:cubicBezTo>
                    <a:cubicBezTo>
                      <a:pt x="38783" y="133255"/>
                      <a:pt x="15003" y="153686"/>
                      <a:pt x="7285" y="18563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2" name="Google Shape;1552;p17"/>
              <p:cNvSpPr/>
              <p:nvPr/>
            </p:nvSpPr>
            <p:spPr>
              <a:xfrm>
                <a:off x="5118023" y="6796823"/>
                <a:ext cx="375558" cy="463450"/>
              </a:xfrm>
              <a:custGeom>
                <a:avLst/>
                <a:gdLst/>
                <a:ahLst/>
                <a:cxnLst/>
                <a:rect l="l" t="t" r="r" b="b"/>
                <a:pathLst>
                  <a:path w="375558" h="463450" extrusionOk="0">
                    <a:moveTo>
                      <a:pt x="7341" y="185638"/>
                    </a:moveTo>
                    <a:cubicBezTo>
                      <a:pt x="5185" y="195173"/>
                      <a:pt x="4731" y="205445"/>
                      <a:pt x="5015" y="216398"/>
                    </a:cubicBezTo>
                    <a:cubicBezTo>
                      <a:pt x="5185" y="221846"/>
                      <a:pt x="5525" y="227408"/>
                      <a:pt x="5923" y="233027"/>
                    </a:cubicBezTo>
                    <a:cubicBezTo>
                      <a:pt x="6320" y="238702"/>
                      <a:pt x="7285" y="243980"/>
                      <a:pt x="7966" y="249542"/>
                    </a:cubicBezTo>
                    <a:cubicBezTo>
                      <a:pt x="9498" y="260495"/>
                      <a:pt x="10974" y="271505"/>
                      <a:pt x="11484" y="282061"/>
                    </a:cubicBezTo>
                    <a:cubicBezTo>
                      <a:pt x="11938" y="292617"/>
                      <a:pt x="11882" y="302209"/>
                      <a:pt x="9214" y="311289"/>
                    </a:cubicBezTo>
                    <a:cubicBezTo>
                      <a:pt x="5866" y="322980"/>
                      <a:pt x="-1739" y="332571"/>
                      <a:pt x="361" y="346873"/>
                    </a:cubicBezTo>
                    <a:cubicBezTo>
                      <a:pt x="928" y="350448"/>
                      <a:pt x="2461" y="354478"/>
                      <a:pt x="4788" y="358564"/>
                    </a:cubicBezTo>
                    <a:cubicBezTo>
                      <a:pt x="5979" y="360607"/>
                      <a:pt x="7285" y="362650"/>
                      <a:pt x="8817" y="364637"/>
                    </a:cubicBezTo>
                    <a:cubicBezTo>
                      <a:pt x="10406" y="366566"/>
                      <a:pt x="12165" y="368382"/>
                      <a:pt x="14038" y="370141"/>
                    </a:cubicBezTo>
                    <a:cubicBezTo>
                      <a:pt x="21586" y="377179"/>
                      <a:pt x="31178" y="382741"/>
                      <a:pt x="40031" y="383479"/>
                    </a:cubicBezTo>
                    <a:cubicBezTo>
                      <a:pt x="42017" y="387565"/>
                      <a:pt x="44004" y="391878"/>
                      <a:pt x="46331" y="395907"/>
                    </a:cubicBezTo>
                    <a:cubicBezTo>
                      <a:pt x="48657" y="399937"/>
                      <a:pt x="51155" y="403909"/>
                      <a:pt x="53936" y="407939"/>
                    </a:cubicBezTo>
                    <a:cubicBezTo>
                      <a:pt x="59441" y="415998"/>
                      <a:pt x="66024" y="424000"/>
                      <a:pt x="74366" y="431775"/>
                    </a:cubicBezTo>
                    <a:cubicBezTo>
                      <a:pt x="80269" y="437564"/>
                      <a:pt x="87249" y="442104"/>
                      <a:pt x="94627" y="446474"/>
                    </a:cubicBezTo>
                    <a:cubicBezTo>
                      <a:pt x="102062" y="450730"/>
                      <a:pt x="110234" y="454419"/>
                      <a:pt x="119088" y="457257"/>
                    </a:cubicBezTo>
                    <a:cubicBezTo>
                      <a:pt x="123401" y="458960"/>
                      <a:pt x="127828" y="460151"/>
                      <a:pt x="132198" y="460946"/>
                    </a:cubicBezTo>
                    <a:cubicBezTo>
                      <a:pt x="136568" y="461797"/>
                      <a:pt x="140881" y="462421"/>
                      <a:pt x="145194" y="462876"/>
                    </a:cubicBezTo>
                    <a:cubicBezTo>
                      <a:pt x="153764" y="463670"/>
                      <a:pt x="162163" y="463613"/>
                      <a:pt x="170279" y="462876"/>
                    </a:cubicBezTo>
                    <a:cubicBezTo>
                      <a:pt x="175897" y="462478"/>
                      <a:pt x="181232" y="461400"/>
                      <a:pt x="186283" y="460038"/>
                    </a:cubicBezTo>
                    <a:cubicBezTo>
                      <a:pt x="191334" y="458732"/>
                      <a:pt x="196158" y="457200"/>
                      <a:pt x="200755" y="455498"/>
                    </a:cubicBezTo>
                    <a:cubicBezTo>
                      <a:pt x="209949" y="452092"/>
                      <a:pt x="218348" y="448120"/>
                      <a:pt x="226350" y="444034"/>
                    </a:cubicBezTo>
                    <a:cubicBezTo>
                      <a:pt x="241617" y="453511"/>
                      <a:pt x="269937" y="447836"/>
                      <a:pt x="279812" y="437904"/>
                    </a:cubicBezTo>
                    <a:cubicBezTo>
                      <a:pt x="289857" y="427348"/>
                      <a:pt x="289346" y="415146"/>
                      <a:pt x="293546" y="403626"/>
                    </a:cubicBezTo>
                    <a:cubicBezTo>
                      <a:pt x="296724" y="394715"/>
                      <a:pt x="302286" y="386429"/>
                      <a:pt x="308869" y="378484"/>
                    </a:cubicBezTo>
                    <a:cubicBezTo>
                      <a:pt x="312161" y="374511"/>
                      <a:pt x="315793" y="370596"/>
                      <a:pt x="319482" y="366736"/>
                    </a:cubicBezTo>
                    <a:cubicBezTo>
                      <a:pt x="323227" y="362707"/>
                      <a:pt x="327030" y="358564"/>
                      <a:pt x="330889" y="354478"/>
                    </a:cubicBezTo>
                    <a:cubicBezTo>
                      <a:pt x="338551" y="346249"/>
                      <a:pt x="346212" y="338020"/>
                      <a:pt x="352909" y="329733"/>
                    </a:cubicBezTo>
                    <a:cubicBezTo>
                      <a:pt x="359549" y="321164"/>
                      <a:pt x="365168" y="311970"/>
                      <a:pt x="369027" y="302946"/>
                    </a:cubicBezTo>
                    <a:cubicBezTo>
                      <a:pt x="381853" y="273548"/>
                      <a:pt x="374362" y="242164"/>
                      <a:pt x="358925" y="217704"/>
                    </a:cubicBezTo>
                    <a:cubicBezTo>
                      <a:pt x="347177" y="198805"/>
                      <a:pt x="332365" y="183652"/>
                      <a:pt x="319539" y="167591"/>
                    </a:cubicBezTo>
                    <a:cubicBezTo>
                      <a:pt x="306485" y="150849"/>
                      <a:pt x="295646" y="134731"/>
                      <a:pt x="289119" y="114640"/>
                    </a:cubicBezTo>
                    <a:cubicBezTo>
                      <a:pt x="283614" y="98125"/>
                      <a:pt x="281174" y="80645"/>
                      <a:pt x="279868" y="62769"/>
                    </a:cubicBezTo>
                    <a:cubicBezTo>
                      <a:pt x="278620" y="44608"/>
                      <a:pt x="278449" y="25993"/>
                      <a:pt x="278563" y="7661"/>
                    </a:cubicBezTo>
                    <a:cubicBezTo>
                      <a:pt x="277541" y="8740"/>
                      <a:pt x="276406" y="9705"/>
                      <a:pt x="275215" y="10613"/>
                    </a:cubicBezTo>
                    <a:cubicBezTo>
                      <a:pt x="274590" y="11180"/>
                      <a:pt x="274023" y="11237"/>
                      <a:pt x="273399" y="11294"/>
                    </a:cubicBezTo>
                    <a:cubicBezTo>
                      <a:pt x="272774" y="11407"/>
                      <a:pt x="272207" y="11464"/>
                      <a:pt x="271582" y="11577"/>
                    </a:cubicBezTo>
                    <a:cubicBezTo>
                      <a:pt x="270958" y="11691"/>
                      <a:pt x="270277" y="11748"/>
                      <a:pt x="269653" y="11861"/>
                    </a:cubicBezTo>
                    <a:cubicBezTo>
                      <a:pt x="268972" y="11918"/>
                      <a:pt x="268461" y="11464"/>
                      <a:pt x="267837" y="11294"/>
                    </a:cubicBezTo>
                    <a:cubicBezTo>
                      <a:pt x="267269" y="11067"/>
                      <a:pt x="266645" y="10896"/>
                      <a:pt x="266021" y="10726"/>
                    </a:cubicBezTo>
                    <a:cubicBezTo>
                      <a:pt x="265453" y="10499"/>
                      <a:pt x="264715" y="10613"/>
                      <a:pt x="264261" y="9989"/>
                    </a:cubicBezTo>
                    <a:cubicBezTo>
                      <a:pt x="258983" y="9818"/>
                      <a:pt x="254613" y="5789"/>
                      <a:pt x="254159" y="0"/>
                    </a:cubicBezTo>
                    <a:cubicBezTo>
                      <a:pt x="243547" y="14812"/>
                      <a:pt x="232593" y="29625"/>
                      <a:pt x="220959" y="43472"/>
                    </a:cubicBezTo>
                    <a:cubicBezTo>
                      <a:pt x="209325" y="57320"/>
                      <a:pt x="196953" y="70146"/>
                      <a:pt x="182651" y="80532"/>
                    </a:cubicBezTo>
                    <a:cubicBezTo>
                      <a:pt x="174422" y="86321"/>
                      <a:pt x="165682" y="91088"/>
                      <a:pt x="156261" y="95118"/>
                    </a:cubicBezTo>
                    <a:cubicBezTo>
                      <a:pt x="151550" y="97161"/>
                      <a:pt x="146726" y="99033"/>
                      <a:pt x="141789" y="100736"/>
                    </a:cubicBezTo>
                    <a:cubicBezTo>
                      <a:pt x="137022" y="102268"/>
                      <a:pt x="132198" y="103631"/>
                      <a:pt x="127203" y="104993"/>
                    </a:cubicBezTo>
                    <a:cubicBezTo>
                      <a:pt x="116874" y="107660"/>
                      <a:pt x="106602" y="110271"/>
                      <a:pt x="96500" y="112825"/>
                    </a:cubicBezTo>
                    <a:cubicBezTo>
                      <a:pt x="86398" y="115265"/>
                      <a:pt x="76126" y="118159"/>
                      <a:pt x="66024" y="122245"/>
                    </a:cubicBezTo>
                    <a:cubicBezTo>
                      <a:pt x="38783" y="133255"/>
                      <a:pt x="15003" y="153686"/>
                      <a:pt x="7285" y="18563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3" name="Google Shape;1553;p17"/>
              <p:cNvSpPr/>
              <p:nvPr/>
            </p:nvSpPr>
            <p:spPr>
              <a:xfrm>
                <a:off x="5134615" y="6796936"/>
                <a:ext cx="359080" cy="320028"/>
              </a:xfrm>
              <a:custGeom>
                <a:avLst/>
                <a:gdLst/>
                <a:ahLst/>
                <a:cxnLst/>
                <a:rect l="l" t="t" r="r" b="b"/>
                <a:pathLst>
                  <a:path w="359080" h="320028" extrusionOk="0">
                    <a:moveTo>
                      <a:pt x="152438" y="159759"/>
                    </a:moveTo>
                    <a:cubicBezTo>
                      <a:pt x="156070" y="162256"/>
                      <a:pt x="159078" y="164697"/>
                      <a:pt x="160894" y="168669"/>
                    </a:cubicBezTo>
                    <a:cubicBezTo>
                      <a:pt x="162824" y="172472"/>
                      <a:pt x="163845" y="177239"/>
                      <a:pt x="164243" y="182687"/>
                    </a:cubicBezTo>
                    <a:cubicBezTo>
                      <a:pt x="164980" y="193811"/>
                      <a:pt x="163505" y="207261"/>
                      <a:pt x="160497" y="222244"/>
                    </a:cubicBezTo>
                    <a:cubicBezTo>
                      <a:pt x="154538" y="252266"/>
                      <a:pt x="141939" y="287793"/>
                      <a:pt x="131496" y="315432"/>
                    </a:cubicBezTo>
                    <a:cubicBezTo>
                      <a:pt x="143528" y="304081"/>
                      <a:pt x="153630" y="290234"/>
                      <a:pt x="162994" y="276102"/>
                    </a:cubicBezTo>
                    <a:cubicBezTo>
                      <a:pt x="172301" y="261971"/>
                      <a:pt x="181041" y="246931"/>
                      <a:pt x="189498" y="233935"/>
                    </a:cubicBezTo>
                    <a:cubicBezTo>
                      <a:pt x="198010" y="220825"/>
                      <a:pt x="206240" y="209531"/>
                      <a:pt x="214923" y="201529"/>
                    </a:cubicBezTo>
                    <a:cubicBezTo>
                      <a:pt x="219293" y="197273"/>
                      <a:pt x="223776" y="193811"/>
                      <a:pt x="228543" y="191541"/>
                    </a:cubicBezTo>
                    <a:cubicBezTo>
                      <a:pt x="230927" y="190406"/>
                      <a:pt x="233311" y="189554"/>
                      <a:pt x="235808" y="188987"/>
                    </a:cubicBezTo>
                    <a:cubicBezTo>
                      <a:pt x="237056" y="188703"/>
                      <a:pt x="238362" y="188533"/>
                      <a:pt x="239667" y="188419"/>
                    </a:cubicBezTo>
                    <a:cubicBezTo>
                      <a:pt x="240972" y="188249"/>
                      <a:pt x="242334" y="187965"/>
                      <a:pt x="243753" y="187909"/>
                    </a:cubicBezTo>
                    <a:cubicBezTo>
                      <a:pt x="250507" y="186376"/>
                      <a:pt x="256466" y="186319"/>
                      <a:pt x="261971" y="187568"/>
                    </a:cubicBezTo>
                    <a:cubicBezTo>
                      <a:pt x="267476" y="188419"/>
                      <a:pt x="272527" y="190065"/>
                      <a:pt x="277351" y="193130"/>
                    </a:cubicBezTo>
                    <a:cubicBezTo>
                      <a:pt x="279734" y="194605"/>
                      <a:pt x="282118" y="196422"/>
                      <a:pt x="284445" y="198408"/>
                    </a:cubicBezTo>
                    <a:cubicBezTo>
                      <a:pt x="285580" y="199429"/>
                      <a:pt x="286715" y="200508"/>
                      <a:pt x="287850" y="201643"/>
                    </a:cubicBezTo>
                    <a:cubicBezTo>
                      <a:pt x="288985" y="202664"/>
                      <a:pt x="290063" y="203743"/>
                      <a:pt x="291198" y="204878"/>
                    </a:cubicBezTo>
                    <a:cubicBezTo>
                      <a:pt x="295625" y="209418"/>
                      <a:pt x="299882" y="214923"/>
                      <a:pt x="304025" y="221166"/>
                    </a:cubicBezTo>
                    <a:cubicBezTo>
                      <a:pt x="312311" y="233595"/>
                      <a:pt x="320199" y="249202"/>
                      <a:pt x="326953" y="266000"/>
                    </a:cubicBezTo>
                    <a:cubicBezTo>
                      <a:pt x="333706" y="282686"/>
                      <a:pt x="339438" y="301130"/>
                      <a:pt x="343241" y="320029"/>
                    </a:cubicBezTo>
                    <a:cubicBezTo>
                      <a:pt x="346873" y="314354"/>
                      <a:pt x="350108" y="308678"/>
                      <a:pt x="352548" y="302946"/>
                    </a:cubicBezTo>
                    <a:cubicBezTo>
                      <a:pt x="365374" y="273548"/>
                      <a:pt x="357883" y="242164"/>
                      <a:pt x="342446" y="217704"/>
                    </a:cubicBezTo>
                    <a:cubicBezTo>
                      <a:pt x="330698" y="198805"/>
                      <a:pt x="315886" y="183652"/>
                      <a:pt x="303060" y="167591"/>
                    </a:cubicBezTo>
                    <a:cubicBezTo>
                      <a:pt x="290007" y="150849"/>
                      <a:pt x="279167" y="134731"/>
                      <a:pt x="272640" y="114641"/>
                    </a:cubicBezTo>
                    <a:cubicBezTo>
                      <a:pt x="267135" y="98126"/>
                      <a:pt x="264695" y="80646"/>
                      <a:pt x="263390" y="62769"/>
                    </a:cubicBezTo>
                    <a:cubicBezTo>
                      <a:pt x="262141" y="44608"/>
                      <a:pt x="261971" y="25993"/>
                      <a:pt x="262084" y="7662"/>
                    </a:cubicBezTo>
                    <a:cubicBezTo>
                      <a:pt x="261063" y="8740"/>
                      <a:pt x="259928" y="9705"/>
                      <a:pt x="258736" y="10613"/>
                    </a:cubicBezTo>
                    <a:cubicBezTo>
                      <a:pt x="258112" y="11180"/>
                      <a:pt x="257544" y="11237"/>
                      <a:pt x="256920" y="11294"/>
                    </a:cubicBezTo>
                    <a:cubicBezTo>
                      <a:pt x="256296" y="11407"/>
                      <a:pt x="255728" y="11464"/>
                      <a:pt x="255104" y="11578"/>
                    </a:cubicBezTo>
                    <a:cubicBezTo>
                      <a:pt x="254479" y="11691"/>
                      <a:pt x="253798" y="11748"/>
                      <a:pt x="253174" y="11861"/>
                    </a:cubicBezTo>
                    <a:cubicBezTo>
                      <a:pt x="252493" y="11918"/>
                      <a:pt x="251982" y="11464"/>
                      <a:pt x="251358" y="11294"/>
                    </a:cubicBezTo>
                    <a:cubicBezTo>
                      <a:pt x="250791" y="11067"/>
                      <a:pt x="250166" y="10897"/>
                      <a:pt x="249542" y="10726"/>
                    </a:cubicBezTo>
                    <a:cubicBezTo>
                      <a:pt x="248974" y="10499"/>
                      <a:pt x="248237" y="10613"/>
                      <a:pt x="247783" y="9989"/>
                    </a:cubicBezTo>
                    <a:cubicBezTo>
                      <a:pt x="242505" y="9818"/>
                      <a:pt x="238135" y="5789"/>
                      <a:pt x="237681" y="0"/>
                    </a:cubicBezTo>
                    <a:cubicBezTo>
                      <a:pt x="227068" y="14813"/>
                      <a:pt x="216115" y="29625"/>
                      <a:pt x="204480" y="43473"/>
                    </a:cubicBezTo>
                    <a:cubicBezTo>
                      <a:pt x="192846" y="57321"/>
                      <a:pt x="180474" y="70147"/>
                      <a:pt x="166172" y="80532"/>
                    </a:cubicBezTo>
                    <a:cubicBezTo>
                      <a:pt x="157943" y="86321"/>
                      <a:pt x="149203" y="91088"/>
                      <a:pt x="139782" y="95118"/>
                    </a:cubicBezTo>
                    <a:cubicBezTo>
                      <a:pt x="135072" y="97161"/>
                      <a:pt x="130248" y="99034"/>
                      <a:pt x="125310" y="100736"/>
                    </a:cubicBezTo>
                    <a:cubicBezTo>
                      <a:pt x="120543" y="102269"/>
                      <a:pt x="115719" y="103631"/>
                      <a:pt x="110725" y="104993"/>
                    </a:cubicBezTo>
                    <a:cubicBezTo>
                      <a:pt x="100396" y="107660"/>
                      <a:pt x="90123" y="110271"/>
                      <a:pt x="80021" y="112825"/>
                    </a:cubicBezTo>
                    <a:cubicBezTo>
                      <a:pt x="69919" y="115265"/>
                      <a:pt x="59647" y="118159"/>
                      <a:pt x="49545" y="122246"/>
                    </a:cubicBezTo>
                    <a:cubicBezTo>
                      <a:pt x="29455" y="130418"/>
                      <a:pt x="11294" y="143585"/>
                      <a:pt x="0" y="162881"/>
                    </a:cubicBezTo>
                    <a:cubicBezTo>
                      <a:pt x="30930" y="153857"/>
                      <a:pt x="60953" y="146763"/>
                      <a:pt x="85867" y="145287"/>
                    </a:cubicBezTo>
                    <a:cubicBezTo>
                      <a:pt x="92280" y="144776"/>
                      <a:pt x="98409" y="144606"/>
                      <a:pt x="104255" y="144947"/>
                    </a:cubicBezTo>
                    <a:cubicBezTo>
                      <a:pt x="107149" y="145117"/>
                      <a:pt x="109930" y="145457"/>
                      <a:pt x="112711" y="145855"/>
                    </a:cubicBezTo>
                    <a:cubicBezTo>
                      <a:pt x="115605" y="146082"/>
                      <a:pt x="118443" y="146479"/>
                      <a:pt x="121224" y="146990"/>
                    </a:cubicBezTo>
                    <a:cubicBezTo>
                      <a:pt x="126786" y="147955"/>
                      <a:pt x="131893" y="149771"/>
                      <a:pt x="137001" y="151927"/>
                    </a:cubicBezTo>
                    <a:cubicBezTo>
                      <a:pt x="142336" y="153800"/>
                      <a:pt x="147444" y="156354"/>
                      <a:pt x="152438" y="159816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4" name="Google Shape;1554;p17"/>
              <p:cNvSpPr/>
              <p:nvPr/>
            </p:nvSpPr>
            <p:spPr>
              <a:xfrm>
                <a:off x="5376155" y="6808343"/>
                <a:ext cx="17423" cy="319291"/>
              </a:xfrm>
              <a:custGeom>
                <a:avLst/>
                <a:gdLst/>
                <a:ahLst/>
                <a:cxnLst/>
                <a:rect l="l" t="t" r="r" b="b"/>
                <a:pathLst>
                  <a:path w="17423" h="319291" extrusionOk="0">
                    <a:moveTo>
                      <a:pt x="5391" y="319291"/>
                    </a:moveTo>
                    <a:lnTo>
                      <a:pt x="0" y="319007"/>
                    </a:lnTo>
                    <a:cubicBezTo>
                      <a:pt x="2100" y="277691"/>
                      <a:pt x="2724" y="235638"/>
                      <a:pt x="3292" y="194946"/>
                    </a:cubicBezTo>
                    <a:cubicBezTo>
                      <a:pt x="3462" y="183028"/>
                      <a:pt x="3632" y="171110"/>
                      <a:pt x="3859" y="159191"/>
                    </a:cubicBezTo>
                    <a:cubicBezTo>
                      <a:pt x="4256" y="137342"/>
                      <a:pt x="4824" y="108568"/>
                      <a:pt x="6186" y="79624"/>
                    </a:cubicBezTo>
                    <a:cubicBezTo>
                      <a:pt x="7491" y="51305"/>
                      <a:pt x="9478" y="24517"/>
                      <a:pt x="12088" y="0"/>
                    </a:cubicBezTo>
                    <a:lnTo>
                      <a:pt x="17423" y="568"/>
                    </a:lnTo>
                    <a:cubicBezTo>
                      <a:pt x="14812" y="24971"/>
                      <a:pt x="12826" y="51645"/>
                      <a:pt x="11521" y="79851"/>
                    </a:cubicBezTo>
                    <a:cubicBezTo>
                      <a:pt x="10216" y="108795"/>
                      <a:pt x="9591" y="137512"/>
                      <a:pt x="9194" y="159305"/>
                    </a:cubicBezTo>
                    <a:cubicBezTo>
                      <a:pt x="8967" y="171223"/>
                      <a:pt x="8797" y="183084"/>
                      <a:pt x="8626" y="195002"/>
                    </a:cubicBezTo>
                    <a:cubicBezTo>
                      <a:pt x="8059" y="235751"/>
                      <a:pt x="7435" y="277862"/>
                      <a:pt x="5335" y="3192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5" name="Google Shape;1555;p17"/>
              <p:cNvSpPr/>
              <p:nvPr/>
            </p:nvSpPr>
            <p:spPr>
              <a:xfrm>
                <a:off x="5270822" y="6800398"/>
                <a:ext cx="117591" cy="328314"/>
              </a:xfrm>
              <a:custGeom>
                <a:avLst/>
                <a:gdLst/>
                <a:ahLst/>
                <a:cxnLst/>
                <a:rect l="l" t="t" r="r" b="b"/>
                <a:pathLst>
                  <a:path w="117591" h="328314" extrusionOk="0">
                    <a:moveTo>
                      <a:pt x="5108" y="328315"/>
                    </a:moveTo>
                    <a:lnTo>
                      <a:pt x="0" y="326669"/>
                    </a:lnTo>
                    <a:cubicBezTo>
                      <a:pt x="15493" y="278883"/>
                      <a:pt x="32803" y="230984"/>
                      <a:pt x="49602" y="184617"/>
                    </a:cubicBezTo>
                    <a:lnTo>
                      <a:pt x="57207" y="163505"/>
                    </a:lnTo>
                    <a:cubicBezTo>
                      <a:pt x="66458" y="137852"/>
                      <a:pt x="76332" y="110214"/>
                      <a:pt x="85924" y="82235"/>
                    </a:cubicBezTo>
                    <a:cubicBezTo>
                      <a:pt x="96196" y="52099"/>
                      <a:pt x="104879" y="25198"/>
                      <a:pt x="112427" y="0"/>
                    </a:cubicBezTo>
                    <a:lnTo>
                      <a:pt x="117592" y="1532"/>
                    </a:lnTo>
                    <a:cubicBezTo>
                      <a:pt x="110044" y="26787"/>
                      <a:pt x="101360" y="53745"/>
                      <a:pt x="91031" y="83937"/>
                    </a:cubicBezTo>
                    <a:cubicBezTo>
                      <a:pt x="81440" y="111973"/>
                      <a:pt x="71565" y="139612"/>
                      <a:pt x="62315" y="165264"/>
                    </a:cubicBezTo>
                    <a:lnTo>
                      <a:pt x="54710" y="186376"/>
                    </a:lnTo>
                    <a:cubicBezTo>
                      <a:pt x="37968" y="232686"/>
                      <a:pt x="20658" y="280586"/>
                      <a:pt x="5165" y="32825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6" name="Google Shape;1556;p17"/>
              <p:cNvSpPr/>
              <p:nvPr/>
            </p:nvSpPr>
            <p:spPr>
              <a:xfrm>
                <a:off x="5245225" y="6799149"/>
                <a:ext cx="133993" cy="188476"/>
              </a:xfrm>
              <a:custGeom>
                <a:avLst/>
                <a:gdLst/>
                <a:ahLst/>
                <a:cxnLst/>
                <a:rect l="l" t="t" r="r" b="b"/>
                <a:pathLst>
                  <a:path w="133993" h="188476" extrusionOk="0">
                    <a:moveTo>
                      <a:pt x="4370" y="188476"/>
                    </a:moveTo>
                    <a:lnTo>
                      <a:pt x="0" y="185298"/>
                    </a:lnTo>
                    <a:cubicBezTo>
                      <a:pt x="10726" y="170599"/>
                      <a:pt x="21566" y="156013"/>
                      <a:pt x="32463" y="141485"/>
                    </a:cubicBezTo>
                    <a:cubicBezTo>
                      <a:pt x="44154" y="125821"/>
                      <a:pt x="56299" y="109646"/>
                      <a:pt x="67876" y="93642"/>
                    </a:cubicBezTo>
                    <a:cubicBezTo>
                      <a:pt x="80192" y="76616"/>
                      <a:pt x="90748" y="61520"/>
                      <a:pt x="100055" y="47502"/>
                    </a:cubicBezTo>
                    <a:cubicBezTo>
                      <a:pt x="105333" y="39500"/>
                      <a:pt x="110384" y="31668"/>
                      <a:pt x="115038" y="24120"/>
                    </a:cubicBezTo>
                    <a:cubicBezTo>
                      <a:pt x="120032" y="16061"/>
                      <a:pt x="124799" y="7946"/>
                      <a:pt x="129283" y="0"/>
                    </a:cubicBezTo>
                    <a:lnTo>
                      <a:pt x="133993" y="2668"/>
                    </a:lnTo>
                    <a:cubicBezTo>
                      <a:pt x="129453" y="10670"/>
                      <a:pt x="124629" y="18842"/>
                      <a:pt x="119635" y="26958"/>
                    </a:cubicBezTo>
                    <a:cubicBezTo>
                      <a:pt x="114924" y="34506"/>
                      <a:pt x="109873" y="42451"/>
                      <a:pt x="104539" y="50453"/>
                    </a:cubicBezTo>
                    <a:cubicBezTo>
                      <a:pt x="95174" y="64585"/>
                      <a:pt x="84618" y="79738"/>
                      <a:pt x="72246" y="96820"/>
                    </a:cubicBezTo>
                    <a:cubicBezTo>
                      <a:pt x="60612" y="112881"/>
                      <a:pt x="48524" y="129056"/>
                      <a:pt x="36776" y="144720"/>
                    </a:cubicBezTo>
                    <a:cubicBezTo>
                      <a:pt x="25936" y="159248"/>
                      <a:pt x="15039" y="173777"/>
                      <a:pt x="4370" y="1884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7" name="Google Shape;1557;p17"/>
              <p:cNvSpPr/>
              <p:nvPr/>
            </p:nvSpPr>
            <p:spPr>
              <a:xfrm>
                <a:off x="5301524" y="6802101"/>
                <a:ext cx="79851" cy="138987"/>
              </a:xfrm>
              <a:custGeom>
                <a:avLst/>
                <a:gdLst/>
                <a:ahLst/>
                <a:cxnLst/>
                <a:rect l="l" t="t" r="r" b="b"/>
                <a:pathLst>
                  <a:path w="79851" h="138987" extrusionOk="0">
                    <a:moveTo>
                      <a:pt x="4654" y="138987"/>
                    </a:moveTo>
                    <a:lnTo>
                      <a:pt x="0" y="136320"/>
                    </a:lnTo>
                    <a:cubicBezTo>
                      <a:pt x="5448" y="126729"/>
                      <a:pt x="10953" y="117194"/>
                      <a:pt x="16515" y="107603"/>
                    </a:cubicBezTo>
                    <a:cubicBezTo>
                      <a:pt x="36776" y="72530"/>
                      <a:pt x="57718" y="36208"/>
                      <a:pt x="74970" y="0"/>
                    </a:cubicBezTo>
                    <a:lnTo>
                      <a:pt x="79851" y="2327"/>
                    </a:lnTo>
                    <a:cubicBezTo>
                      <a:pt x="62485" y="38762"/>
                      <a:pt x="41486" y="75141"/>
                      <a:pt x="21169" y="110327"/>
                    </a:cubicBezTo>
                    <a:cubicBezTo>
                      <a:pt x="15664" y="119862"/>
                      <a:pt x="10159" y="129453"/>
                      <a:pt x="4710" y="1389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8" name="Google Shape;1558;p17"/>
              <p:cNvSpPr/>
              <p:nvPr/>
            </p:nvSpPr>
            <p:spPr>
              <a:xfrm>
                <a:off x="5370423" y="6801079"/>
                <a:ext cx="20260" cy="95174"/>
              </a:xfrm>
              <a:custGeom>
                <a:avLst/>
                <a:gdLst/>
                <a:ahLst/>
                <a:cxnLst/>
                <a:rect l="l" t="t" r="r" b="b"/>
                <a:pathLst>
                  <a:path w="20260" h="95174" extrusionOk="0">
                    <a:moveTo>
                      <a:pt x="5335" y="95174"/>
                    </a:moveTo>
                    <a:lnTo>
                      <a:pt x="0" y="94550"/>
                    </a:lnTo>
                    <a:cubicBezTo>
                      <a:pt x="1816" y="78829"/>
                      <a:pt x="3973" y="62939"/>
                      <a:pt x="6413" y="47275"/>
                    </a:cubicBezTo>
                    <a:cubicBezTo>
                      <a:pt x="8853" y="31725"/>
                      <a:pt x="11748" y="15834"/>
                      <a:pt x="14983" y="0"/>
                    </a:cubicBezTo>
                    <a:lnTo>
                      <a:pt x="20261" y="1078"/>
                    </a:lnTo>
                    <a:cubicBezTo>
                      <a:pt x="17026" y="16855"/>
                      <a:pt x="14131" y="32690"/>
                      <a:pt x="11691" y="48126"/>
                    </a:cubicBezTo>
                    <a:cubicBezTo>
                      <a:pt x="9251" y="63676"/>
                      <a:pt x="7094" y="79511"/>
                      <a:pt x="5278" y="951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9" name="Google Shape;1559;p17"/>
              <p:cNvSpPr/>
              <p:nvPr/>
            </p:nvSpPr>
            <p:spPr>
              <a:xfrm>
                <a:off x="5153911" y="6920714"/>
                <a:ext cx="73835" cy="66230"/>
              </a:xfrm>
              <a:custGeom>
                <a:avLst/>
                <a:gdLst/>
                <a:ahLst/>
                <a:cxnLst/>
                <a:rect l="l" t="t" r="r" b="b"/>
                <a:pathLst>
                  <a:path w="73835" h="66230" extrusionOk="0">
                    <a:moveTo>
                      <a:pt x="4938" y="66231"/>
                    </a:moveTo>
                    <a:lnTo>
                      <a:pt x="0" y="64131"/>
                    </a:lnTo>
                    <a:cubicBezTo>
                      <a:pt x="14472" y="30249"/>
                      <a:pt x="46991" y="10556"/>
                      <a:pt x="71736" y="0"/>
                    </a:cubicBezTo>
                    <a:lnTo>
                      <a:pt x="73835" y="4937"/>
                    </a:lnTo>
                    <a:cubicBezTo>
                      <a:pt x="49999" y="15096"/>
                      <a:pt x="18728" y="33995"/>
                      <a:pt x="4938" y="662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0" name="Google Shape;1560;p17"/>
              <p:cNvSpPr/>
              <p:nvPr/>
            </p:nvSpPr>
            <p:spPr>
              <a:xfrm>
                <a:off x="5446756" y="6997671"/>
                <a:ext cx="2445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24458" h="118840" extrusionOk="0">
                    <a:moveTo>
                      <a:pt x="10045" y="118840"/>
                    </a:moveTo>
                    <a:lnTo>
                      <a:pt x="5505" y="116003"/>
                    </a:lnTo>
                    <a:cubicBezTo>
                      <a:pt x="11237" y="106809"/>
                      <a:pt x="15039" y="97615"/>
                      <a:pt x="17083" y="87740"/>
                    </a:cubicBezTo>
                    <a:cubicBezTo>
                      <a:pt x="19069" y="78205"/>
                      <a:pt x="19580" y="68160"/>
                      <a:pt x="18615" y="58002"/>
                    </a:cubicBezTo>
                    <a:cubicBezTo>
                      <a:pt x="16912" y="39954"/>
                      <a:pt x="10613" y="21339"/>
                      <a:pt x="0" y="2668"/>
                    </a:cubicBezTo>
                    <a:lnTo>
                      <a:pt x="4654" y="0"/>
                    </a:lnTo>
                    <a:cubicBezTo>
                      <a:pt x="15664" y="19353"/>
                      <a:pt x="22134" y="38705"/>
                      <a:pt x="23950" y="57491"/>
                    </a:cubicBezTo>
                    <a:cubicBezTo>
                      <a:pt x="24971" y="68160"/>
                      <a:pt x="24460" y="78716"/>
                      <a:pt x="22361" y="88818"/>
                    </a:cubicBezTo>
                    <a:cubicBezTo>
                      <a:pt x="20147" y="99261"/>
                      <a:pt x="16118" y="109079"/>
                      <a:pt x="10045" y="1188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1" name="Google Shape;1561;p17"/>
              <p:cNvSpPr/>
              <p:nvPr/>
            </p:nvSpPr>
            <p:spPr>
              <a:xfrm>
                <a:off x="4877696" y="6568729"/>
                <a:ext cx="476780" cy="381255"/>
              </a:xfrm>
              <a:custGeom>
                <a:avLst/>
                <a:gdLst/>
                <a:ahLst/>
                <a:cxnLst/>
                <a:rect l="l" t="t" r="r" b="b"/>
                <a:pathLst>
                  <a:path w="476780" h="381255" extrusionOk="0">
                    <a:moveTo>
                      <a:pt x="224003" y="459"/>
                    </a:moveTo>
                    <a:cubicBezTo>
                      <a:pt x="214298" y="1367"/>
                      <a:pt x="204140" y="3977"/>
                      <a:pt x="193754" y="7553"/>
                    </a:cubicBezTo>
                    <a:cubicBezTo>
                      <a:pt x="188476" y="9255"/>
                      <a:pt x="183425" y="11412"/>
                      <a:pt x="178487" y="13682"/>
                    </a:cubicBezTo>
                    <a:cubicBezTo>
                      <a:pt x="173436" y="16066"/>
                      <a:pt x="168385" y="18393"/>
                      <a:pt x="163334" y="20776"/>
                    </a:cubicBezTo>
                    <a:cubicBezTo>
                      <a:pt x="142676" y="30084"/>
                      <a:pt x="123778" y="40526"/>
                      <a:pt x="104879" y="41150"/>
                    </a:cubicBezTo>
                    <a:cubicBezTo>
                      <a:pt x="92677" y="41604"/>
                      <a:pt x="81156" y="37348"/>
                      <a:pt x="68103" y="43761"/>
                    </a:cubicBezTo>
                    <a:cubicBezTo>
                      <a:pt x="54937" y="49947"/>
                      <a:pt x="41657" y="75656"/>
                      <a:pt x="45516" y="93079"/>
                    </a:cubicBezTo>
                    <a:cubicBezTo>
                      <a:pt x="32973" y="105849"/>
                      <a:pt x="19977" y="120094"/>
                      <a:pt x="10386" y="140695"/>
                    </a:cubicBezTo>
                    <a:cubicBezTo>
                      <a:pt x="4143" y="155507"/>
                      <a:pt x="57" y="172306"/>
                      <a:pt x="0" y="190694"/>
                    </a:cubicBezTo>
                    <a:cubicBezTo>
                      <a:pt x="113" y="209082"/>
                      <a:pt x="4200" y="225824"/>
                      <a:pt x="10386" y="240693"/>
                    </a:cubicBezTo>
                    <a:cubicBezTo>
                      <a:pt x="19977" y="261294"/>
                      <a:pt x="32973" y="275483"/>
                      <a:pt x="45516" y="288309"/>
                    </a:cubicBezTo>
                    <a:cubicBezTo>
                      <a:pt x="41713" y="305732"/>
                      <a:pt x="54937" y="331384"/>
                      <a:pt x="68103" y="337627"/>
                    </a:cubicBezTo>
                    <a:cubicBezTo>
                      <a:pt x="81156" y="344040"/>
                      <a:pt x="92677" y="339784"/>
                      <a:pt x="104879" y="340238"/>
                    </a:cubicBezTo>
                    <a:cubicBezTo>
                      <a:pt x="123778" y="340862"/>
                      <a:pt x="142676" y="351304"/>
                      <a:pt x="163334" y="360612"/>
                    </a:cubicBezTo>
                    <a:cubicBezTo>
                      <a:pt x="168329" y="362939"/>
                      <a:pt x="173380" y="365322"/>
                      <a:pt x="178487" y="367649"/>
                    </a:cubicBezTo>
                    <a:cubicBezTo>
                      <a:pt x="183482" y="369976"/>
                      <a:pt x="188476" y="372076"/>
                      <a:pt x="193754" y="373778"/>
                    </a:cubicBezTo>
                    <a:cubicBezTo>
                      <a:pt x="204140" y="377354"/>
                      <a:pt x="214298" y="379965"/>
                      <a:pt x="224003" y="380873"/>
                    </a:cubicBezTo>
                    <a:cubicBezTo>
                      <a:pt x="239667" y="382518"/>
                      <a:pt x="255217" y="378716"/>
                      <a:pt x="268270" y="372189"/>
                    </a:cubicBezTo>
                    <a:cubicBezTo>
                      <a:pt x="281437" y="365549"/>
                      <a:pt x="292788" y="355845"/>
                      <a:pt x="302152" y="344664"/>
                    </a:cubicBezTo>
                    <a:cubicBezTo>
                      <a:pt x="305614" y="340521"/>
                      <a:pt x="308792" y="336208"/>
                      <a:pt x="311800" y="331838"/>
                    </a:cubicBezTo>
                    <a:cubicBezTo>
                      <a:pt x="314864" y="327468"/>
                      <a:pt x="317929" y="322871"/>
                      <a:pt x="320767" y="318331"/>
                    </a:cubicBezTo>
                    <a:cubicBezTo>
                      <a:pt x="326215" y="309591"/>
                      <a:pt x="331777" y="300681"/>
                      <a:pt x="337338" y="291714"/>
                    </a:cubicBezTo>
                    <a:cubicBezTo>
                      <a:pt x="342957" y="283088"/>
                      <a:pt x="349370" y="274575"/>
                      <a:pt x="355897" y="267083"/>
                    </a:cubicBezTo>
                    <a:cubicBezTo>
                      <a:pt x="359188" y="263281"/>
                      <a:pt x="362650" y="259706"/>
                      <a:pt x="366226" y="256300"/>
                    </a:cubicBezTo>
                    <a:cubicBezTo>
                      <a:pt x="369915" y="252895"/>
                      <a:pt x="374058" y="249547"/>
                      <a:pt x="378200" y="246482"/>
                    </a:cubicBezTo>
                    <a:cubicBezTo>
                      <a:pt x="392332" y="236210"/>
                      <a:pt x="408279" y="228492"/>
                      <a:pt x="424965" y="221738"/>
                    </a:cubicBezTo>
                    <a:cubicBezTo>
                      <a:pt x="441593" y="215041"/>
                      <a:pt x="459243" y="209195"/>
                      <a:pt x="476780" y="203690"/>
                    </a:cubicBezTo>
                    <a:cubicBezTo>
                      <a:pt x="470991" y="201704"/>
                      <a:pt x="469629" y="196312"/>
                      <a:pt x="470253" y="190637"/>
                    </a:cubicBezTo>
                    <a:cubicBezTo>
                      <a:pt x="469629" y="184962"/>
                      <a:pt x="470991" y="179570"/>
                      <a:pt x="476780" y="177584"/>
                    </a:cubicBezTo>
                    <a:cubicBezTo>
                      <a:pt x="459243" y="172022"/>
                      <a:pt x="441593" y="166234"/>
                      <a:pt x="424965" y="159537"/>
                    </a:cubicBezTo>
                    <a:cubicBezTo>
                      <a:pt x="408279" y="152783"/>
                      <a:pt x="392332" y="145065"/>
                      <a:pt x="378200" y="134792"/>
                    </a:cubicBezTo>
                    <a:cubicBezTo>
                      <a:pt x="374058" y="131728"/>
                      <a:pt x="369915" y="128436"/>
                      <a:pt x="366226" y="124974"/>
                    </a:cubicBezTo>
                    <a:cubicBezTo>
                      <a:pt x="362650" y="121569"/>
                      <a:pt x="359188" y="117994"/>
                      <a:pt x="355897" y="114191"/>
                    </a:cubicBezTo>
                    <a:cubicBezTo>
                      <a:pt x="349370" y="106643"/>
                      <a:pt x="342900" y="98130"/>
                      <a:pt x="337338" y="89560"/>
                    </a:cubicBezTo>
                    <a:cubicBezTo>
                      <a:pt x="331777" y="80594"/>
                      <a:pt x="326215" y="71740"/>
                      <a:pt x="320767" y="62944"/>
                    </a:cubicBezTo>
                    <a:cubicBezTo>
                      <a:pt x="317929" y="58460"/>
                      <a:pt x="314864" y="53863"/>
                      <a:pt x="311800" y="49436"/>
                    </a:cubicBezTo>
                    <a:cubicBezTo>
                      <a:pt x="308792" y="45066"/>
                      <a:pt x="305614" y="40810"/>
                      <a:pt x="302152" y="36610"/>
                    </a:cubicBezTo>
                    <a:cubicBezTo>
                      <a:pt x="292788" y="25430"/>
                      <a:pt x="281437" y="15725"/>
                      <a:pt x="268270" y="9085"/>
                    </a:cubicBezTo>
                    <a:cubicBezTo>
                      <a:pt x="255217" y="2559"/>
                      <a:pt x="239667" y="-1301"/>
                      <a:pt x="224003" y="402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2" name="Google Shape;1562;p17"/>
              <p:cNvSpPr/>
              <p:nvPr/>
            </p:nvSpPr>
            <p:spPr>
              <a:xfrm>
                <a:off x="4877696" y="6568729"/>
                <a:ext cx="476780" cy="381255"/>
              </a:xfrm>
              <a:custGeom>
                <a:avLst/>
                <a:gdLst/>
                <a:ahLst/>
                <a:cxnLst/>
                <a:rect l="l" t="t" r="r" b="b"/>
                <a:pathLst>
                  <a:path w="476780" h="381255" extrusionOk="0">
                    <a:moveTo>
                      <a:pt x="224003" y="459"/>
                    </a:moveTo>
                    <a:cubicBezTo>
                      <a:pt x="214298" y="1367"/>
                      <a:pt x="204140" y="3977"/>
                      <a:pt x="193754" y="7553"/>
                    </a:cubicBezTo>
                    <a:cubicBezTo>
                      <a:pt x="188476" y="9255"/>
                      <a:pt x="183425" y="11412"/>
                      <a:pt x="178487" y="13682"/>
                    </a:cubicBezTo>
                    <a:cubicBezTo>
                      <a:pt x="173436" y="16066"/>
                      <a:pt x="168385" y="18393"/>
                      <a:pt x="163334" y="20776"/>
                    </a:cubicBezTo>
                    <a:cubicBezTo>
                      <a:pt x="142676" y="30084"/>
                      <a:pt x="123778" y="40526"/>
                      <a:pt x="104879" y="41150"/>
                    </a:cubicBezTo>
                    <a:cubicBezTo>
                      <a:pt x="92677" y="41604"/>
                      <a:pt x="81156" y="37348"/>
                      <a:pt x="68103" y="43761"/>
                    </a:cubicBezTo>
                    <a:cubicBezTo>
                      <a:pt x="54937" y="49947"/>
                      <a:pt x="41657" y="75656"/>
                      <a:pt x="45516" y="93079"/>
                    </a:cubicBezTo>
                    <a:cubicBezTo>
                      <a:pt x="32973" y="105849"/>
                      <a:pt x="19977" y="120094"/>
                      <a:pt x="10386" y="140695"/>
                    </a:cubicBezTo>
                    <a:cubicBezTo>
                      <a:pt x="4143" y="155507"/>
                      <a:pt x="57" y="172306"/>
                      <a:pt x="0" y="190694"/>
                    </a:cubicBezTo>
                    <a:cubicBezTo>
                      <a:pt x="113" y="209082"/>
                      <a:pt x="4200" y="225824"/>
                      <a:pt x="10386" y="240693"/>
                    </a:cubicBezTo>
                    <a:cubicBezTo>
                      <a:pt x="19977" y="261294"/>
                      <a:pt x="32973" y="275483"/>
                      <a:pt x="45516" y="288309"/>
                    </a:cubicBezTo>
                    <a:cubicBezTo>
                      <a:pt x="41713" y="305732"/>
                      <a:pt x="54937" y="331384"/>
                      <a:pt x="68103" y="337627"/>
                    </a:cubicBezTo>
                    <a:cubicBezTo>
                      <a:pt x="81156" y="344040"/>
                      <a:pt x="92677" y="339784"/>
                      <a:pt x="104879" y="340238"/>
                    </a:cubicBezTo>
                    <a:cubicBezTo>
                      <a:pt x="123778" y="340862"/>
                      <a:pt x="142676" y="351304"/>
                      <a:pt x="163334" y="360612"/>
                    </a:cubicBezTo>
                    <a:cubicBezTo>
                      <a:pt x="168329" y="362939"/>
                      <a:pt x="173380" y="365322"/>
                      <a:pt x="178487" y="367649"/>
                    </a:cubicBezTo>
                    <a:cubicBezTo>
                      <a:pt x="183482" y="369976"/>
                      <a:pt x="188476" y="372076"/>
                      <a:pt x="193754" y="373778"/>
                    </a:cubicBezTo>
                    <a:cubicBezTo>
                      <a:pt x="204140" y="377354"/>
                      <a:pt x="214298" y="379965"/>
                      <a:pt x="224003" y="380873"/>
                    </a:cubicBezTo>
                    <a:cubicBezTo>
                      <a:pt x="239667" y="382518"/>
                      <a:pt x="255217" y="378716"/>
                      <a:pt x="268270" y="372189"/>
                    </a:cubicBezTo>
                    <a:cubicBezTo>
                      <a:pt x="281437" y="365549"/>
                      <a:pt x="292788" y="355845"/>
                      <a:pt x="302152" y="344664"/>
                    </a:cubicBezTo>
                    <a:cubicBezTo>
                      <a:pt x="305614" y="340521"/>
                      <a:pt x="308792" y="336208"/>
                      <a:pt x="311800" y="331838"/>
                    </a:cubicBezTo>
                    <a:cubicBezTo>
                      <a:pt x="314864" y="327468"/>
                      <a:pt x="317929" y="322871"/>
                      <a:pt x="320767" y="318331"/>
                    </a:cubicBezTo>
                    <a:cubicBezTo>
                      <a:pt x="326215" y="309591"/>
                      <a:pt x="331777" y="300681"/>
                      <a:pt x="337338" y="291714"/>
                    </a:cubicBezTo>
                    <a:cubicBezTo>
                      <a:pt x="342957" y="283088"/>
                      <a:pt x="349370" y="274575"/>
                      <a:pt x="355897" y="267083"/>
                    </a:cubicBezTo>
                    <a:cubicBezTo>
                      <a:pt x="359188" y="263281"/>
                      <a:pt x="362650" y="259706"/>
                      <a:pt x="366226" y="256300"/>
                    </a:cubicBezTo>
                    <a:cubicBezTo>
                      <a:pt x="369915" y="252895"/>
                      <a:pt x="374058" y="249547"/>
                      <a:pt x="378200" y="246482"/>
                    </a:cubicBezTo>
                    <a:cubicBezTo>
                      <a:pt x="392332" y="236210"/>
                      <a:pt x="408279" y="228492"/>
                      <a:pt x="424965" y="221738"/>
                    </a:cubicBezTo>
                    <a:cubicBezTo>
                      <a:pt x="441593" y="215041"/>
                      <a:pt x="459243" y="209195"/>
                      <a:pt x="476780" y="203690"/>
                    </a:cubicBezTo>
                    <a:cubicBezTo>
                      <a:pt x="470991" y="201704"/>
                      <a:pt x="469629" y="196312"/>
                      <a:pt x="470253" y="190637"/>
                    </a:cubicBezTo>
                    <a:cubicBezTo>
                      <a:pt x="469629" y="184962"/>
                      <a:pt x="470991" y="179570"/>
                      <a:pt x="476780" y="177584"/>
                    </a:cubicBezTo>
                    <a:cubicBezTo>
                      <a:pt x="459243" y="172022"/>
                      <a:pt x="441593" y="166234"/>
                      <a:pt x="424965" y="159537"/>
                    </a:cubicBezTo>
                    <a:cubicBezTo>
                      <a:pt x="408279" y="152783"/>
                      <a:pt x="392332" y="145065"/>
                      <a:pt x="378200" y="134792"/>
                    </a:cubicBezTo>
                    <a:cubicBezTo>
                      <a:pt x="374058" y="131728"/>
                      <a:pt x="369915" y="128436"/>
                      <a:pt x="366226" y="124974"/>
                    </a:cubicBezTo>
                    <a:cubicBezTo>
                      <a:pt x="362650" y="121569"/>
                      <a:pt x="359188" y="117994"/>
                      <a:pt x="355897" y="114191"/>
                    </a:cubicBezTo>
                    <a:cubicBezTo>
                      <a:pt x="349370" y="106643"/>
                      <a:pt x="342900" y="98130"/>
                      <a:pt x="337338" y="89560"/>
                    </a:cubicBezTo>
                    <a:cubicBezTo>
                      <a:pt x="331777" y="80594"/>
                      <a:pt x="326215" y="71740"/>
                      <a:pt x="320767" y="62944"/>
                    </a:cubicBezTo>
                    <a:cubicBezTo>
                      <a:pt x="317929" y="58460"/>
                      <a:pt x="314864" y="53863"/>
                      <a:pt x="311800" y="49436"/>
                    </a:cubicBezTo>
                    <a:cubicBezTo>
                      <a:pt x="308792" y="45066"/>
                      <a:pt x="305614" y="40810"/>
                      <a:pt x="302152" y="36610"/>
                    </a:cubicBezTo>
                    <a:cubicBezTo>
                      <a:pt x="292788" y="25430"/>
                      <a:pt x="281437" y="15725"/>
                      <a:pt x="268270" y="9085"/>
                    </a:cubicBezTo>
                    <a:cubicBezTo>
                      <a:pt x="255217" y="2559"/>
                      <a:pt x="239667" y="-1301"/>
                      <a:pt x="224003" y="40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3" name="Google Shape;1563;p17"/>
              <p:cNvSpPr/>
              <p:nvPr/>
            </p:nvSpPr>
            <p:spPr>
              <a:xfrm>
                <a:off x="5021563" y="6570720"/>
                <a:ext cx="332854" cy="379321"/>
              </a:xfrm>
              <a:custGeom>
                <a:avLst/>
                <a:gdLst/>
                <a:ahLst/>
                <a:cxnLst/>
                <a:rect l="l" t="t" r="r" b="b"/>
                <a:pathLst>
                  <a:path w="332854" h="379321" extrusionOk="0">
                    <a:moveTo>
                      <a:pt x="154311" y="144152"/>
                    </a:moveTo>
                    <a:cubicBezTo>
                      <a:pt x="153119" y="152778"/>
                      <a:pt x="146422" y="158340"/>
                      <a:pt x="136150" y="162540"/>
                    </a:cubicBezTo>
                    <a:cubicBezTo>
                      <a:pt x="126161" y="166740"/>
                      <a:pt x="112938" y="169521"/>
                      <a:pt x="97671" y="171280"/>
                    </a:cubicBezTo>
                    <a:cubicBezTo>
                      <a:pt x="67195" y="174912"/>
                      <a:pt x="29568" y="173947"/>
                      <a:pt x="0" y="172529"/>
                    </a:cubicBezTo>
                    <a:cubicBezTo>
                      <a:pt x="14472" y="180417"/>
                      <a:pt x="30590" y="185752"/>
                      <a:pt x="47105" y="190235"/>
                    </a:cubicBezTo>
                    <a:cubicBezTo>
                      <a:pt x="63790" y="194719"/>
                      <a:pt x="80475" y="198351"/>
                      <a:pt x="95458" y="202437"/>
                    </a:cubicBezTo>
                    <a:cubicBezTo>
                      <a:pt x="102950" y="204480"/>
                      <a:pt x="110044" y="206580"/>
                      <a:pt x="116513" y="208907"/>
                    </a:cubicBezTo>
                    <a:cubicBezTo>
                      <a:pt x="123040" y="211234"/>
                      <a:pt x="128602" y="213788"/>
                      <a:pt x="134164" y="216682"/>
                    </a:cubicBezTo>
                    <a:cubicBezTo>
                      <a:pt x="139555" y="219576"/>
                      <a:pt x="144152" y="222755"/>
                      <a:pt x="147727" y="226557"/>
                    </a:cubicBezTo>
                    <a:cubicBezTo>
                      <a:pt x="151360" y="230360"/>
                      <a:pt x="153687" y="234786"/>
                      <a:pt x="155957" y="239837"/>
                    </a:cubicBezTo>
                    <a:cubicBezTo>
                      <a:pt x="159475" y="245796"/>
                      <a:pt x="161008" y="251472"/>
                      <a:pt x="161802" y="257033"/>
                    </a:cubicBezTo>
                    <a:cubicBezTo>
                      <a:pt x="162880" y="262425"/>
                      <a:pt x="162597" y="267816"/>
                      <a:pt x="161178" y="273378"/>
                    </a:cubicBezTo>
                    <a:cubicBezTo>
                      <a:pt x="160497" y="276102"/>
                      <a:pt x="159362" y="278997"/>
                      <a:pt x="158283" y="281721"/>
                    </a:cubicBezTo>
                    <a:cubicBezTo>
                      <a:pt x="157262" y="284445"/>
                      <a:pt x="155957" y="287226"/>
                      <a:pt x="154481" y="290063"/>
                    </a:cubicBezTo>
                    <a:cubicBezTo>
                      <a:pt x="151473" y="295682"/>
                      <a:pt x="147500" y="301471"/>
                      <a:pt x="142790" y="307430"/>
                    </a:cubicBezTo>
                    <a:cubicBezTo>
                      <a:pt x="138136" y="313332"/>
                      <a:pt x="132574" y="319405"/>
                      <a:pt x="126729" y="325364"/>
                    </a:cubicBezTo>
                    <a:cubicBezTo>
                      <a:pt x="120940" y="331266"/>
                      <a:pt x="114470" y="337225"/>
                      <a:pt x="107546" y="343014"/>
                    </a:cubicBezTo>
                    <a:cubicBezTo>
                      <a:pt x="93699" y="354648"/>
                      <a:pt x="77922" y="365828"/>
                      <a:pt x="61179" y="375306"/>
                    </a:cubicBezTo>
                    <a:cubicBezTo>
                      <a:pt x="67649" y="377065"/>
                      <a:pt x="73949" y="378371"/>
                      <a:pt x="80078" y="378938"/>
                    </a:cubicBezTo>
                    <a:cubicBezTo>
                      <a:pt x="95742" y="380584"/>
                      <a:pt x="111292" y="376782"/>
                      <a:pt x="124345" y="370255"/>
                    </a:cubicBezTo>
                    <a:cubicBezTo>
                      <a:pt x="137512" y="363615"/>
                      <a:pt x="148863" y="353910"/>
                      <a:pt x="158227" y="342730"/>
                    </a:cubicBezTo>
                    <a:cubicBezTo>
                      <a:pt x="161689" y="338587"/>
                      <a:pt x="164867" y="334274"/>
                      <a:pt x="167875" y="329904"/>
                    </a:cubicBezTo>
                    <a:cubicBezTo>
                      <a:pt x="170939" y="325534"/>
                      <a:pt x="174004" y="320937"/>
                      <a:pt x="176842" y="316397"/>
                    </a:cubicBezTo>
                    <a:cubicBezTo>
                      <a:pt x="182290" y="307657"/>
                      <a:pt x="187852" y="298747"/>
                      <a:pt x="193413" y="289780"/>
                    </a:cubicBezTo>
                    <a:cubicBezTo>
                      <a:pt x="199032" y="281153"/>
                      <a:pt x="205445" y="272640"/>
                      <a:pt x="211972" y="265149"/>
                    </a:cubicBezTo>
                    <a:cubicBezTo>
                      <a:pt x="215263" y="261346"/>
                      <a:pt x="218725" y="257771"/>
                      <a:pt x="222301" y="254366"/>
                    </a:cubicBezTo>
                    <a:cubicBezTo>
                      <a:pt x="225990" y="250961"/>
                      <a:pt x="230133" y="247612"/>
                      <a:pt x="234275" y="244548"/>
                    </a:cubicBezTo>
                    <a:cubicBezTo>
                      <a:pt x="248407" y="234276"/>
                      <a:pt x="264354" y="226557"/>
                      <a:pt x="281040" y="219803"/>
                    </a:cubicBezTo>
                    <a:cubicBezTo>
                      <a:pt x="297668" y="213107"/>
                      <a:pt x="315318" y="207261"/>
                      <a:pt x="332855" y="201756"/>
                    </a:cubicBezTo>
                    <a:cubicBezTo>
                      <a:pt x="327066" y="199770"/>
                      <a:pt x="325704" y="194378"/>
                      <a:pt x="326328" y="188703"/>
                    </a:cubicBezTo>
                    <a:cubicBezTo>
                      <a:pt x="325704" y="183028"/>
                      <a:pt x="327066" y="177636"/>
                      <a:pt x="332855" y="175650"/>
                    </a:cubicBezTo>
                    <a:cubicBezTo>
                      <a:pt x="315318" y="170088"/>
                      <a:pt x="297668" y="164299"/>
                      <a:pt x="281040" y="157603"/>
                    </a:cubicBezTo>
                    <a:cubicBezTo>
                      <a:pt x="264354" y="150849"/>
                      <a:pt x="248407" y="143131"/>
                      <a:pt x="234275" y="132858"/>
                    </a:cubicBezTo>
                    <a:cubicBezTo>
                      <a:pt x="230133" y="129794"/>
                      <a:pt x="225990" y="126502"/>
                      <a:pt x="222301" y="123040"/>
                    </a:cubicBezTo>
                    <a:cubicBezTo>
                      <a:pt x="218725" y="119635"/>
                      <a:pt x="215263" y="116059"/>
                      <a:pt x="211972" y="112257"/>
                    </a:cubicBezTo>
                    <a:cubicBezTo>
                      <a:pt x="205445" y="104709"/>
                      <a:pt x="198975" y="96196"/>
                      <a:pt x="193413" y="87626"/>
                    </a:cubicBezTo>
                    <a:cubicBezTo>
                      <a:pt x="187852" y="78659"/>
                      <a:pt x="182290" y="69806"/>
                      <a:pt x="176842" y="61009"/>
                    </a:cubicBezTo>
                    <a:cubicBezTo>
                      <a:pt x="174004" y="56526"/>
                      <a:pt x="170939" y="51929"/>
                      <a:pt x="167875" y="47502"/>
                    </a:cubicBezTo>
                    <a:cubicBezTo>
                      <a:pt x="164867" y="43132"/>
                      <a:pt x="161689" y="38876"/>
                      <a:pt x="158227" y="34676"/>
                    </a:cubicBezTo>
                    <a:cubicBezTo>
                      <a:pt x="144436" y="18161"/>
                      <a:pt x="126218" y="4881"/>
                      <a:pt x="104255" y="0"/>
                    </a:cubicBezTo>
                    <a:cubicBezTo>
                      <a:pt x="106525" y="3348"/>
                      <a:pt x="108738" y="6697"/>
                      <a:pt x="110952" y="9932"/>
                    </a:cubicBezTo>
                    <a:cubicBezTo>
                      <a:pt x="113165" y="13337"/>
                      <a:pt x="115378" y="16685"/>
                      <a:pt x="117535" y="19977"/>
                    </a:cubicBezTo>
                    <a:cubicBezTo>
                      <a:pt x="121791" y="26617"/>
                      <a:pt x="125821" y="33144"/>
                      <a:pt x="129453" y="39557"/>
                    </a:cubicBezTo>
                    <a:cubicBezTo>
                      <a:pt x="133085" y="45970"/>
                      <a:pt x="136434" y="52213"/>
                      <a:pt x="139328" y="58228"/>
                    </a:cubicBezTo>
                    <a:cubicBezTo>
                      <a:pt x="142279" y="64301"/>
                      <a:pt x="145344" y="70544"/>
                      <a:pt x="147671" y="76389"/>
                    </a:cubicBezTo>
                    <a:cubicBezTo>
                      <a:pt x="150054" y="82292"/>
                      <a:pt x="151984" y="88024"/>
                      <a:pt x="153289" y="93585"/>
                    </a:cubicBezTo>
                    <a:cubicBezTo>
                      <a:pt x="154935" y="99261"/>
                      <a:pt x="156297" y="104936"/>
                      <a:pt x="156865" y="110441"/>
                    </a:cubicBezTo>
                    <a:cubicBezTo>
                      <a:pt x="157148" y="113222"/>
                      <a:pt x="157262" y="115946"/>
                      <a:pt x="157205" y="118670"/>
                    </a:cubicBezTo>
                    <a:cubicBezTo>
                      <a:pt x="157035" y="121337"/>
                      <a:pt x="157432" y="124232"/>
                      <a:pt x="157205" y="127013"/>
                    </a:cubicBezTo>
                    <a:cubicBezTo>
                      <a:pt x="157035" y="132631"/>
                      <a:pt x="155786" y="138193"/>
                      <a:pt x="154197" y="144039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4" name="Google Shape;1564;p17"/>
              <p:cNvSpPr/>
              <p:nvPr/>
            </p:nvSpPr>
            <p:spPr>
              <a:xfrm>
                <a:off x="5041086" y="6765892"/>
                <a:ext cx="308337" cy="91769"/>
              </a:xfrm>
              <a:custGeom>
                <a:avLst/>
                <a:gdLst/>
                <a:ahLst/>
                <a:cxnLst/>
                <a:rect l="l" t="t" r="r" b="b"/>
                <a:pathLst>
                  <a:path w="308337" h="91769" extrusionOk="0">
                    <a:moveTo>
                      <a:pt x="1419" y="91769"/>
                    </a:moveTo>
                    <a:lnTo>
                      <a:pt x="0" y="86548"/>
                    </a:lnTo>
                    <a:cubicBezTo>
                      <a:pt x="39273" y="75992"/>
                      <a:pt x="78886" y="63847"/>
                      <a:pt x="117194" y="52042"/>
                    </a:cubicBezTo>
                    <a:cubicBezTo>
                      <a:pt x="129226" y="48353"/>
                      <a:pt x="141258" y="44664"/>
                      <a:pt x="153289" y="40975"/>
                    </a:cubicBezTo>
                    <a:cubicBezTo>
                      <a:pt x="201813" y="26220"/>
                      <a:pt x="254082" y="11067"/>
                      <a:pt x="307260" y="0"/>
                    </a:cubicBezTo>
                    <a:lnTo>
                      <a:pt x="308338" y="5278"/>
                    </a:lnTo>
                    <a:cubicBezTo>
                      <a:pt x="255331" y="16288"/>
                      <a:pt x="203232" y="31441"/>
                      <a:pt x="154822" y="46140"/>
                    </a:cubicBezTo>
                    <a:cubicBezTo>
                      <a:pt x="142790" y="49772"/>
                      <a:pt x="130758" y="53461"/>
                      <a:pt x="118727" y="57207"/>
                    </a:cubicBezTo>
                    <a:cubicBezTo>
                      <a:pt x="80419" y="69011"/>
                      <a:pt x="40748" y="81156"/>
                      <a:pt x="1362" y="9176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5" name="Google Shape;1565;p17"/>
              <p:cNvSpPr/>
              <p:nvPr/>
            </p:nvSpPr>
            <p:spPr>
              <a:xfrm>
                <a:off x="5008965" y="6752204"/>
                <a:ext cx="345681" cy="12043"/>
              </a:xfrm>
              <a:custGeom>
                <a:avLst/>
                <a:gdLst/>
                <a:ahLst/>
                <a:cxnLst/>
                <a:rect l="l" t="t" r="r" b="b"/>
                <a:pathLst>
                  <a:path w="345681" h="12043" extrusionOk="0">
                    <a:moveTo>
                      <a:pt x="302890" y="11986"/>
                    </a:moveTo>
                    <a:cubicBezTo>
                      <a:pt x="258622" y="11986"/>
                      <a:pt x="214639" y="10737"/>
                      <a:pt x="172642" y="9375"/>
                    </a:cubicBezTo>
                    <a:lnTo>
                      <a:pt x="152041" y="8694"/>
                    </a:lnTo>
                    <a:cubicBezTo>
                      <a:pt x="102212" y="7049"/>
                      <a:pt x="50453" y="5459"/>
                      <a:pt x="0" y="5403"/>
                    </a:cubicBezTo>
                    <a:lnTo>
                      <a:pt x="0" y="11"/>
                    </a:lnTo>
                    <a:cubicBezTo>
                      <a:pt x="50794" y="-159"/>
                      <a:pt x="102382" y="1657"/>
                      <a:pt x="152268" y="3303"/>
                    </a:cubicBezTo>
                    <a:lnTo>
                      <a:pt x="172812" y="3984"/>
                    </a:lnTo>
                    <a:cubicBezTo>
                      <a:pt x="228260" y="5800"/>
                      <a:pt x="287283" y="7446"/>
                      <a:pt x="345568" y="6197"/>
                    </a:cubicBezTo>
                    <a:lnTo>
                      <a:pt x="345681" y="11589"/>
                    </a:lnTo>
                    <a:cubicBezTo>
                      <a:pt x="331436" y="11873"/>
                      <a:pt x="317191" y="12043"/>
                      <a:pt x="302946" y="1204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6" name="Google Shape;1566;p17"/>
              <p:cNvSpPr/>
              <p:nvPr/>
            </p:nvSpPr>
            <p:spPr>
              <a:xfrm>
                <a:off x="5135125" y="6683828"/>
                <a:ext cx="217873" cy="70543"/>
              </a:xfrm>
              <a:custGeom>
                <a:avLst/>
                <a:gdLst/>
                <a:ahLst/>
                <a:cxnLst/>
                <a:rect l="l" t="t" r="r" b="b"/>
                <a:pathLst>
                  <a:path w="217873" h="70543" extrusionOk="0">
                    <a:moveTo>
                      <a:pt x="216796" y="70544"/>
                    </a:moveTo>
                    <a:cubicBezTo>
                      <a:pt x="199429" y="67082"/>
                      <a:pt x="181495" y="62769"/>
                      <a:pt x="161916" y="57377"/>
                    </a:cubicBezTo>
                    <a:cubicBezTo>
                      <a:pt x="145628" y="52894"/>
                      <a:pt x="127978" y="47616"/>
                      <a:pt x="108001" y="41146"/>
                    </a:cubicBezTo>
                    <a:cubicBezTo>
                      <a:pt x="89045" y="35073"/>
                      <a:pt x="69749" y="28547"/>
                      <a:pt x="51077" y="22190"/>
                    </a:cubicBezTo>
                    <a:cubicBezTo>
                      <a:pt x="34108" y="16458"/>
                      <a:pt x="17083" y="10670"/>
                      <a:pt x="0" y="5108"/>
                    </a:cubicBezTo>
                    <a:lnTo>
                      <a:pt x="1646" y="0"/>
                    </a:lnTo>
                    <a:cubicBezTo>
                      <a:pt x="18728" y="5562"/>
                      <a:pt x="35811" y="11351"/>
                      <a:pt x="52780" y="17083"/>
                    </a:cubicBezTo>
                    <a:cubicBezTo>
                      <a:pt x="71395" y="23382"/>
                      <a:pt x="90691" y="29909"/>
                      <a:pt x="109646" y="35981"/>
                    </a:cubicBezTo>
                    <a:cubicBezTo>
                      <a:pt x="129510" y="42395"/>
                      <a:pt x="147103" y="47672"/>
                      <a:pt x="163334" y="52099"/>
                    </a:cubicBezTo>
                    <a:cubicBezTo>
                      <a:pt x="182801" y="57434"/>
                      <a:pt x="200678" y="61747"/>
                      <a:pt x="217874" y="65209"/>
                    </a:cubicBezTo>
                    <a:lnTo>
                      <a:pt x="216796" y="704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7" name="Google Shape;1567;p17"/>
              <p:cNvSpPr/>
              <p:nvPr/>
            </p:nvSpPr>
            <p:spPr>
              <a:xfrm>
                <a:off x="5196930" y="6722987"/>
                <a:ext cx="153800" cy="34221"/>
              </a:xfrm>
              <a:custGeom>
                <a:avLst/>
                <a:gdLst/>
                <a:ahLst/>
                <a:cxnLst/>
                <a:rect l="l" t="t" r="r" b="b"/>
                <a:pathLst>
                  <a:path w="153800" h="34221" extrusionOk="0">
                    <a:moveTo>
                      <a:pt x="153062" y="34222"/>
                    </a:moveTo>
                    <a:cubicBezTo>
                      <a:pt x="113052" y="29001"/>
                      <a:pt x="72190" y="20374"/>
                      <a:pt x="32690" y="12088"/>
                    </a:cubicBezTo>
                    <a:cubicBezTo>
                      <a:pt x="21793" y="9818"/>
                      <a:pt x="10897" y="7491"/>
                      <a:pt x="0" y="5278"/>
                    </a:cubicBezTo>
                    <a:lnTo>
                      <a:pt x="1078" y="0"/>
                    </a:lnTo>
                    <a:cubicBezTo>
                      <a:pt x="12032" y="2213"/>
                      <a:pt x="22928" y="4540"/>
                      <a:pt x="33825" y="6810"/>
                    </a:cubicBezTo>
                    <a:cubicBezTo>
                      <a:pt x="73211" y="15096"/>
                      <a:pt x="113960" y="23666"/>
                      <a:pt x="153800" y="28887"/>
                    </a:cubicBezTo>
                    <a:lnTo>
                      <a:pt x="153119" y="3422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8" name="Google Shape;1568;p17"/>
              <p:cNvSpPr/>
              <p:nvPr/>
            </p:nvSpPr>
            <p:spPr>
              <a:xfrm>
                <a:off x="5259869" y="6761012"/>
                <a:ext cx="95060" cy="20033"/>
              </a:xfrm>
              <a:custGeom>
                <a:avLst/>
                <a:gdLst/>
                <a:ahLst/>
                <a:cxnLst/>
                <a:rect l="l" t="t" r="r" b="b"/>
                <a:pathLst>
                  <a:path w="95060" h="20033" extrusionOk="0">
                    <a:moveTo>
                      <a:pt x="1078" y="20034"/>
                    </a:moveTo>
                    <a:lnTo>
                      <a:pt x="0" y="14756"/>
                    </a:lnTo>
                    <a:cubicBezTo>
                      <a:pt x="31100" y="8513"/>
                      <a:pt x="61974" y="3689"/>
                      <a:pt x="94437" y="0"/>
                    </a:cubicBezTo>
                    <a:lnTo>
                      <a:pt x="95061" y="5335"/>
                    </a:lnTo>
                    <a:cubicBezTo>
                      <a:pt x="62769" y="8967"/>
                      <a:pt x="32009" y="13791"/>
                      <a:pt x="1078" y="20034"/>
                    </a:cubicBezTo>
                    <a:close/>
                  </a:path>
                </a:pathLst>
              </a:custGeom>
              <a:solidFill>
                <a:srgbClr val="500B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9" name="Google Shape;1569;p17"/>
              <p:cNvSpPr/>
              <p:nvPr/>
            </p:nvSpPr>
            <p:spPr>
              <a:xfrm>
                <a:off x="5107374" y="6596883"/>
                <a:ext cx="83653" cy="52042"/>
              </a:xfrm>
              <a:custGeom>
                <a:avLst/>
                <a:gdLst/>
                <a:ahLst/>
                <a:cxnLst/>
                <a:rect l="l" t="t" r="r" b="b"/>
                <a:pathLst>
                  <a:path w="83653" h="52042" extrusionOk="0">
                    <a:moveTo>
                      <a:pt x="79567" y="52042"/>
                    </a:moveTo>
                    <a:cubicBezTo>
                      <a:pt x="62655" y="32576"/>
                      <a:pt x="35130" y="8740"/>
                      <a:pt x="0" y="5335"/>
                    </a:cubicBezTo>
                    <a:lnTo>
                      <a:pt x="511" y="0"/>
                    </a:lnTo>
                    <a:cubicBezTo>
                      <a:pt x="37400" y="3519"/>
                      <a:pt x="66060" y="28320"/>
                      <a:pt x="83654" y="48524"/>
                    </a:cubicBezTo>
                    <a:lnTo>
                      <a:pt x="79567" y="520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0" name="Google Shape;1570;p17"/>
              <p:cNvSpPr/>
              <p:nvPr/>
            </p:nvSpPr>
            <p:spPr>
              <a:xfrm>
                <a:off x="5076387" y="6880136"/>
                <a:ext cx="111519" cy="48693"/>
              </a:xfrm>
              <a:custGeom>
                <a:avLst/>
                <a:gdLst/>
                <a:ahLst/>
                <a:cxnLst/>
                <a:rect l="l" t="t" r="r" b="b"/>
                <a:pathLst>
                  <a:path w="111519" h="48693" extrusionOk="0">
                    <a:moveTo>
                      <a:pt x="21736" y="48694"/>
                    </a:moveTo>
                    <a:cubicBezTo>
                      <a:pt x="19920" y="48694"/>
                      <a:pt x="18161" y="48694"/>
                      <a:pt x="16345" y="48524"/>
                    </a:cubicBezTo>
                    <a:cubicBezTo>
                      <a:pt x="11180" y="48240"/>
                      <a:pt x="6016" y="47388"/>
                      <a:pt x="0" y="45856"/>
                    </a:cubicBezTo>
                    <a:lnTo>
                      <a:pt x="1305" y="40635"/>
                    </a:lnTo>
                    <a:cubicBezTo>
                      <a:pt x="6981" y="42054"/>
                      <a:pt x="11861" y="42848"/>
                      <a:pt x="16629" y="43132"/>
                    </a:cubicBezTo>
                    <a:cubicBezTo>
                      <a:pt x="21736" y="43416"/>
                      <a:pt x="26901" y="43246"/>
                      <a:pt x="32009" y="42678"/>
                    </a:cubicBezTo>
                    <a:cubicBezTo>
                      <a:pt x="41657" y="41600"/>
                      <a:pt x="51248" y="38989"/>
                      <a:pt x="60612" y="34960"/>
                    </a:cubicBezTo>
                    <a:cubicBezTo>
                      <a:pt x="77184" y="27752"/>
                      <a:pt x="92961" y="16004"/>
                      <a:pt x="107547" y="0"/>
                    </a:cubicBezTo>
                    <a:lnTo>
                      <a:pt x="111519" y="3632"/>
                    </a:lnTo>
                    <a:cubicBezTo>
                      <a:pt x="96423" y="20147"/>
                      <a:pt x="80021" y="32406"/>
                      <a:pt x="62769" y="39897"/>
                    </a:cubicBezTo>
                    <a:cubicBezTo>
                      <a:pt x="52950" y="44153"/>
                      <a:pt x="42792" y="46934"/>
                      <a:pt x="32633" y="48013"/>
                    </a:cubicBezTo>
                    <a:cubicBezTo>
                      <a:pt x="29057" y="48410"/>
                      <a:pt x="25425" y="48580"/>
                      <a:pt x="21793" y="4858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1" name="Google Shape;1571;p17"/>
              <p:cNvSpPr/>
              <p:nvPr/>
            </p:nvSpPr>
            <p:spPr>
              <a:xfrm>
                <a:off x="5118080" y="6258558"/>
                <a:ext cx="375615" cy="463464"/>
              </a:xfrm>
              <a:custGeom>
                <a:avLst/>
                <a:gdLst/>
                <a:ahLst/>
                <a:cxnLst/>
                <a:rect l="l" t="t" r="r" b="b"/>
                <a:pathLst>
                  <a:path w="375615" h="463464" extrusionOk="0">
                    <a:moveTo>
                      <a:pt x="369027" y="160462"/>
                    </a:moveTo>
                    <a:cubicBezTo>
                      <a:pt x="365168" y="151495"/>
                      <a:pt x="359549" y="142301"/>
                      <a:pt x="352909" y="133674"/>
                    </a:cubicBezTo>
                    <a:cubicBezTo>
                      <a:pt x="346212" y="125388"/>
                      <a:pt x="338551" y="117159"/>
                      <a:pt x="330889" y="108930"/>
                    </a:cubicBezTo>
                    <a:cubicBezTo>
                      <a:pt x="327087" y="104787"/>
                      <a:pt x="323284" y="100701"/>
                      <a:pt x="319482" y="96671"/>
                    </a:cubicBezTo>
                    <a:cubicBezTo>
                      <a:pt x="315793" y="92812"/>
                      <a:pt x="312161" y="88896"/>
                      <a:pt x="308869" y="84924"/>
                    </a:cubicBezTo>
                    <a:cubicBezTo>
                      <a:pt x="302229" y="76922"/>
                      <a:pt x="296724" y="68636"/>
                      <a:pt x="293546" y="59782"/>
                    </a:cubicBezTo>
                    <a:cubicBezTo>
                      <a:pt x="289403" y="48261"/>
                      <a:pt x="289857" y="36059"/>
                      <a:pt x="279812" y="25504"/>
                    </a:cubicBezTo>
                    <a:cubicBezTo>
                      <a:pt x="269880" y="15628"/>
                      <a:pt x="241617" y="9897"/>
                      <a:pt x="226350" y="19374"/>
                    </a:cubicBezTo>
                    <a:cubicBezTo>
                      <a:pt x="218292" y="15288"/>
                      <a:pt x="209949" y="11315"/>
                      <a:pt x="200755" y="7910"/>
                    </a:cubicBezTo>
                    <a:cubicBezTo>
                      <a:pt x="196158" y="6207"/>
                      <a:pt x="191334" y="4675"/>
                      <a:pt x="186283" y="3370"/>
                    </a:cubicBezTo>
                    <a:cubicBezTo>
                      <a:pt x="181175" y="2008"/>
                      <a:pt x="175841" y="930"/>
                      <a:pt x="170279" y="532"/>
                    </a:cubicBezTo>
                    <a:cubicBezTo>
                      <a:pt x="162163" y="-149"/>
                      <a:pt x="153820" y="-205"/>
                      <a:pt x="145194" y="532"/>
                    </a:cubicBezTo>
                    <a:cubicBezTo>
                      <a:pt x="140881" y="930"/>
                      <a:pt x="136568" y="1554"/>
                      <a:pt x="132198" y="2462"/>
                    </a:cubicBezTo>
                    <a:cubicBezTo>
                      <a:pt x="127828" y="3256"/>
                      <a:pt x="123401" y="4448"/>
                      <a:pt x="119088" y="6151"/>
                    </a:cubicBezTo>
                    <a:cubicBezTo>
                      <a:pt x="110234" y="8988"/>
                      <a:pt x="102119" y="12677"/>
                      <a:pt x="94627" y="16934"/>
                    </a:cubicBezTo>
                    <a:cubicBezTo>
                      <a:pt x="87193" y="21304"/>
                      <a:pt x="80269" y="25787"/>
                      <a:pt x="74367" y="31633"/>
                    </a:cubicBezTo>
                    <a:cubicBezTo>
                      <a:pt x="66024" y="39408"/>
                      <a:pt x="59497" y="47410"/>
                      <a:pt x="53936" y="55469"/>
                    </a:cubicBezTo>
                    <a:cubicBezTo>
                      <a:pt x="51155" y="59498"/>
                      <a:pt x="48658" y="63528"/>
                      <a:pt x="46331" y="67501"/>
                    </a:cubicBezTo>
                    <a:cubicBezTo>
                      <a:pt x="44004" y="71530"/>
                      <a:pt x="42017" y="75843"/>
                      <a:pt x="40031" y="79929"/>
                    </a:cubicBezTo>
                    <a:cubicBezTo>
                      <a:pt x="31178" y="80667"/>
                      <a:pt x="21530" y="86172"/>
                      <a:pt x="14038" y="93266"/>
                    </a:cubicBezTo>
                    <a:cubicBezTo>
                      <a:pt x="12165" y="95026"/>
                      <a:pt x="10406" y="96898"/>
                      <a:pt x="8817" y="98771"/>
                    </a:cubicBezTo>
                    <a:cubicBezTo>
                      <a:pt x="7285" y="100758"/>
                      <a:pt x="5923" y="102857"/>
                      <a:pt x="4788" y="104844"/>
                    </a:cubicBezTo>
                    <a:cubicBezTo>
                      <a:pt x="2461" y="108930"/>
                      <a:pt x="928" y="112959"/>
                      <a:pt x="361" y="116535"/>
                    </a:cubicBezTo>
                    <a:cubicBezTo>
                      <a:pt x="-1739" y="130780"/>
                      <a:pt x="5866" y="140428"/>
                      <a:pt x="9214" y="152119"/>
                    </a:cubicBezTo>
                    <a:cubicBezTo>
                      <a:pt x="11882" y="161199"/>
                      <a:pt x="11995" y="170791"/>
                      <a:pt x="11484" y="181347"/>
                    </a:cubicBezTo>
                    <a:cubicBezTo>
                      <a:pt x="10974" y="191903"/>
                      <a:pt x="9498" y="202913"/>
                      <a:pt x="7966" y="213923"/>
                    </a:cubicBezTo>
                    <a:cubicBezTo>
                      <a:pt x="7285" y="219484"/>
                      <a:pt x="6320" y="224762"/>
                      <a:pt x="5923" y="230438"/>
                    </a:cubicBezTo>
                    <a:cubicBezTo>
                      <a:pt x="5469" y="236056"/>
                      <a:pt x="5128" y="241618"/>
                      <a:pt x="5015" y="247066"/>
                    </a:cubicBezTo>
                    <a:cubicBezTo>
                      <a:pt x="4731" y="257963"/>
                      <a:pt x="5185" y="268235"/>
                      <a:pt x="7342" y="277826"/>
                    </a:cubicBezTo>
                    <a:cubicBezTo>
                      <a:pt x="15117" y="309778"/>
                      <a:pt x="38839" y="330209"/>
                      <a:pt x="66081" y="341219"/>
                    </a:cubicBezTo>
                    <a:cubicBezTo>
                      <a:pt x="76183" y="345305"/>
                      <a:pt x="86512" y="348200"/>
                      <a:pt x="96557" y="350640"/>
                    </a:cubicBezTo>
                    <a:cubicBezTo>
                      <a:pt x="106659" y="353251"/>
                      <a:pt x="116931" y="355861"/>
                      <a:pt x="127260" y="358472"/>
                    </a:cubicBezTo>
                    <a:cubicBezTo>
                      <a:pt x="132254" y="359834"/>
                      <a:pt x="137078" y="361196"/>
                      <a:pt x="141846" y="362728"/>
                    </a:cubicBezTo>
                    <a:cubicBezTo>
                      <a:pt x="146783" y="364488"/>
                      <a:pt x="151664" y="366304"/>
                      <a:pt x="156318" y="368347"/>
                    </a:cubicBezTo>
                    <a:cubicBezTo>
                      <a:pt x="165682" y="372433"/>
                      <a:pt x="174478" y="377144"/>
                      <a:pt x="182708" y="382932"/>
                    </a:cubicBezTo>
                    <a:cubicBezTo>
                      <a:pt x="197009" y="393318"/>
                      <a:pt x="209381" y="406144"/>
                      <a:pt x="221016" y="419992"/>
                    </a:cubicBezTo>
                    <a:cubicBezTo>
                      <a:pt x="232650" y="433840"/>
                      <a:pt x="243603" y="448652"/>
                      <a:pt x="254216" y="463465"/>
                    </a:cubicBezTo>
                    <a:cubicBezTo>
                      <a:pt x="254670" y="457676"/>
                      <a:pt x="258983" y="453646"/>
                      <a:pt x="264318" y="453476"/>
                    </a:cubicBezTo>
                    <a:cubicBezTo>
                      <a:pt x="264772" y="452852"/>
                      <a:pt x="265510" y="452965"/>
                      <a:pt x="266077" y="452738"/>
                    </a:cubicBezTo>
                    <a:cubicBezTo>
                      <a:pt x="266702" y="452568"/>
                      <a:pt x="267269" y="452341"/>
                      <a:pt x="267893" y="452171"/>
                    </a:cubicBezTo>
                    <a:cubicBezTo>
                      <a:pt x="268518" y="452001"/>
                      <a:pt x="269029" y="451546"/>
                      <a:pt x="269710" y="451603"/>
                    </a:cubicBezTo>
                    <a:cubicBezTo>
                      <a:pt x="270334" y="451717"/>
                      <a:pt x="271015" y="451774"/>
                      <a:pt x="271639" y="451887"/>
                    </a:cubicBezTo>
                    <a:cubicBezTo>
                      <a:pt x="272263" y="452001"/>
                      <a:pt x="272888" y="452057"/>
                      <a:pt x="273455" y="452171"/>
                    </a:cubicBezTo>
                    <a:cubicBezTo>
                      <a:pt x="274023" y="452227"/>
                      <a:pt x="274590" y="452284"/>
                      <a:pt x="275271" y="452852"/>
                    </a:cubicBezTo>
                    <a:cubicBezTo>
                      <a:pt x="276520" y="453760"/>
                      <a:pt x="277655" y="454668"/>
                      <a:pt x="278620" y="455803"/>
                    </a:cubicBezTo>
                    <a:cubicBezTo>
                      <a:pt x="278506" y="437472"/>
                      <a:pt x="278620" y="418914"/>
                      <a:pt x="279925" y="400696"/>
                    </a:cubicBezTo>
                    <a:cubicBezTo>
                      <a:pt x="281230" y="382762"/>
                      <a:pt x="283671" y="365282"/>
                      <a:pt x="289176" y="348824"/>
                    </a:cubicBezTo>
                    <a:cubicBezTo>
                      <a:pt x="295702" y="328677"/>
                      <a:pt x="306542" y="312616"/>
                      <a:pt x="319595" y="295874"/>
                    </a:cubicBezTo>
                    <a:cubicBezTo>
                      <a:pt x="332421" y="279813"/>
                      <a:pt x="347234" y="264660"/>
                      <a:pt x="358982" y="245761"/>
                    </a:cubicBezTo>
                    <a:cubicBezTo>
                      <a:pt x="374418" y="221357"/>
                      <a:pt x="381910" y="189916"/>
                      <a:pt x="369084" y="16051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2" name="Google Shape;1572;p17"/>
              <p:cNvSpPr/>
              <p:nvPr/>
            </p:nvSpPr>
            <p:spPr>
              <a:xfrm>
                <a:off x="5118080" y="6258558"/>
                <a:ext cx="375615" cy="463464"/>
              </a:xfrm>
              <a:custGeom>
                <a:avLst/>
                <a:gdLst/>
                <a:ahLst/>
                <a:cxnLst/>
                <a:rect l="l" t="t" r="r" b="b"/>
                <a:pathLst>
                  <a:path w="375615" h="463464" extrusionOk="0">
                    <a:moveTo>
                      <a:pt x="369027" y="160462"/>
                    </a:moveTo>
                    <a:cubicBezTo>
                      <a:pt x="365168" y="151495"/>
                      <a:pt x="359549" y="142301"/>
                      <a:pt x="352909" y="133674"/>
                    </a:cubicBezTo>
                    <a:cubicBezTo>
                      <a:pt x="346212" y="125388"/>
                      <a:pt x="338551" y="117159"/>
                      <a:pt x="330889" y="108930"/>
                    </a:cubicBezTo>
                    <a:cubicBezTo>
                      <a:pt x="327087" y="104787"/>
                      <a:pt x="323284" y="100701"/>
                      <a:pt x="319482" y="96671"/>
                    </a:cubicBezTo>
                    <a:cubicBezTo>
                      <a:pt x="315793" y="92812"/>
                      <a:pt x="312161" y="88896"/>
                      <a:pt x="308869" y="84924"/>
                    </a:cubicBezTo>
                    <a:cubicBezTo>
                      <a:pt x="302229" y="76922"/>
                      <a:pt x="296724" y="68636"/>
                      <a:pt x="293546" y="59782"/>
                    </a:cubicBezTo>
                    <a:cubicBezTo>
                      <a:pt x="289403" y="48261"/>
                      <a:pt x="289857" y="36059"/>
                      <a:pt x="279812" y="25504"/>
                    </a:cubicBezTo>
                    <a:cubicBezTo>
                      <a:pt x="269880" y="15628"/>
                      <a:pt x="241617" y="9897"/>
                      <a:pt x="226350" y="19374"/>
                    </a:cubicBezTo>
                    <a:cubicBezTo>
                      <a:pt x="218292" y="15288"/>
                      <a:pt x="209949" y="11315"/>
                      <a:pt x="200755" y="7910"/>
                    </a:cubicBezTo>
                    <a:cubicBezTo>
                      <a:pt x="196158" y="6207"/>
                      <a:pt x="191334" y="4675"/>
                      <a:pt x="186283" y="3370"/>
                    </a:cubicBezTo>
                    <a:cubicBezTo>
                      <a:pt x="181175" y="2008"/>
                      <a:pt x="175841" y="930"/>
                      <a:pt x="170279" y="532"/>
                    </a:cubicBezTo>
                    <a:cubicBezTo>
                      <a:pt x="162163" y="-149"/>
                      <a:pt x="153820" y="-205"/>
                      <a:pt x="145194" y="532"/>
                    </a:cubicBezTo>
                    <a:cubicBezTo>
                      <a:pt x="140881" y="930"/>
                      <a:pt x="136568" y="1554"/>
                      <a:pt x="132198" y="2462"/>
                    </a:cubicBezTo>
                    <a:cubicBezTo>
                      <a:pt x="127828" y="3256"/>
                      <a:pt x="123401" y="4448"/>
                      <a:pt x="119088" y="6151"/>
                    </a:cubicBezTo>
                    <a:cubicBezTo>
                      <a:pt x="110234" y="8988"/>
                      <a:pt x="102119" y="12677"/>
                      <a:pt x="94627" y="16934"/>
                    </a:cubicBezTo>
                    <a:cubicBezTo>
                      <a:pt x="87193" y="21304"/>
                      <a:pt x="80269" y="25787"/>
                      <a:pt x="74367" y="31633"/>
                    </a:cubicBezTo>
                    <a:cubicBezTo>
                      <a:pt x="66024" y="39408"/>
                      <a:pt x="59497" y="47410"/>
                      <a:pt x="53936" y="55469"/>
                    </a:cubicBezTo>
                    <a:cubicBezTo>
                      <a:pt x="51155" y="59498"/>
                      <a:pt x="48658" y="63528"/>
                      <a:pt x="46331" y="67501"/>
                    </a:cubicBezTo>
                    <a:cubicBezTo>
                      <a:pt x="44004" y="71530"/>
                      <a:pt x="42017" y="75843"/>
                      <a:pt x="40031" y="79929"/>
                    </a:cubicBezTo>
                    <a:cubicBezTo>
                      <a:pt x="31178" y="80667"/>
                      <a:pt x="21530" y="86172"/>
                      <a:pt x="14038" y="93266"/>
                    </a:cubicBezTo>
                    <a:cubicBezTo>
                      <a:pt x="12165" y="95026"/>
                      <a:pt x="10406" y="96898"/>
                      <a:pt x="8817" y="98771"/>
                    </a:cubicBezTo>
                    <a:cubicBezTo>
                      <a:pt x="7285" y="100758"/>
                      <a:pt x="5923" y="102857"/>
                      <a:pt x="4788" y="104844"/>
                    </a:cubicBezTo>
                    <a:cubicBezTo>
                      <a:pt x="2461" y="108930"/>
                      <a:pt x="928" y="112959"/>
                      <a:pt x="361" y="116535"/>
                    </a:cubicBezTo>
                    <a:cubicBezTo>
                      <a:pt x="-1739" y="130780"/>
                      <a:pt x="5866" y="140428"/>
                      <a:pt x="9214" y="152119"/>
                    </a:cubicBezTo>
                    <a:cubicBezTo>
                      <a:pt x="11882" y="161199"/>
                      <a:pt x="11995" y="170791"/>
                      <a:pt x="11484" y="181347"/>
                    </a:cubicBezTo>
                    <a:cubicBezTo>
                      <a:pt x="10974" y="191903"/>
                      <a:pt x="9498" y="202913"/>
                      <a:pt x="7966" y="213923"/>
                    </a:cubicBezTo>
                    <a:cubicBezTo>
                      <a:pt x="7285" y="219484"/>
                      <a:pt x="6320" y="224762"/>
                      <a:pt x="5923" y="230438"/>
                    </a:cubicBezTo>
                    <a:cubicBezTo>
                      <a:pt x="5469" y="236056"/>
                      <a:pt x="5128" y="241618"/>
                      <a:pt x="5015" y="247066"/>
                    </a:cubicBezTo>
                    <a:cubicBezTo>
                      <a:pt x="4731" y="257963"/>
                      <a:pt x="5185" y="268235"/>
                      <a:pt x="7342" y="277826"/>
                    </a:cubicBezTo>
                    <a:cubicBezTo>
                      <a:pt x="15117" y="309778"/>
                      <a:pt x="38839" y="330209"/>
                      <a:pt x="66081" y="341219"/>
                    </a:cubicBezTo>
                    <a:cubicBezTo>
                      <a:pt x="76183" y="345305"/>
                      <a:pt x="86512" y="348200"/>
                      <a:pt x="96557" y="350640"/>
                    </a:cubicBezTo>
                    <a:cubicBezTo>
                      <a:pt x="106659" y="353251"/>
                      <a:pt x="116931" y="355861"/>
                      <a:pt x="127260" y="358472"/>
                    </a:cubicBezTo>
                    <a:cubicBezTo>
                      <a:pt x="132254" y="359834"/>
                      <a:pt x="137078" y="361196"/>
                      <a:pt x="141846" y="362728"/>
                    </a:cubicBezTo>
                    <a:cubicBezTo>
                      <a:pt x="146783" y="364488"/>
                      <a:pt x="151664" y="366304"/>
                      <a:pt x="156318" y="368347"/>
                    </a:cubicBezTo>
                    <a:cubicBezTo>
                      <a:pt x="165682" y="372433"/>
                      <a:pt x="174478" y="377144"/>
                      <a:pt x="182708" y="382932"/>
                    </a:cubicBezTo>
                    <a:cubicBezTo>
                      <a:pt x="197009" y="393318"/>
                      <a:pt x="209381" y="406144"/>
                      <a:pt x="221016" y="419992"/>
                    </a:cubicBezTo>
                    <a:cubicBezTo>
                      <a:pt x="232650" y="433840"/>
                      <a:pt x="243603" y="448652"/>
                      <a:pt x="254216" y="463465"/>
                    </a:cubicBezTo>
                    <a:cubicBezTo>
                      <a:pt x="254670" y="457676"/>
                      <a:pt x="258983" y="453646"/>
                      <a:pt x="264318" y="453476"/>
                    </a:cubicBezTo>
                    <a:cubicBezTo>
                      <a:pt x="264772" y="452852"/>
                      <a:pt x="265510" y="452965"/>
                      <a:pt x="266077" y="452738"/>
                    </a:cubicBezTo>
                    <a:cubicBezTo>
                      <a:pt x="266702" y="452568"/>
                      <a:pt x="267269" y="452341"/>
                      <a:pt x="267893" y="452171"/>
                    </a:cubicBezTo>
                    <a:cubicBezTo>
                      <a:pt x="268518" y="452001"/>
                      <a:pt x="269029" y="451546"/>
                      <a:pt x="269710" y="451603"/>
                    </a:cubicBezTo>
                    <a:cubicBezTo>
                      <a:pt x="270334" y="451717"/>
                      <a:pt x="271015" y="451774"/>
                      <a:pt x="271639" y="451887"/>
                    </a:cubicBezTo>
                    <a:cubicBezTo>
                      <a:pt x="272263" y="452001"/>
                      <a:pt x="272888" y="452057"/>
                      <a:pt x="273455" y="452171"/>
                    </a:cubicBezTo>
                    <a:cubicBezTo>
                      <a:pt x="274023" y="452227"/>
                      <a:pt x="274590" y="452284"/>
                      <a:pt x="275271" y="452852"/>
                    </a:cubicBezTo>
                    <a:cubicBezTo>
                      <a:pt x="276520" y="453760"/>
                      <a:pt x="277655" y="454668"/>
                      <a:pt x="278620" y="455803"/>
                    </a:cubicBezTo>
                    <a:cubicBezTo>
                      <a:pt x="278506" y="437472"/>
                      <a:pt x="278620" y="418914"/>
                      <a:pt x="279925" y="400696"/>
                    </a:cubicBezTo>
                    <a:cubicBezTo>
                      <a:pt x="281230" y="382762"/>
                      <a:pt x="283671" y="365282"/>
                      <a:pt x="289176" y="348824"/>
                    </a:cubicBezTo>
                    <a:cubicBezTo>
                      <a:pt x="295702" y="328677"/>
                      <a:pt x="306542" y="312616"/>
                      <a:pt x="319595" y="295874"/>
                    </a:cubicBezTo>
                    <a:cubicBezTo>
                      <a:pt x="332421" y="279813"/>
                      <a:pt x="347234" y="264660"/>
                      <a:pt x="358982" y="245761"/>
                    </a:cubicBezTo>
                    <a:cubicBezTo>
                      <a:pt x="374418" y="221357"/>
                      <a:pt x="381910" y="189916"/>
                      <a:pt x="369084" y="1605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3" name="Google Shape;1573;p17"/>
              <p:cNvSpPr/>
              <p:nvPr/>
            </p:nvSpPr>
            <p:spPr>
              <a:xfrm>
                <a:off x="5123151" y="6396318"/>
                <a:ext cx="370507" cy="325590"/>
              </a:xfrm>
              <a:custGeom>
                <a:avLst/>
                <a:gdLst/>
                <a:ahLst/>
                <a:cxnLst/>
                <a:rect l="l" t="t" r="r" b="b"/>
                <a:pathLst>
                  <a:path w="370507" h="325590" extrusionOk="0">
                    <a:moveTo>
                      <a:pt x="248350" y="138363"/>
                    </a:moveTo>
                    <a:cubicBezTo>
                      <a:pt x="239780" y="139782"/>
                      <a:pt x="232403" y="134958"/>
                      <a:pt x="225252" y="126559"/>
                    </a:cubicBezTo>
                    <a:cubicBezTo>
                      <a:pt x="218271" y="118613"/>
                      <a:pt x="211518" y="106638"/>
                      <a:pt x="205105" y="92620"/>
                    </a:cubicBezTo>
                    <a:cubicBezTo>
                      <a:pt x="192222" y="64698"/>
                      <a:pt x="181609" y="28547"/>
                      <a:pt x="173777" y="0"/>
                    </a:cubicBezTo>
                    <a:cubicBezTo>
                      <a:pt x="170656" y="16061"/>
                      <a:pt x="170599" y="33087"/>
                      <a:pt x="171450" y="50453"/>
                    </a:cubicBezTo>
                    <a:cubicBezTo>
                      <a:pt x="172301" y="67649"/>
                      <a:pt x="173947" y="84562"/>
                      <a:pt x="174742" y="100055"/>
                    </a:cubicBezTo>
                    <a:cubicBezTo>
                      <a:pt x="175536" y="115549"/>
                      <a:pt x="175366" y="129283"/>
                      <a:pt x="173323" y="141428"/>
                    </a:cubicBezTo>
                    <a:cubicBezTo>
                      <a:pt x="171166" y="153459"/>
                      <a:pt x="166456" y="162086"/>
                      <a:pt x="158057" y="169293"/>
                    </a:cubicBezTo>
                    <a:cubicBezTo>
                      <a:pt x="155673" y="171791"/>
                      <a:pt x="153289" y="173834"/>
                      <a:pt x="150849" y="175593"/>
                    </a:cubicBezTo>
                    <a:cubicBezTo>
                      <a:pt x="148295" y="177182"/>
                      <a:pt x="146138" y="179112"/>
                      <a:pt x="143641" y="180303"/>
                    </a:cubicBezTo>
                    <a:cubicBezTo>
                      <a:pt x="138704" y="182914"/>
                      <a:pt x="133426" y="184163"/>
                      <a:pt x="127637" y="184390"/>
                    </a:cubicBezTo>
                    <a:cubicBezTo>
                      <a:pt x="116740" y="185695"/>
                      <a:pt x="103858" y="182857"/>
                      <a:pt x="89556" y="177466"/>
                    </a:cubicBezTo>
                    <a:cubicBezTo>
                      <a:pt x="61917" y="167421"/>
                      <a:pt x="28433" y="146876"/>
                      <a:pt x="0" y="120940"/>
                    </a:cubicBezTo>
                    <a:cubicBezTo>
                      <a:pt x="284" y="127580"/>
                      <a:pt x="851" y="133823"/>
                      <a:pt x="2270" y="139952"/>
                    </a:cubicBezTo>
                    <a:cubicBezTo>
                      <a:pt x="10045" y="171904"/>
                      <a:pt x="33768" y="192335"/>
                      <a:pt x="61009" y="203345"/>
                    </a:cubicBezTo>
                    <a:cubicBezTo>
                      <a:pt x="71111" y="207431"/>
                      <a:pt x="81440" y="210326"/>
                      <a:pt x="91486" y="212766"/>
                    </a:cubicBezTo>
                    <a:cubicBezTo>
                      <a:pt x="101588" y="215377"/>
                      <a:pt x="111860" y="217987"/>
                      <a:pt x="122189" y="220598"/>
                    </a:cubicBezTo>
                    <a:cubicBezTo>
                      <a:pt x="127183" y="221960"/>
                      <a:pt x="132007" y="223322"/>
                      <a:pt x="136774" y="224854"/>
                    </a:cubicBezTo>
                    <a:cubicBezTo>
                      <a:pt x="141712" y="226614"/>
                      <a:pt x="146592" y="228430"/>
                      <a:pt x="151246" y="230473"/>
                    </a:cubicBezTo>
                    <a:cubicBezTo>
                      <a:pt x="160610" y="234559"/>
                      <a:pt x="169407" y="239270"/>
                      <a:pt x="177636" y="245058"/>
                    </a:cubicBezTo>
                    <a:cubicBezTo>
                      <a:pt x="191938" y="255444"/>
                      <a:pt x="204310" y="268270"/>
                      <a:pt x="215944" y="282118"/>
                    </a:cubicBezTo>
                    <a:cubicBezTo>
                      <a:pt x="227579" y="295966"/>
                      <a:pt x="238532" y="310778"/>
                      <a:pt x="249145" y="325591"/>
                    </a:cubicBezTo>
                    <a:cubicBezTo>
                      <a:pt x="249599" y="319802"/>
                      <a:pt x="253912" y="315773"/>
                      <a:pt x="259247" y="315602"/>
                    </a:cubicBezTo>
                    <a:cubicBezTo>
                      <a:pt x="259701" y="314978"/>
                      <a:pt x="260438" y="315091"/>
                      <a:pt x="261006" y="314864"/>
                    </a:cubicBezTo>
                    <a:cubicBezTo>
                      <a:pt x="261630" y="314694"/>
                      <a:pt x="262198" y="314467"/>
                      <a:pt x="262822" y="314297"/>
                    </a:cubicBezTo>
                    <a:cubicBezTo>
                      <a:pt x="263446" y="314126"/>
                      <a:pt x="263957" y="313672"/>
                      <a:pt x="264638" y="313729"/>
                    </a:cubicBezTo>
                    <a:cubicBezTo>
                      <a:pt x="265263" y="313843"/>
                      <a:pt x="265944" y="313900"/>
                      <a:pt x="266568" y="314013"/>
                    </a:cubicBezTo>
                    <a:cubicBezTo>
                      <a:pt x="267192" y="314126"/>
                      <a:pt x="267816" y="314183"/>
                      <a:pt x="268384" y="314297"/>
                    </a:cubicBezTo>
                    <a:cubicBezTo>
                      <a:pt x="268951" y="314354"/>
                      <a:pt x="269519" y="314410"/>
                      <a:pt x="270200" y="314978"/>
                    </a:cubicBezTo>
                    <a:cubicBezTo>
                      <a:pt x="271449" y="315886"/>
                      <a:pt x="272584" y="316794"/>
                      <a:pt x="273548" y="317929"/>
                    </a:cubicBezTo>
                    <a:cubicBezTo>
                      <a:pt x="273435" y="299598"/>
                      <a:pt x="273548" y="281040"/>
                      <a:pt x="274854" y="262822"/>
                    </a:cubicBezTo>
                    <a:cubicBezTo>
                      <a:pt x="276159" y="244888"/>
                      <a:pt x="278599" y="227408"/>
                      <a:pt x="284104" y="210950"/>
                    </a:cubicBezTo>
                    <a:cubicBezTo>
                      <a:pt x="290631" y="190803"/>
                      <a:pt x="301471" y="174742"/>
                      <a:pt x="314524" y="158000"/>
                    </a:cubicBezTo>
                    <a:cubicBezTo>
                      <a:pt x="327350" y="141939"/>
                      <a:pt x="342163" y="126786"/>
                      <a:pt x="353910" y="107887"/>
                    </a:cubicBezTo>
                    <a:cubicBezTo>
                      <a:pt x="365261" y="89840"/>
                      <a:pt x="372355" y="68047"/>
                      <a:pt x="370085" y="46026"/>
                    </a:cubicBezTo>
                    <a:cubicBezTo>
                      <a:pt x="350051" y="72587"/>
                      <a:pt x="330358" y="94323"/>
                      <a:pt x="310892" y="111122"/>
                    </a:cubicBezTo>
                    <a:cubicBezTo>
                      <a:pt x="308451" y="113108"/>
                      <a:pt x="306068" y="115038"/>
                      <a:pt x="303627" y="116740"/>
                    </a:cubicBezTo>
                    <a:lnTo>
                      <a:pt x="299995" y="119237"/>
                    </a:lnTo>
                    <a:lnTo>
                      <a:pt x="296306" y="121905"/>
                    </a:lnTo>
                    <a:cubicBezTo>
                      <a:pt x="291369" y="125367"/>
                      <a:pt x="286431" y="128204"/>
                      <a:pt x="281324" y="130361"/>
                    </a:cubicBezTo>
                    <a:cubicBezTo>
                      <a:pt x="278770" y="131496"/>
                      <a:pt x="276216" y="132234"/>
                      <a:pt x="273605" y="133255"/>
                    </a:cubicBezTo>
                    <a:cubicBezTo>
                      <a:pt x="270995" y="134334"/>
                      <a:pt x="268327" y="135242"/>
                      <a:pt x="265603" y="135923"/>
                    </a:cubicBezTo>
                    <a:cubicBezTo>
                      <a:pt x="262879" y="136661"/>
                      <a:pt x="260098" y="137171"/>
                      <a:pt x="257260" y="137512"/>
                    </a:cubicBezTo>
                    <a:cubicBezTo>
                      <a:pt x="254423" y="137852"/>
                      <a:pt x="251415" y="137852"/>
                      <a:pt x="248407" y="138363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4" name="Google Shape;1574;p17"/>
              <p:cNvSpPr/>
              <p:nvPr/>
            </p:nvSpPr>
            <p:spPr>
              <a:xfrm>
                <a:off x="5194489" y="6448815"/>
                <a:ext cx="182119" cy="267759"/>
              </a:xfrm>
              <a:custGeom>
                <a:avLst/>
                <a:gdLst/>
                <a:ahLst/>
                <a:cxnLst/>
                <a:rect l="l" t="t" r="r" b="b"/>
                <a:pathLst>
                  <a:path w="182119" h="267759" extrusionOk="0">
                    <a:moveTo>
                      <a:pt x="177466" y="267760"/>
                    </a:moveTo>
                    <a:cubicBezTo>
                      <a:pt x="145344" y="211745"/>
                      <a:pt x="106979" y="157319"/>
                      <a:pt x="69863" y="104652"/>
                    </a:cubicBezTo>
                    <a:cubicBezTo>
                      <a:pt x="46537" y="71565"/>
                      <a:pt x="22417" y="37343"/>
                      <a:pt x="0" y="2951"/>
                    </a:cubicBezTo>
                    <a:lnTo>
                      <a:pt x="4483" y="0"/>
                    </a:lnTo>
                    <a:cubicBezTo>
                      <a:pt x="26844" y="34335"/>
                      <a:pt x="50964" y="68500"/>
                      <a:pt x="74233" y="101531"/>
                    </a:cubicBezTo>
                    <a:cubicBezTo>
                      <a:pt x="111406" y="154311"/>
                      <a:pt x="149884" y="208850"/>
                      <a:pt x="182120" y="265092"/>
                    </a:cubicBezTo>
                    <a:lnTo>
                      <a:pt x="177466" y="26776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5" name="Google Shape;1575;p17"/>
              <p:cNvSpPr/>
              <p:nvPr/>
            </p:nvSpPr>
            <p:spPr>
              <a:xfrm>
                <a:off x="5279392" y="6387068"/>
                <a:ext cx="106127" cy="332457"/>
              </a:xfrm>
              <a:custGeom>
                <a:avLst/>
                <a:gdLst/>
                <a:ahLst/>
                <a:cxnLst/>
                <a:rect l="l" t="t" r="r" b="b"/>
                <a:pathLst>
                  <a:path w="106127" h="332457" extrusionOk="0">
                    <a:moveTo>
                      <a:pt x="101020" y="332458"/>
                    </a:moveTo>
                    <a:cubicBezTo>
                      <a:pt x="79511" y="271108"/>
                      <a:pt x="61066" y="207318"/>
                      <a:pt x="43302" y="145684"/>
                    </a:cubicBezTo>
                    <a:cubicBezTo>
                      <a:pt x="29625" y="98296"/>
                      <a:pt x="15494" y="49261"/>
                      <a:pt x="0" y="1646"/>
                    </a:cubicBezTo>
                    <a:lnTo>
                      <a:pt x="5108" y="0"/>
                    </a:lnTo>
                    <a:cubicBezTo>
                      <a:pt x="20601" y="47672"/>
                      <a:pt x="34789" y="96763"/>
                      <a:pt x="48467" y="144209"/>
                    </a:cubicBezTo>
                    <a:cubicBezTo>
                      <a:pt x="66230" y="205785"/>
                      <a:pt x="84618" y="269462"/>
                      <a:pt x="106128" y="330699"/>
                    </a:cubicBezTo>
                    <a:lnTo>
                      <a:pt x="101077" y="3324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6" name="Google Shape;1576;p17"/>
              <p:cNvSpPr/>
              <p:nvPr/>
            </p:nvSpPr>
            <p:spPr>
              <a:xfrm>
                <a:off x="5382595" y="6487860"/>
                <a:ext cx="10755" cy="226386"/>
              </a:xfrm>
              <a:custGeom>
                <a:avLst/>
                <a:gdLst/>
                <a:ahLst/>
                <a:cxnLst/>
                <a:rect l="l" t="t" r="r" b="b"/>
                <a:pathLst>
                  <a:path w="10755" h="226386" extrusionOk="0">
                    <a:moveTo>
                      <a:pt x="5364" y="226387"/>
                    </a:moveTo>
                    <a:cubicBezTo>
                      <a:pt x="-1106" y="170145"/>
                      <a:pt x="-254" y="112257"/>
                      <a:pt x="540" y="56242"/>
                    </a:cubicBezTo>
                    <a:cubicBezTo>
                      <a:pt x="824" y="37854"/>
                      <a:pt x="1051" y="18785"/>
                      <a:pt x="1051" y="0"/>
                    </a:cubicBezTo>
                    <a:lnTo>
                      <a:pt x="6443" y="0"/>
                    </a:lnTo>
                    <a:cubicBezTo>
                      <a:pt x="6443" y="18842"/>
                      <a:pt x="6159" y="37911"/>
                      <a:pt x="5932" y="56356"/>
                    </a:cubicBezTo>
                    <a:cubicBezTo>
                      <a:pt x="5137" y="112200"/>
                      <a:pt x="4343" y="169918"/>
                      <a:pt x="10756" y="225763"/>
                    </a:cubicBezTo>
                    <a:lnTo>
                      <a:pt x="5421" y="2263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7" name="Google Shape;1577;p17"/>
              <p:cNvSpPr/>
              <p:nvPr/>
            </p:nvSpPr>
            <p:spPr>
              <a:xfrm>
                <a:off x="5365258" y="6558177"/>
                <a:ext cx="24687" cy="155218"/>
              </a:xfrm>
              <a:custGeom>
                <a:avLst/>
                <a:gdLst/>
                <a:ahLst/>
                <a:cxnLst/>
                <a:rect l="l" t="t" r="r" b="b"/>
                <a:pathLst>
                  <a:path w="24687" h="155218" extrusionOk="0">
                    <a:moveTo>
                      <a:pt x="19409" y="155162"/>
                    </a:moveTo>
                    <a:cubicBezTo>
                      <a:pt x="14302" y="127637"/>
                      <a:pt x="10953" y="100906"/>
                      <a:pt x="8343" y="78376"/>
                    </a:cubicBezTo>
                    <a:lnTo>
                      <a:pt x="0" y="568"/>
                    </a:lnTo>
                    <a:lnTo>
                      <a:pt x="5335" y="0"/>
                    </a:lnTo>
                    <a:lnTo>
                      <a:pt x="13677" y="77808"/>
                    </a:lnTo>
                    <a:cubicBezTo>
                      <a:pt x="16288" y="100225"/>
                      <a:pt x="19636" y="126842"/>
                      <a:pt x="24687" y="154254"/>
                    </a:cubicBezTo>
                    <a:lnTo>
                      <a:pt x="19409" y="1552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8" name="Google Shape;1578;p17"/>
              <p:cNvSpPr/>
              <p:nvPr/>
            </p:nvSpPr>
            <p:spPr>
              <a:xfrm>
                <a:off x="5335236" y="6633091"/>
                <a:ext cx="48012" cy="87399"/>
              </a:xfrm>
              <a:custGeom>
                <a:avLst/>
                <a:gdLst/>
                <a:ahLst/>
                <a:cxnLst/>
                <a:rect l="l" t="t" r="r" b="b"/>
                <a:pathLst>
                  <a:path w="48012" h="87399" extrusionOk="0">
                    <a:moveTo>
                      <a:pt x="43075" y="87399"/>
                    </a:moveTo>
                    <a:cubicBezTo>
                      <a:pt x="30022" y="58739"/>
                      <a:pt x="15550" y="30192"/>
                      <a:pt x="0" y="2667"/>
                    </a:cubicBezTo>
                    <a:lnTo>
                      <a:pt x="4710" y="0"/>
                    </a:lnTo>
                    <a:cubicBezTo>
                      <a:pt x="20317" y="27695"/>
                      <a:pt x="34903" y="56355"/>
                      <a:pt x="48013" y="85129"/>
                    </a:cubicBezTo>
                    <a:lnTo>
                      <a:pt x="43132" y="873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9" name="Google Shape;1579;p17"/>
              <p:cNvSpPr/>
              <p:nvPr/>
            </p:nvSpPr>
            <p:spPr>
              <a:xfrm>
                <a:off x="5437732" y="6433435"/>
                <a:ext cx="27327" cy="94209"/>
              </a:xfrm>
              <a:custGeom>
                <a:avLst/>
                <a:gdLst/>
                <a:ahLst/>
                <a:cxnLst/>
                <a:rect l="l" t="t" r="r" b="b"/>
                <a:pathLst>
                  <a:path w="27327" h="94209" extrusionOk="0">
                    <a:moveTo>
                      <a:pt x="4654" y="94210"/>
                    </a:moveTo>
                    <a:lnTo>
                      <a:pt x="0" y="91485"/>
                    </a:lnTo>
                    <a:cubicBezTo>
                      <a:pt x="8910" y="76162"/>
                      <a:pt x="14983" y="61974"/>
                      <a:pt x="18501" y="48070"/>
                    </a:cubicBezTo>
                    <a:cubicBezTo>
                      <a:pt x="22701" y="31498"/>
                      <a:pt x="23098" y="15267"/>
                      <a:pt x="19693" y="1249"/>
                    </a:cubicBezTo>
                    <a:lnTo>
                      <a:pt x="24914" y="0"/>
                    </a:lnTo>
                    <a:cubicBezTo>
                      <a:pt x="28490" y="14869"/>
                      <a:pt x="28093" y="31952"/>
                      <a:pt x="23723" y="49375"/>
                    </a:cubicBezTo>
                    <a:cubicBezTo>
                      <a:pt x="20090" y="63790"/>
                      <a:pt x="13848" y="78432"/>
                      <a:pt x="4654" y="9421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0" name="Google Shape;1580;p17"/>
              <p:cNvSpPr/>
              <p:nvPr/>
            </p:nvSpPr>
            <p:spPr>
              <a:xfrm>
                <a:off x="5139950" y="6504603"/>
                <a:ext cx="76900" cy="93698"/>
              </a:xfrm>
              <a:custGeom>
                <a:avLst/>
                <a:gdLst/>
                <a:ahLst/>
                <a:cxnLst/>
                <a:rect l="l" t="t" r="r" b="b"/>
                <a:pathLst>
                  <a:path w="76900" h="93698" extrusionOk="0">
                    <a:moveTo>
                      <a:pt x="74687" y="93699"/>
                    </a:moveTo>
                    <a:cubicBezTo>
                      <a:pt x="54142" y="84335"/>
                      <a:pt x="37457" y="72417"/>
                      <a:pt x="25028" y="58342"/>
                    </a:cubicBezTo>
                    <a:cubicBezTo>
                      <a:pt x="10272" y="41713"/>
                      <a:pt x="1873" y="22190"/>
                      <a:pt x="0" y="454"/>
                    </a:cubicBezTo>
                    <a:lnTo>
                      <a:pt x="5335" y="0"/>
                    </a:lnTo>
                    <a:cubicBezTo>
                      <a:pt x="7094" y="20601"/>
                      <a:pt x="15096" y="38989"/>
                      <a:pt x="29057" y="54766"/>
                    </a:cubicBezTo>
                    <a:cubicBezTo>
                      <a:pt x="40976" y="68274"/>
                      <a:pt x="57093" y="79681"/>
                      <a:pt x="76900" y="88761"/>
                    </a:cubicBezTo>
                    <a:lnTo>
                      <a:pt x="74687" y="936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1" name="Google Shape;1581;p17"/>
              <p:cNvSpPr/>
              <p:nvPr/>
            </p:nvSpPr>
            <p:spPr>
              <a:xfrm>
                <a:off x="5424963" y="6374711"/>
                <a:ext cx="428078" cy="384487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487" extrusionOk="0">
                    <a:moveTo>
                      <a:pt x="324115" y="364451"/>
                    </a:moveTo>
                    <a:cubicBezTo>
                      <a:pt x="327861" y="361216"/>
                      <a:pt x="331436" y="357584"/>
                      <a:pt x="334898" y="353668"/>
                    </a:cubicBezTo>
                    <a:cubicBezTo>
                      <a:pt x="336657" y="351682"/>
                      <a:pt x="338360" y="349639"/>
                      <a:pt x="340006" y="347539"/>
                    </a:cubicBezTo>
                    <a:cubicBezTo>
                      <a:pt x="341595" y="345439"/>
                      <a:pt x="343071" y="343225"/>
                      <a:pt x="344546" y="341012"/>
                    </a:cubicBezTo>
                    <a:cubicBezTo>
                      <a:pt x="350448" y="332102"/>
                      <a:pt x="355953" y="322284"/>
                      <a:pt x="361515" y="312409"/>
                    </a:cubicBezTo>
                    <a:cubicBezTo>
                      <a:pt x="367361" y="302534"/>
                      <a:pt x="371844" y="292886"/>
                      <a:pt x="377519" y="284032"/>
                    </a:cubicBezTo>
                    <a:cubicBezTo>
                      <a:pt x="383138" y="275236"/>
                      <a:pt x="389324" y="267347"/>
                      <a:pt x="396815" y="261558"/>
                    </a:cubicBezTo>
                    <a:cubicBezTo>
                      <a:pt x="401696" y="257813"/>
                      <a:pt x="407031" y="255032"/>
                      <a:pt x="412025" y="251683"/>
                    </a:cubicBezTo>
                    <a:cubicBezTo>
                      <a:pt x="417076" y="248278"/>
                      <a:pt x="421787" y="244249"/>
                      <a:pt x="424908" y="237892"/>
                    </a:cubicBezTo>
                    <a:cubicBezTo>
                      <a:pt x="428086" y="231536"/>
                      <a:pt x="428937" y="221264"/>
                      <a:pt x="427178" y="210935"/>
                    </a:cubicBezTo>
                    <a:cubicBezTo>
                      <a:pt x="426327" y="205770"/>
                      <a:pt x="424795" y="200663"/>
                      <a:pt x="422695" y="196066"/>
                    </a:cubicBezTo>
                    <a:cubicBezTo>
                      <a:pt x="420481" y="191525"/>
                      <a:pt x="417417" y="187666"/>
                      <a:pt x="413955" y="184772"/>
                    </a:cubicBezTo>
                    <a:cubicBezTo>
                      <a:pt x="415374" y="175805"/>
                      <a:pt x="416679" y="166554"/>
                      <a:pt x="417076" y="156736"/>
                    </a:cubicBezTo>
                    <a:cubicBezTo>
                      <a:pt x="417246" y="151855"/>
                      <a:pt x="417417" y="146691"/>
                      <a:pt x="416963" y="141526"/>
                    </a:cubicBezTo>
                    <a:cubicBezTo>
                      <a:pt x="416452" y="136418"/>
                      <a:pt x="415657" y="131084"/>
                      <a:pt x="414409" y="125579"/>
                    </a:cubicBezTo>
                    <a:cubicBezTo>
                      <a:pt x="410833" y="109745"/>
                      <a:pt x="404931" y="93286"/>
                      <a:pt x="393240" y="78871"/>
                    </a:cubicBezTo>
                    <a:cubicBezTo>
                      <a:pt x="387905" y="71323"/>
                      <a:pt x="382003" y="64683"/>
                      <a:pt x="375760" y="58894"/>
                    </a:cubicBezTo>
                    <a:cubicBezTo>
                      <a:pt x="369574" y="53049"/>
                      <a:pt x="362366" y="48565"/>
                      <a:pt x="355329" y="44479"/>
                    </a:cubicBezTo>
                    <a:cubicBezTo>
                      <a:pt x="345511" y="38917"/>
                      <a:pt x="335976" y="35058"/>
                      <a:pt x="326726" y="32220"/>
                    </a:cubicBezTo>
                    <a:cubicBezTo>
                      <a:pt x="317248" y="29610"/>
                      <a:pt x="307941" y="28134"/>
                      <a:pt x="298974" y="26829"/>
                    </a:cubicBezTo>
                    <a:cubicBezTo>
                      <a:pt x="295568" y="18656"/>
                      <a:pt x="287737" y="10768"/>
                      <a:pt x="278486" y="6114"/>
                    </a:cubicBezTo>
                    <a:cubicBezTo>
                      <a:pt x="269178" y="1404"/>
                      <a:pt x="259133" y="-810"/>
                      <a:pt x="252039" y="269"/>
                    </a:cubicBezTo>
                    <a:cubicBezTo>
                      <a:pt x="237908" y="2539"/>
                      <a:pt x="231097" y="12754"/>
                      <a:pt x="221052" y="19451"/>
                    </a:cubicBezTo>
                    <a:cubicBezTo>
                      <a:pt x="205445" y="30007"/>
                      <a:pt x="183425" y="33639"/>
                      <a:pt x="161802" y="37271"/>
                    </a:cubicBezTo>
                    <a:cubicBezTo>
                      <a:pt x="150735" y="39485"/>
                      <a:pt x="139555" y="41868"/>
                      <a:pt x="129226" y="44763"/>
                    </a:cubicBezTo>
                    <a:cubicBezTo>
                      <a:pt x="124062" y="46238"/>
                      <a:pt x="119011" y="47827"/>
                      <a:pt x="114300" y="49700"/>
                    </a:cubicBezTo>
                    <a:cubicBezTo>
                      <a:pt x="109419" y="51800"/>
                      <a:pt x="104879" y="54127"/>
                      <a:pt x="100623" y="56681"/>
                    </a:cubicBezTo>
                    <a:cubicBezTo>
                      <a:pt x="72700" y="73593"/>
                      <a:pt x="60669" y="102424"/>
                      <a:pt x="58626" y="131878"/>
                    </a:cubicBezTo>
                    <a:cubicBezTo>
                      <a:pt x="57831" y="142831"/>
                      <a:pt x="58285" y="153614"/>
                      <a:pt x="58966" y="164057"/>
                    </a:cubicBezTo>
                    <a:cubicBezTo>
                      <a:pt x="59363" y="169221"/>
                      <a:pt x="59761" y="174386"/>
                      <a:pt x="60158" y="179607"/>
                    </a:cubicBezTo>
                    <a:cubicBezTo>
                      <a:pt x="60442" y="184885"/>
                      <a:pt x="60725" y="190163"/>
                      <a:pt x="61009" y="195441"/>
                    </a:cubicBezTo>
                    <a:cubicBezTo>
                      <a:pt x="61406" y="205941"/>
                      <a:pt x="61634" y="215702"/>
                      <a:pt x="60612" y="225918"/>
                    </a:cubicBezTo>
                    <a:cubicBezTo>
                      <a:pt x="59534" y="236246"/>
                      <a:pt x="57661" y="246178"/>
                      <a:pt x="54596" y="255883"/>
                    </a:cubicBezTo>
                    <a:cubicBezTo>
                      <a:pt x="49545" y="272001"/>
                      <a:pt x="40862" y="288175"/>
                      <a:pt x="31271" y="303499"/>
                    </a:cubicBezTo>
                    <a:cubicBezTo>
                      <a:pt x="21623" y="318879"/>
                      <a:pt x="10840" y="333918"/>
                      <a:pt x="0" y="348617"/>
                    </a:cubicBezTo>
                    <a:cubicBezTo>
                      <a:pt x="795" y="348390"/>
                      <a:pt x="1532" y="348163"/>
                      <a:pt x="2384" y="347993"/>
                    </a:cubicBezTo>
                    <a:cubicBezTo>
                      <a:pt x="3178" y="347822"/>
                      <a:pt x="3689" y="348106"/>
                      <a:pt x="4370" y="348163"/>
                    </a:cubicBezTo>
                    <a:cubicBezTo>
                      <a:pt x="5618" y="348447"/>
                      <a:pt x="6981" y="348731"/>
                      <a:pt x="8229" y="349298"/>
                    </a:cubicBezTo>
                    <a:cubicBezTo>
                      <a:pt x="9137" y="350206"/>
                      <a:pt x="10045" y="351114"/>
                      <a:pt x="11067" y="351965"/>
                    </a:cubicBezTo>
                    <a:cubicBezTo>
                      <a:pt x="11294" y="352193"/>
                      <a:pt x="11634" y="352363"/>
                      <a:pt x="11805" y="352647"/>
                    </a:cubicBezTo>
                    <a:lnTo>
                      <a:pt x="12202" y="353611"/>
                    </a:lnTo>
                    <a:cubicBezTo>
                      <a:pt x="12486" y="354236"/>
                      <a:pt x="12769" y="354860"/>
                      <a:pt x="13053" y="355484"/>
                    </a:cubicBezTo>
                    <a:cubicBezTo>
                      <a:pt x="13564" y="355938"/>
                      <a:pt x="14302" y="356279"/>
                      <a:pt x="14699" y="356789"/>
                    </a:cubicBezTo>
                    <a:cubicBezTo>
                      <a:pt x="14983" y="357357"/>
                      <a:pt x="15323" y="357925"/>
                      <a:pt x="15664" y="358492"/>
                    </a:cubicBezTo>
                    <a:cubicBezTo>
                      <a:pt x="16231" y="359627"/>
                      <a:pt x="17423" y="360478"/>
                      <a:pt x="17196" y="361897"/>
                    </a:cubicBezTo>
                    <a:cubicBezTo>
                      <a:pt x="17310" y="363203"/>
                      <a:pt x="17366" y="364394"/>
                      <a:pt x="17366" y="365586"/>
                    </a:cubicBezTo>
                    <a:cubicBezTo>
                      <a:pt x="16969" y="366891"/>
                      <a:pt x="16174" y="368254"/>
                      <a:pt x="15380" y="369502"/>
                    </a:cubicBezTo>
                    <a:cubicBezTo>
                      <a:pt x="32746" y="363713"/>
                      <a:pt x="50396" y="358095"/>
                      <a:pt x="68103" y="353611"/>
                    </a:cubicBezTo>
                    <a:cubicBezTo>
                      <a:pt x="86037" y="349128"/>
                      <a:pt x="103006" y="346120"/>
                      <a:pt x="120373" y="346177"/>
                    </a:cubicBezTo>
                    <a:cubicBezTo>
                      <a:pt x="130531" y="346290"/>
                      <a:pt x="141087" y="347425"/>
                      <a:pt x="150792" y="349695"/>
                    </a:cubicBezTo>
                    <a:cubicBezTo>
                      <a:pt x="160440" y="351965"/>
                      <a:pt x="170145" y="355143"/>
                      <a:pt x="180020" y="358776"/>
                    </a:cubicBezTo>
                    <a:cubicBezTo>
                      <a:pt x="190179" y="362351"/>
                      <a:pt x="199145" y="366608"/>
                      <a:pt x="209077" y="370580"/>
                    </a:cubicBezTo>
                    <a:cubicBezTo>
                      <a:pt x="218895" y="374553"/>
                      <a:pt x="229054" y="378299"/>
                      <a:pt x="239780" y="380909"/>
                    </a:cubicBezTo>
                    <a:cubicBezTo>
                      <a:pt x="268554" y="388060"/>
                      <a:pt x="299655" y="385450"/>
                      <a:pt x="324115" y="364281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2" name="Google Shape;1582;p17"/>
              <p:cNvSpPr/>
              <p:nvPr/>
            </p:nvSpPr>
            <p:spPr>
              <a:xfrm>
                <a:off x="5424963" y="6374711"/>
                <a:ext cx="428078" cy="384487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487" extrusionOk="0">
                    <a:moveTo>
                      <a:pt x="324115" y="364451"/>
                    </a:moveTo>
                    <a:cubicBezTo>
                      <a:pt x="327861" y="361216"/>
                      <a:pt x="331436" y="357584"/>
                      <a:pt x="334898" y="353668"/>
                    </a:cubicBezTo>
                    <a:cubicBezTo>
                      <a:pt x="336657" y="351682"/>
                      <a:pt x="338360" y="349639"/>
                      <a:pt x="340006" y="347539"/>
                    </a:cubicBezTo>
                    <a:cubicBezTo>
                      <a:pt x="341595" y="345439"/>
                      <a:pt x="343071" y="343225"/>
                      <a:pt x="344546" y="341012"/>
                    </a:cubicBezTo>
                    <a:cubicBezTo>
                      <a:pt x="350448" y="332102"/>
                      <a:pt x="355953" y="322284"/>
                      <a:pt x="361515" y="312409"/>
                    </a:cubicBezTo>
                    <a:cubicBezTo>
                      <a:pt x="367361" y="302534"/>
                      <a:pt x="371844" y="292886"/>
                      <a:pt x="377519" y="284032"/>
                    </a:cubicBezTo>
                    <a:cubicBezTo>
                      <a:pt x="383138" y="275236"/>
                      <a:pt x="389324" y="267347"/>
                      <a:pt x="396815" y="261558"/>
                    </a:cubicBezTo>
                    <a:cubicBezTo>
                      <a:pt x="401696" y="257813"/>
                      <a:pt x="407031" y="255032"/>
                      <a:pt x="412025" y="251683"/>
                    </a:cubicBezTo>
                    <a:cubicBezTo>
                      <a:pt x="417076" y="248278"/>
                      <a:pt x="421787" y="244249"/>
                      <a:pt x="424908" y="237892"/>
                    </a:cubicBezTo>
                    <a:cubicBezTo>
                      <a:pt x="428086" y="231536"/>
                      <a:pt x="428937" y="221264"/>
                      <a:pt x="427178" y="210935"/>
                    </a:cubicBezTo>
                    <a:cubicBezTo>
                      <a:pt x="426327" y="205770"/>
                      <a:pt x="424795" y="200663"/>
                      <a:pt x="422695" y="196066"/>
                    </a:cubicBezTo>
                    <a:cubicBezTo>
                      <a:pt x="420481" y="191525"/>
                      <a:pt x="417417" y="187666"/>
                      <a:pt x="413955" y="184772"/>
                    </a:cubicBezTo>
                    <a:cubicBezTo>
                      <a:pt x="415374" y="175805"/>
                      <a:pt x="416679" y="166554"/>
                      <a:pt x="417076" y="156736"/>
                    </a:cubicBezTo>
                    <a:cubicBezTo>
                      <a:pt x="417246" y="151855"/>
                      <a:pt x="417417" y="146691"/>
                      <a:pt x="416963" y="141526"/>
                    </a:cubicBezTo>
                    <a:cubicBezTo>
                      <a:pt x="416452" y="136418"/>
                      <a:pt x="415657" y="131084"/>
                      <a:pt x="414409" y="125579"/>
                    </a:cubicBezTo>
                    <a:cubicBezTo>
                      <a:pt x="410833" y="109745"/>
                      <a:pt x="404931" y="93286"/>
                      <a:pt x="393240" y="78871"/>
                    </a:cubicBezTo>
                    <a:cubicBezTo>
                      <a:pt x="387905" y="71323"/>
                      <a:pt x="382003" y="64683"/>
                      <a:pt x="375760" y="58894"/>
                    </a:cubicBezTo>
                    <a:cubicBezTo>
                      <a:pt x="369574" y="53049"/>
                      <a:pt x="362366" y="48565"/>
                      <a:pt x="355329" y="44479"/>
                    </a:cubicBezTo>
                    <a:cubicBezTo>
                      <a:pt x="345511" y="38917"/>
                      <a:pt x="335976" y="35058"/>
                      <a:pt x="326726" y="32220"/>
                    </a:cubicBezTo>
                    <a:cubicBezTo>
                      <a:pt x="317248" y="29610"/>
                      <a:pt x="307941" y="28134"/>
                      <a:pt x="298974" y="26829"/>
                    </a:cubicBezTo>
                    <a:cubicBezTo>
                      <a:pt x="295568" y="18656"/>
                      <a:pt x="287737" y="10768"/>
                      <a:pt x="278486" y="6114"/>
                    </a:cubicBezTo>
                    <a:cubicBezTo>
                      <a:pt x="269178" y="1404"/>
                      <a:pt x="259133" y="-810"/>
                      <a:pt x="252039" y="269"/>
                    </a:cubicBezTo>
                    <a:cubicBezTo>
                      <a:pt x="237908" y="2539"/>
                      <a:pt x="231097" y="12754"/>
                      <a:pt x="221052" y="19451"/>
                    </a:cubicBezTo>
                    <a:cubicBezTo>
                      <a:pt x="205445" y="30007"/>
                      <a:pt x="183425" y="33639"/>
                      <a:pt x="161802" y="37271"/>
                    </a:cubicBezTo>
                    <a:cubicBezTo>
                      <a:pt x="150735" y="39485"/>
                      <a:pt x="139555" y="41868"/>
                      <a:pt x="129226" y="44763"/>
                    </a:cubicBezTo>
                    <a:cubicBezTo>
                      <a:pt x="124062" y="46238"/>
                      <a:pt x="119011" y="47827"/>
                      <a:pt x="114300" y="49700"/>
                    </a:cubicBezTo>
                    <a:cubicBezTo>
                      <a:pt x="109419" y="51800"/>
                      <a:pt x="104879" y="54127"/>
                      <a:pt x="100623" y="56681"/>
                    </a:cubicBezTo>
                    <a:cubicBezTo>
                      <a:pt x="72700" y="73593"/>
                      <a:pt x="60669" y="102424"/>
                      <a:pt x="58626" y="131878"/>
                    </a:cubicBezTo>
                    <a:cubicBezTo>
                      <a:pt x="57831" y="142831"/>
                      <a:pt x="58285" y="153614"/>
                      <a:pt x="58966" y="164057"/>
                    </a:cubicBezTo>
                    <a:cubicBezTo>
                      <a:pt x="59363" y="169221"/>
                      <a:pt x="59761" y="174386"/>
                      <a:pt x="60158" y="179607"/>
                    </a:cubicBezTo>
                    <a:cubicBezTo>
                      <a:pt x="60442" y="184885"/>
                      <a:pt x="60725" y="190163"/>
                      <a:pt x="61009" y="195441"/>
                    </a:cubicBezTo>
                    <a:cubicBezTo>
                      <a:pt x="61406" y="205941"/>
                      <a:pt x="61634" y="215702"/>
                      <a:pt x="60612" y="225918"/>
                    </a:cubicBezTo>
                    <a:cubicBezTo>
                      <a:pt x="59534" y="236246"/>
                      <a:pt x="57661" y="246178"/>
                      <a:pt x="54596" y="255883"/>
                    </a:cubicBezTo>
                    <a:cubicBezTo>
                      <a:pt x="49545" y="272001"/>
                      <a:pt x="40862" y="288175"/>
                      <a:pt x="31271" y="303499"/>
                    </a:cubicBezTo>
                    <a:cubicBezTo>
                      <a:pt x="21623" y="318879"/>
                      <a:pt x="10840" y="333918"/>
                      <a:pt x="0" y="348617"/>
                    </a:cubicBezTo>
                    <a:cubicBezTo>
                      <a:pt x="795" y="348390"/>
                      <a:pt x="1532" y="348163"/>
                      <a:pt x="2384" y="347993"/>
                    </a:cubicBezTo>
                    <a:cubicBezTo>
                      <a:pt x="3178" y="347822"/>
                      <a:pt x="3689" y="348106"/>
                      <a:pt x="4370" y="348163"/>
                    </a:cubicBezTo>
                    <a:cubicBezTo>
                      <a:pt x="5618" y="348447"/>
                      <a:pt x="6981" y="348731"/>
                      <a:pt x="8229" y="349298"/>
                    </a:cubicBezTo>
                    <a:cubicBezTo>
                      <a:pt x="9137" y="350206"/>
                      <a:pt x="10045" y="351114"/>
                      <a:pt x="11067" y="351965"/>
                    </a:cubicBezTo>
                    <a:cubicBezTo>
                      <a:pt x="11294" y="352193"/>
                      <a:pt x="11634" y="352363"/>
                      <a:pt x="11805" y="352647"/>
                    </a:cubicBezTo>
                    <a:lnTo>
                      <a:pt x="12202" y="353611"/>
                    </a:lnTo>
                    <a:cubicBezTo>
                      <a:pt x="12486" y="354236"/>
                      <a:pt x="12769" y="354860"/>
                      <a:pt x="13053" y="355484"/>
                    </a:cubicBezTo>
                    <a:cubicBezTo>
                      <a:pt x="13564" y="355938"/>
                      <a:pt x="14302" y="356279"/>
                      <a:pt x="14699" y="356789"/>
                    </a:cubicBezTo>
                    <a:cubicBezTo>
                      <a:pt x="14983" y="357357"/>
                      <a:pt x="15323" y="357925"/>
                      <a:pt x="15664" y="358492"/>
                    </a:cubicBezTo>
                    <a:cubicBezTo>
                      <a:pt x="16231" y="359627"/>
                      <a:pt x="17423" y="360478"/>
                      <a:pt x="17196" y="361897"/>
                    </a:cubicBezTo>
                    <a:cubicBezTo>
                      <a:pt x="17310" y="363203"/>
                      <a:pt x="17366" y="364394"/>
                      <a:pt x="17366" y="365586"/>
                    </a:cubicBezTo>
                    <a:cubicBezTo>
                      <a:pt x="16969" y="366891"/>
                      <a:pt x="16174" y="368254"/>
                      <a:pt x="15380" y="369502"/>
                    </a:cubicBezTo>
                    <a:cubicBezTo>
                      <a:pt x="32746" y="363713"/>
                      <a:pt x="50396" y="358095"/>
                      <a:pt x="68103" y="353611"/>
                    </a:cubicBezTo>
                    <a:cubicBezTo>
                      <a:pt x="86037" y="349128"/>
                      <a:pt x="103006" y="346120"/>
                      <a:pt x="120373" y="346177"/>
                    </a:cubicBezTo>
                    <a:cubicBezTo>
                      <a:pt x="130531" y="346290"/>
                      <a:pt x="141087" y="347425"/>
                      <a:pt x="150792" y="349695"/>
                    </a:cubicBezTo>
                    <a:cubicBezTo>
                      <a:pt x="160440" y="351965"/>
                      <a:pt x="170145" y="355143"/>
                      <a:pt x="180020" y="358776"/>
                    </a:cubicBezTo>
                    <a:cubicBezTo>
                      <a:pt x="190179" y="362351"/>
                      <a:pt x="199145" y="366608"/>
                      <a:pt x="209077" y="370580"/>
                    </a:cubicBezTo>
                    <a:cubicBezTo>
                      <a:pt x="218895" y="374553"/>
                      <a:pt x="229054" y="378299"/>
                      <a:pt x="239780" y="380909"/>
                    </a:cubicBezTo>
                    <a:cubicBezTo>
                      <a:pt x="268554" y="388060"/>
                      <a:pt x="299655" y="385450"/>
                      <a:pt x="324115" y="36428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3" name="Google Shape;1583;p17"/>
              <p:cNvSpPr/>
              <p:nvPr/>
            </p:nvSpPr>
            <p:spPr>
              <a:xfrm>
                <a:off x="5425188" y="6423049"/>
                <a:ext cx="303684" cy="336174"/>
              </a:xfrm>
              <a:custGeom>
                <a:avLst/>
                <a:gdLst/>
                <a:ahLst/>
                <a:cxnLst/>
                <a:rect l="l" t="t" r="r" b="b"/>
                <a:pathLst>
                  <a:path w="303684" h="336174" extrusionOk="0">
                    <a:moveTo>
                      <a:pt x="178204" y="241994"/>
                    </a:moveTo>
                    <a:cubicBezTo>
                      <a:pt x="174345" y="234219"/>
                      <a:pt x="177012" y="225535"/>
                      <a:pt x="182176" y="216455"/>
                    </a:cubicBezTo>
                    <a:cubicBezTo>
                      <a:pt x="187681" y="207261"/>
                      <a:pt x="197046" y="197046"/>
                      <a:pt x="208396" y="186603"/>
                    </a:cubicBezTo>
                    <a:cubicBezTo>
                      <a:pt x="231041" y="165661"/>
                      <a:pt x="262084" y="144322"/>
                      <a:pt x="286829" y="128034"/>
                    </a:cubicBezTo>
                    <a:cubicBezTo>
                      <a:pt x="254025" y="132518"/>
                      <a:pt x="220712" y="149260"/>
                      <a:pt x="191995" y="159986"/>
                    </a:cubicBezTo>
                    <a:cubicBezTo>
                      <a:pt x="177750" y="165321"/>
                      <a:pt x="163789" y="170145"/>
                      <a:pt x="152041" y="171507"/>
                    </a:cubicBezTo>
                    <a:cubicBezTo>
                      <a:pt x="146082" y="172301"/>
                      <a:pt x="140804" y="172074"/>
                      <a:pt x="135526" y="171223"/>
                    </a:cubicBezTo>
                    <a:cubicBezTo>
                      <a:pt x="130191" y="170429"/>
                      <a:pt x="125310" y="168669"/>
                      <a:pt x="120827" y="165491"/>
                    </a:cubicBezTo>
                    <a:cubicBezTo>
                      <a:pt x="114981" y="162086"/>
                      <a:pt x="109590" y="159362"/>
                      <a:pt x="105844" y="155219"/>
                    </a:cubicBezTo>
                    <a:cubicBezTo>
                      <a:pt x="103914" y="153232"/>
                      <a:pt x="102269" y="151019"/>
                      <a:pt x="100850" y="148579"/>
                    </a:cubicBezTo>
                    <a:cubicBezTo>
                      <a:pt x="99431" y="146138"/>
                      <a:pt x="98012" y="143982"/>
                      <a:pt x="96934" y="141371"/>
                    </a:cubicBezTo>
                    <a:cubicBezTo>
                      <a:pt x="92450" y="131269"/>
                      <a:pt x="91542" y="117535"/>
                      <a:pt x="91883" y="103006"/>
                    </a:cubicBezTo>
                    <a:cubicBezTo>
                      <a:pt x="93075" y="73381"/>
                      <a:pt x="102269" y="35016"/>
                      <a:pt x="118159" y="0"/>
                    </a:cubicBezTo>
                    <a:cubicBezTo>
                      <a:pt x="112030" y="2100"/>
                      <a:pt x="105957" y="5221"/>
                      <a:pt x="100623" y="8399"/>
                    </a:cubicBezTo>
                    <a:cubicBezTo>
                      <a:pt x="72700" y="25312"/>
                      <a:pt x="60669" y="54142"/>
                      <a:pt x="58626" y="83597"/>
                    </a:cubicBezTo>
                    <a:cubicBezTo>
                      <a:pt x="57831" y="94550"/>
                      <a:pt x="58285" y="105333"/>
                      <a:pt x="58966" y="115776"/>
                    </a:cubicBezTo>
                    <a:cubicBezTo>
                      <a:pt x="59363" y="120940"/>
                      <a:pt x="59761" y="126105"/>
                      <a:pt x="60158" y="131326"/>
                    </a:cubicBezTo>
                    <a:cubicBezTo>
                      <a:pt x="60442" y="136604"/>
                      <a:pt x="60725" y="141882"/>
                      <a:pt x="61009" y="147160"/>
                    </a:cubicBezTo>
                    <a:cubicBezTo>
                      <a:pt x="61407" y="157659"/>
                      <a:pt x="61634" y="167421"/>
                      <a:pt x="60612" y="177636"/>
                    </a:cubicBezTo>
                    <a:cubicBezTo>
                      <a:pt x="59534" y="187965"/>
                      <a:pt x="57661" y="197897"/>
                      <a:pt x="54596" y="207602"/>
                    </a:cubicBezTo>
                    <a:cubicBezTo>
                      <a:pt x="49545" y="223719"/>
                      <a:pt x="40862" y="239894"/>
                      <a:pt x="31271" y="255217"/>
                    </a:cubicBezTo>
                    <a:cubicBezTo>
                      <a:pt x="21623" y="270597"/>
                      <a:pt x="10840" y="285637"/>
                      <a:pt x="0" y="300336"/>
                    </a:cubicBezTo>
                    <a:cubicBezTo>
                      <a:pt x="795" y="300109"/>
                      <a:pt x="1532" y="299882"/>
                      <a:pt x="2384" y="299711"/>
                    </a:cubicBezTo>
                    <a:cubicBezTo>
                      <a:pt x="3178" y="299541"/>
                      <a:pt x="3689" y="299825"/>
                      <a:pt x="4370" y="299882"/>
                    </a:cubicBezTo>
                    <a:cubicBezTo>
                      <a:pt x="5619" y="300165"/>
                      <a:pt x="6981" y="300449"/>
                      <a:pt x="8229" y="301017"/>
                    </a:cubicBezTo>
                    <a:cubicBezTo>
                      <a:pt x="9137" y="301925"/>
                      <a:pt x="10045" y="302833"/>
                      <a:pt x="11067" y="303684"/>
                    </a:cubicBezTo>
                    <a:cubicBezTo>
                      <a:pt x="11294" y="303911"/>
                      <a:pt x="11634" y="304081"/>
                      <a:pt x="11805" y="304365"/>
                    </a:cubicBezTo>
                    <a:lnTo>
                      <a:pt x="12202" y="305330"/>
                    </a:lnTo>
                    <a:cubicBezTo>
                      <a:pt x="12486" y="305954"/>
                      <a:pt x="12769" y="306578"/>
                      <a:pt x="13053" y="307203"/>
                    </a:cubicBezTo>
                    <a:cubicBezTo>
                      <a:pt x="13564" y="307657"/>
                      <a:pt x="14302" y="307997"/>
                      <a:pt x="14699" y="308508"/>
                    </a:cubicBezTo>
                    <a:cubicBezTo>
                      <a:pt x="14983" y="309076"/>
                      <a:pt x="15323" y="309643"/>
                      <a:pt x="15664" y="310211"/>
                    </a:cubicBezTo>
                    <a:cubicBezTo>
                      <a:pt x="16231" y="311346"/>
                      <a:pt x="17423" y="312197"/>
                      <a:pt x="17196" y="313616"/>
                    </a:cubicBezTo>
                    <a:cubicBezTo>
                      <a:pt x="17310" y="314921"/>
                      <a:pt x="17366" y="316113"/>
                      <a:pt x="17366" y="317305"/>
                    </a:cubicBezTo>
                    <a:cubicBezTo>
                      <a:pt x="16969" y="318610"/>
                      <a:pt x="16175" y="319972"/>
                      <a:pt x="15380" y="321221"/>
                    </a:cubicBezTo>
                    <a:cubicBezTo>
                      <a:pt x="32746" y="315432"/>
                      <a:pt x="50396" y="309813"/>
                      <a:pt x="68103" y="305330"/>
                    </a:cubicBezTo>
                    <a:cubicBezTo>
                      <a:pt x="86037" y="300846"/>
                      <a:pt x="103006" y="297839"/>
                      <a:pt x="120373" y="297895"/>
                    </a:cubicBezTo>
                    <a:cubicBezTo>
                      <a:pt x="130531" y="298009"/>
                      <a:pt x="141087" y="299144"/>
                      <a:pt x="150792" y="301414"/>
                    </a:cubicBezTo>
                    <a:cubicBezTo>
                      <a:pt x="160440" y="303684"/>
                      <a:pt x="170145" y="306862"/>
                      <a:pt x="180020" y="310494"/>
                    </a:cubicBezTo>
                    <a:cubicBezTo>
                      <a:pt x="190179" y="314070"/>
                      <a:pt x="199145" y="318326"/>
                      <a:pt x="209077" y="322299"/>
                    </a:cubicBezTo>
                    <a:cubicBezTo>
                      <a:pt x="218895" y="326272"/>
                      <a:pt x="229054" y="330017"/>
                      <a:pt x="239780" y="332628"/>
                    </a:cubicBezTo>
                    <a:cubicBezTo>
                      <a:pt x="261063" y="337849"/>
                      <a:pt x="283480" y="337849"/>
                      <a:pt x="303684" y="328939"/>
                    </a:cubicBezTo>
                    <a:cubicBezTo>
                      <a:pt x="288134" y="323547"/>
                      <a:pt x="273435" y="317815"/>
                      <a:pt x="260268" y="311743"/>
                    </a:cubicBezTo>
                    <a:cubicBezTo>
                      <a:pt x="256977" y="310211"/>
                      <a:pt x="253798" y="308678"/>
                      <a:pt x="250620" y="307146"/>
                    </a:cubicBezTo>
                    <a:cubicBezTo>
                      <a:pt x="247329" y="305614"/>
                      <a:pt x="244094" y="304024"/>
                      <a:pt x="241029" y="302492"/>
                    </a:cubicBezTo>
                    <a:cubicBezTo>
                      <a:pt x="234843" y="299314"/>
                      <a:pt x="229054" y="296079"/>
                      <a:pt x="223776" y="292674"/>
                    </a:cubicBezTo>
                    <a:cubicBezTo>
                      <a:pt x="213674" y="285750"/>
                      <a:pt x="203345" y="278826"/>
                      <a:pt x="196421" y="270540"/>
                    </a:cubicBezTo>
                    <a:cubicBezTo>
                      <a:pt x="195513" y="269519"/>
                      <a:pt x="194662" y="268441"/>
                      <a:pt x="193867" y="267362"/>
                    </a:cubicBezTo>
                    <a:cubicBezTo>
                      <a:pt x="192903" y="266341"/>
                      <a:pt x="191995" y="265262"/>
                      <a:pt x="191087" y="264184"/>
                    </a:cubicBezTo>
                    <a:cubicBezTo>
                      <a:pt x="189327" y="262027"/>
                      <a:pt x="187681" y="259757"/>
                      <a:pt x="186206" y="257374"/>
                    </a:cubicBezTo>
                    <a:cubicBezTo>
                      <a:pt x="184730" y="254990"/>
                      <a:pt x="183425" y="252493"/>
                      <a:pt x="182290" y="249882"/>
                    </a:cubicBezTo>
                    <a:cubicBezTo>
                      <a:pt x="181212" y="247215"/>
                      <a:pt x="179623" y="244718"/>
                      <a:pt x="178487" y="241880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4" name="Google Shape;1584;p17"/>
              <p:cNvSpPr/>
              <p:nvPr/>
            </p:nvSpPr>
            <p:spPr>
              <a:xfrm>
                <a:off x="5430184" y="6470891"/>
                <a:ext cx="201699" cy="254252"/>
              </a:xfrm>
              <a:custGeom>
                <a:avLst/>
                <a:gdLst/>
                <a:ahLst/>
                <a:cxnLst/>
                <a:rect l="l" t="t" r="r" b="b"/>
                <a:pathLst>
                  <a:path w="201699" h="254252" extrusionOk="0">
                    <a:moveTo>
                      <a:pt x="3973" y="254253"/>
                    </a:moveTo>
                    <a:lnTo>
                      <a:pt x="0" y="250620"/>
                    </a:lnTo>
                    <a:cubicBezTo>
                      <a:pt x="36095" y="210780"/>
                      <a:pt x="69465" y="167705"/>
                      <a:pt x="100169" y="127070"/>
                    </a:cubicBezTo>
                    <a:cubicBezTo>
                      <a:pt x="107717" y="117081"/>
                      <a:pt x="115208" y="107092"/>
                      <a:pt x="122699" y="97161"/>
                    </a:cubicBezTo>
                    <a:cubicBezTo>
                      <a:pt x="146819" y="65039"/>
                      <a:pt x="171734" y="31838"/>
                      <a:pt x="197500" y="0"/>
                    </a:cubicBezTo>
                    <a:lnTo>
                      <a:pt x="201699" y="3405"/>
                    </a:lnTo>
                    <a:cubicBezTo>
                      <a:pt x="175990" y="35187"/>
                      <a:pt x="151076" y="68330"/>
                      <a:pt x="127013" y="100396"/>
                    </a:cubicBezTo>
                    <a:cubicBezTo>
                      <a:pt x="119521" y="110384"/>
                      <a:pt x="112030" y="120373"/>
                      <a:pt x="104482" y="130361"/>
                    </a:cubicBezTo>
                    <a:cubicBezTo>
                      <a:pt x="73722" y="171053"/>
                      <a:pt x="40238" y="214242"/>
                      <a:pt x="4029" y="25425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5" name="Google Shape;1585;p17"/>
              <p:cNvSpPr/>
              <p:nvPr/>
            </p:nvSpPr>
            <p:spPr>
              <a:xfrm>
                <a:off x="5430524" y="6532298"/>
                <a:ext cx="286147" cy="202664"/>
              </a:xfrm>
              <a:custGeom>
                <a:avLst/>
                <a:gdLst/>
                <a:ahLst/>
                <a:cxnLst/>
                <a:rect l="l" t="t" r="r" b="b"/>
                <a:pathLst>
                  <a:path w="286147" h="202664" extrusionOk="0">
                    <a:moveTo>
                      <a:pt x="3235" y="202607"/>
                    </a:moveTo>
                    <a:lnTo>
                      <a:pt x="0" y="198351"/>
                    </a:lnTo>
                    <a:cubicBezTo>
                      <a:pt x="51304" y="159248"/>
                      <a:pt x="105844" y="122246"/>
                      <a:pt x="158567" y="86435"/>
                    </a:cubicBezTo>
                    <a:cubicBezTo>
                      <a:pt x="199656" y="58512"/>
                      <a:pt x="242221" y="29682"/>
                      <a:pt x="282969" y="0"/>
                    </a:cubicBezTo>
                    <a:lnTo>
                      <a:pt x="286147" y="4370"/>
                    </a:lnTo>
                    <a:cubicBezTo>
                      <a:pt x="245342" y="34108"/>
                      <a:pt x="202778" y="62996"/>
                      <a:pt x="161632" y="90918"/>
                    </a:cubicBezTo>
                    <a:cubicBezTo>
                      <a:pt x="108965" y="126672"/>
                      <a:pt x="54483" y="163618"/>
                      <a:pt x="3292" y="20266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6" name="Google Shape;1586;p17"/>
              <p:cNvSpPr/>
              <p:nvPr/>
            </p:nvSpPr>
            <p:spPr>
              <a:xfrm>
                <a:off x="5437958" y="6661978"/>
                <a:ext cx="215376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15376" h="79340" extrusionOk="0">
                    <a:moveTo>
                      <a:pt x="2270" y="79283"/>
                    </a:moveTo>
                    <a:lnTo>
                      <a:pt x="0" y="74403"/>
                    </a:lnTo>
                    <a:cubicBezTo>
                      <a:pt x="29398" y="60952"/>
                      <a:pt x="62882" y="48126"/>
                      <a:pt x="105447" y="34222"/>
                    </a:cubicBezTo>
                    <a:cubicBezTo>
                      <a:pt x="124232" y="28036"/>
                      <a:pt x="143585" y="22020"/>
                      <a:pt x="162313" y="16231"/>
                    </a:cubicBezTo>
                    <a:cubicBezTo>
                      <a:pt x="179452" y="10896"/>
                      <a:pt x="196648" y="5562"/>
                      <a:pt x="213731" y="0"/>
                    </a:cubicBezTo>
                    <a:lnTo>
                      <a:pt x="215377" y="5108"/>
                    </a:lnTo>
                    <a:cubicBezTo>
                      <a:pt x="198237" y="10670"/>
                      <a:pt x="181041" y="16004"/>
                      <a:pt x="163902" y="21339"/>
                    </a:cubicBezTo>
                    <a:cubicBezTo>
                      <a:pt x="145230" y="27128"/>
                      <a:pt x="125878" y="33144"/>
                      <a:pt x="107093" y="39330"/>
                    </a:cubicBezTo>
                    <a:cubicBezTo>
                      <a:pt x="64698" y="53234"/>
                      <a:pt x="31384" y="65947"/>
                      <a:pt x="2213" y="793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7" name="Google Shape;1587;p17"/>
              <p:cNvSpPr/>
              <p:nvPr/>
            </p:nvSpPr>
            <p:spPr>
              <a:xfrm>
                <a:off x="5437675" y="6666461"/>
                <a:ext cx="143300" cy="71338"/>
              </a:xfrm>
              <a:custGeom>
                <a:avLst/>
                <a:gdLst/>
                <a:ahLst/>
                <a:cxnLst/>
                <a:rect l="l" t="t" r="r" b="b"/>
                <a:pathLst>
                  <a:path w="143300" h="71338" extrusionOk="0">
                    <a:moveTo>
                      <a:pt x="2554" y="71338"/>
                    </a:moveTo>
                    <a:lnTo>
                      <a:pt x="0" y="66628"/>
                    </a:lnTo>
                    <a:cubicBezTo>
                      <a:pt x="35868" y="47105"/>
                      <a:pt x="73835" y="30136"/>
                      <a:pt x="110554" y="13734"/>
                    </a:cubicBezTo>
                    <a:cubicBezTo>
                      <a:pt x="120713" y="9194"/>
                      <a:pt x="130929" y="4654"/>
                      <a:pt x="141087" y="0"/>
                    </a:cubicBezTo>
                    <a:lnTo>
                      <a:pt x="143301" y="4881"/>
                    </a:lnTo>
                    <a:cubicBezTo>
                      <a:pt x="133085" y="9535"/>
                      <a:pt x="122927" y="14075"/>
                      <a:pt x="112711" y="18615"/>
                    </a:cubicBezTo>
                    <a:cubicBezTo>
                      <a:pt x="76105" y="34960"/>
                      <a:pt x="38251" y="51929"/>
                      <a:pt x="2554" y="713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8" name="Google Shape;1588;p17"/>
              <p:cNvSpPr/>
              <p:nvPr/>
            </p:nvSpPr>
            <p:spPr>
              <a:xfrm>
                <a:off x="5428594" y="6661524"/>
                <a:ext cx="71451" cy="71395"/>
              </a:xfrm>
              <a:custGeom>
                <a:avLst/>
                <a:gdLst/>
                <a:ahLst/>
                <a:cxnLst/>
                <a:rect l="l" t="t" r="r" b="b"/>
                <a:pathLst>
                  <a:path w="71451" h="71395" extrusionOk="0">
                    <a:moveTo>
                      <a:pt x="3632" y="71395"/>
                    </a:moveTo>
                    <a:lnTo>
                      <a:pt x="0" y="67422"/>
                    </a:lnTo>
                    <a:cubicBezTo>
                      <a:pt x="23325" y="46083"/>
                      <a:pt x="46027" y="23382"/>
                      <a:pt x="67479" y="0"/>
                    </a:cubicBezTo>
                    <a:lnTo>
                      <a:pt x="71452" y="3632"/>
                    </a:lnTo>
                    <a:cubicBezTo>
                      <a:pt x="49886" y="27128"/>
                      <a:pt x="27071" y="49886"/>
                      <a:pt x="3632" y="713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9" name="Google Shape;1589;p17"/>
              <p:cNvSpPr/>
              <p:nvPr/>
            </p:nvSpPr>
            <p:spPr>
              <a:xfrm>
                <a:off x="5631939" y="6715893"/>
                <a:ext cx="95912" cy="18841"/>
              </a:xfrm>
              <a:custGeom>
                <a:avLst/>
                <a:gdLst/>
                <a:ahLst/>
                <a:cxnLst/>
                <a:rect l="l" t="t" r="r" b="b"/>
                <a:pathLst>
                  <a:path w="95912" h="18841" extrusionOk="0">
                    <a:moveTo>
                      <a:pt x="39443" y="18842"/>
                    </a:moveTo>
                    <a:cubicBezTo>
                      <a:pt x="27014" y="18842"/>
                      <a:pt x="13791" y="17310"/>
                      <a:pt x="0" y="14188"/>
                    </a:cubicBezTo>
                    <a:lnTo>
                      <a:pt x="1192" y="8967"/>
                    </a:lnTo>
                    <a:cubicBezTo>
                      <a:pt x="17991" y="12713"/>
                      <a:pt x="33825" y="14188"/>
                      <a:pt x="48353" y="13223"/>
                    </a:cubicBezTo>
                    <a:cubicBezTo>
                      <a:pt x="65493" y="12088"/>
                      <a:pt x="80532" y="7661"/>
                      <a:pt x="93131" y="0"/>
                    </a:cubicBezTo>
                    <a:lnTo>
                      <a:pt x="95912" y="4597"/>
                    </a:lnTo>
                    <a:cubicBezTo>
                      <a:pt x="82575" y="12656"/>
                      <a:pt x="66741" y="17366"/>
                      <a:pt x="48694" y="18558"/>
                    </a:cubicBezTo>
                    <a:cubicBezTo>
                      <a:pt x="45686" y="18728"/>
                      <a:pt x="42621" y="18842"/>
                      <a:pt x="39500" y="1884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0" name="Google Shape;1590;p17"/>
              <p:cNvSpPr/>
              <p:nvPr/>
            </p:nvSpPr>
            <p:spPr>
              <a:xfrm>
                <a:off x="5494541" y="6435761"/>
                <a:ext cx="67535" cy="100111"/>
              </a:xfrm>
              <a:custGeom>
                <a:avLst/>
                <a:gdLst/>
                <a:ahLst/>
                <a:cxnLst/>
                <a:rect l="l" t="t" r="r" b="b"/>
                <a:pathLst>
                  <a:path w="67535" h="100111" extrusionOk="0">
                    <a:moveTo>
                      <a:pt x="5335" y="100112"/>
                    </a:moveTo>
                    <a:lnTo>
                      <a:pt x="0" y="99488"/>
                    </a:lnTo>
                    <a:cubicBezTo>
                      <a:pt x="2781" y="76616"/>
                      <a:pt x="8740" y="57604"/>
                      <a:pt x="18274" y="41316"/>
                    </a:cubicBezTo>
                    <a:cubicBezTo>
                      <a:pt x="29511" y="22190"/>
                      <a:pt x="45402" y="8286"/>
                      <a:pt x="65493" y="0"/>
                    </a:cubicBezTo>
                    <a:lnTo>
                      <a:pt x="67536" y="4994"/>
                    </a:lnTo>
                    <a:cubicBezTo>
                      <a:pt x="48524" y="12826"/>
                      <a:pt x="33541" y="25936"/>
                      <a:pt x="22928" y="44040"/>
                    </a:cubicBezTo>
                    <a:cubicBezTo>
                      <a:pt x="13791" y="59647"/>
                      <a:pt x="8002" y="77978"/>
                      <a:pt x="5335" y="1001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1" name="Google Shape;1591;p17"/>
              <p:cNvSpPr/>
              <p:nvPr/>
            </p:nvSpPr>
            <p:spPr>
              <a:xfrm>
                <a:off x="5296882" y="6662017"/>
                <a:ext cx="188908" cy="189254"/>
              </a:xfrm>
              <a:custGeom>
                <a:avLst/>
                <a:gdLst/>
                <a:ahLst/>
                <a:cxnLst/>
                <a:rect l="l" t="t" r="r" b="b"/>
                <a:pathLst>
                  <a:path w="188908" h="189254" extrusionOk="0">
                    <a:moveTo>
                      <a:pt x="95220" y="12731"/>
                    </a:moveTo>
                    <a:cubicBezTo>
                      <a:pt x="87218" y="11652"/>
                      <a:pt x="80975" y="5580"/>
                      <a:pt x="73711" y="2061"/>
                    </a:cubicBezTo>
                    <a:cubicBezTo>
                      <a:pt x="66447" y="-1458"/>
                      <a:pt x="55493" y="-833"/>
                      <a:pt x="52883" y="6771"/>
                    </a:cubicBezTo>
                    <a:cubicBezTo>
                      <a:pt x="55720" y="13014"/>
                      <a:pt x="51010" y="20335"/>
                      <a:pt x="45108" y="23911"/>
                    </a:cubicBezTo>
                    <a:cubicBezTo>
                      <a:pt x="39205" y="27430"/>
                      <a:pt x="32225" y="28735"/>
                      <a:pt x="26266" y="32083"/>
                    </a:cubicBezTo>
                    <a:cubicBezTo>
                      <a:pt x="16447" y="37702"/>
                      <a:pt x="10318" y="49279"/>
                      <a:pt x="11283" y="60573"/>
                    </a:cubicBezTo>
                    <a:cubicBezTo>
                      <a:pt x="12134" y="70108"/>
                      <a:pt x="17469" y="79075"/>
                      <a:pt x="16674" y="88609"/>
                    </a:cubicBezTo>
                    <a:cubicBezTo>
                      <a:pt x="15369" y="103705"/>
                      <a:pt x="-976" y="115169"/>
                      <a:pt x="46" y="130265"/>
                    </a:cubicBezTo>
                    <a:cubicBezTo>
                      <a:pt x="557" y="137814"/>
                      <a:pt x="5437" y="144397"/>
                      <a:pt x="10999" y="149561"/>
                    </a:cubicBezTo>
                    <a:cubicBezTo>
                      <a:pt x="16561" y="154726"/>
                      <a:pt x="22917" y="159039"/>
                      <a:pt x="27911" y="164771"/>
                    </a:cubicBezTo>
                    <a:cubicBezTo>
                      <a:pt x="35119" y="173114"/>
                      <a:pt x="40397" y="185146"/>
                      <a:pt x="51237" y="186848"/>
                    </a:cubicBezTo>
                    <a:cubicBezTo>
                      <a:pt x="60374" y="188324"/>
                      <a:pt x="68830" y="181286"/>
                      <a:pt x="78081" y="180549"/>
                    </a:cubicBezTo>
                    <a:cubicBezTo>
                      <a:pt x="86367" y="179868"/>
                      <a:pt x="94085" y="184181"/>
                      <a:pt x="101860" y="187018"/>
                    </a:cubicBezTo>
                    <a:cubicBezTo>
                      <a:pt x="109636" y="189856"/>
                      <a:pt x="119510" y="190821"/>
                      <a:pt x="125243" y="184862"/>
                    </a:cubicBezTo>
                    <a:cubicBezTo>
                      <a:pt x="134436" y="175384"/>
                      <a:pt x="126151" y="156145"/>
                      <a:pt x="136593" y="148086"/>
                    </a:cubicBezTo>
                    <a:cubicBezTo>
                      <a:pt x="145844" y="140935"/>
                      <a:pt x="161791" y="149505"/>
                      <a:pt x="169964" y="141219"/>
                    </a:cubicBezTo>
                    <a:cubicBezTo>
                      <a:pt x="176263" y="134863"/>
                      <a:pt x="172631" y="123853"/>
                      <a:pt x="176207" y="115623"/>
                    </a:cubicBezTo>
                    <a:cubicBezTo>
                      <a:pt x="179782" y="107394"/>
                      <a:pt x="190565" y="101549"/>
                      <a:pt x="188692" y="92752"/>
                    </a:cubicBezTo>
                    <a:cubicBezTo>
                      <a:pt x="186592" y="82707"/>
                      <a:pt x="170701" y="82650"/>
                      <a:pt x="165821" y="73626"/>
                    </a:cubicBezTo>
                    <a:cubicBezTo>
                      <a:pt x="160543" y="63865"/>
                      <a:pt x="171269" y="49393"/>
                      <a:pt x="163324" y="41561"/>
                    </a:cubicBezTo>
                    <a:cubicBezTo>
                      <a:pt x="156343" y="34694"/>
                      <a:pt x="142779" y="41845"/>
                      <a:pt x="135458" y="35318"/>
                    </a:cubicBezTo>
                    <a:cubicBezTo>
                      <a:pt x="129783" y="30267"/>
                      <a:pt x="131769" y="20335"/>
                      <a:pt x="126718" y="14717"/>
                    </a:cubicBezTo>
                    <a:cubicBezTo>
                      <a:pt x="123029" y="10631"/>
                      <a:pt x="116786" y="10120"/>
                      <a:pt x="111338" y="10915"/>
                    </a:cubicBezTo>
                    <a:cubicBezTo>
                      <a:pt x="105890" y="11652"/>
                      <a:pt x="100442" y="13412"/>
                      <a:pt x="94993" y="126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2" name="Google Shape;1592;p17"/>
              <p:cNvSpPr/>
              <p:nvPr/>
            </p:nvSpPr>
            <p:spPr>
              <a:xfrm>
                <a:off x="5312422" y="6691546"/>
                <a:ext cx="150565" cy="146592"/>
              </a:xfrm>
              <a:custGeom>
                <a:avLst/>
                <a:gdLst/>
                <a:ahLst/>
                <a:cxnLst/>
                <a:rect l="l" t="t" r="r" b="b"/>
                <a:pathLst>
                  <a:path w="150565" h="146592" extrusionOk="0">
                    <a:moveTo>
                      <a:pt x="133199" y="65322"/>
                    </a:moveTo>
                    <a:cubicBezTo>
                      <a:pt x="133199" y="65322"/>
                      <a:pt x="133199" y="65322"/>
                      <a:pt x="133199" y="65322"/>
                    </a:cubicBezTo>
                    <a:cubicBezTo>
                      <a:pt x="138193" y="59874"/>
                      <a:pt x="141258" y="52667"/>
                      <a:pt x="141258" y="44721"/>
                    </a:cubicBezTo>
                    <a:cubicBezTo>
                      <a:pt x="141258" y="27809"/>
                      <a:pt x="127580" y="14131"/>
                      <a:pt x="110668" y="14131"/>
                    </a:cubicBezTo>
                    <a:cubicBezTo>
                      <a:pt x="107320" y="5846"/>
                      <a:pt x="99261" y="0"/>
                      <a:pt x="89783" y="0"/>
                    </a:cubicBezTo>
                    <a:cubicBezTo>
                      <a:pt x="81951" y="0"/>
                      <a:pt x="75084" y="3973"/>
                      <a:pt x="71054" y="9989"/>
                    </a:cubicBezTo>
                    <a:cubicBezTo>
                      <a:pt x="64244" y="10329"/>
                      <a:pt x="57661" y="11748"/>
                      <a:pt x="51645" y="14245"/>
                    </a:cubicBezTo>
                    <a:cubicBezTo>
                      <a:pt x="47502" y="11634"/>
                      <a:pt x="42621" y="10102"/>
                      <a:pt x="37343" y="10102"/>
                    </a:cubicBezTo>
                    <a:cubicBezTo>
                      <a:pt x="22304" y="10102"/>
                      <a:pt x="10102" y="22304"/>
                      <a:pt x="10102" y="37343"/>
                    </a:cubicBezTo>
                    <a:cubicBezTo>
                      <a:pt x="10102" y="43983"/>
                      <a:pt x="12542" y="49943"/>
                      <a:pt x="16458" y="54653"/>
                    </a:cubicBezTo>
                    <a:cubicBezTo>
                      <a:pt x="15267" y="59363"/>
                      <a:pt x="14585" y="64244"/>
                      <a:pt x="14585" y="69295"/>
                    </a:cubicBezTo>
                    <a:cubicBezTo>
                      <a:pt x="14585" y="74062"/>
                      <a:pt x="15210" y="78659"/>
                      <a:pt x="16231" y="83086"/>
                    </a:cubicBezTo>
                    <a:cubicBezTo>
                      <a:pt x="6697" y="87342"/>
                      <a:pt x="0" y="96820"/>
                      <a:pt x="0" y="107944"/>
                    </a:cubicBezTo>
                    <a:cubicBezTo>
                      <a:pt x="0" y="122983"/>
                      <a:pt x="12202" y="135185"/>
                      <a:pt x="27241" y="135185"/>
                    </a:cubicBezTo>
                    <a:cubicBezTo>
                      <a:pt x="36549" y="135185"/>
                      <a:pt x="44721" y="130531"/>
                      <a:pt x="49602" y="123437"/>
                    </a:cubicBezTo>
                    <a:cubicBezTo>
                      <a:pt x="53461" y="125197"/>
                      <a:pt x="57491" y="126559"/>
                      <a:pt x="61690" y="127410"/>
                    </a:cubicBezTo>
                    <a:cubicBezTo>
                      <a:pt x="64017" y="138363"/>
                      <a:pt x="73722" y="146592"/>
                      <a:pt x="85356" y="146592"/>
                    </a:cubicBezTo>
                    <a:cubicBezTo>
                      <a:pt x="98750" y="146592"/>
                      <a:pt x="109533" y="135753"/>
                      <a:pt x="109533" y="122416"/>
                    </a:cubicBezTo>
                    <a:cubicBezTo>
                      <a:pt x="109533" y="120599"/>
                      <a:pt x="109306" y="118897"/>
                      <a:pt x="108909" y="117194"/>
                    </a:cubicBezTo>
                    <a:cubicBezTo>
                      <a:pt x="114868" y="112824"/>
                      <a:pt x="119919" y="107433"/>
                      <a:pt x="123948" y="101190"/>
                    </a:cubicBezTo>
                    <a:cubicBezTo>
                      <a:pt x="126332" y="102268"/>
                      <a:pt x="128942" y="102893"/>
                      <a:pt x="131723" y="102893"/>
                    </a:cubicBezTo>
                    <a:cubicBezTo>
                      <a:pt x="142109" y="102893"/>
                      <a:pt x="150565" y="94437"/>
                      <a:pt x="150565" y="84051"/>
                    </a:cubicBezTo>
                    <a:cubicBezTo>
                      <a:pt x="150565" y="73665"/>
                      <a:pt x="142847" y="66060"/>
                      <a:pt x="133085" y="6537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3" name="Google Shape;1593;p17"/>
              <p:cNvSpPr/>
              <p:nvPr/>
            </p:nvSpPr>
            <p:spPr>
              <a:xfrm>
                <a:off x="5329504" y="6794155"/>
                <a:ext cx="16117" cy="16117"/>
              </a:xfrm>
              <a:custGeom>
                <a:avLst/>
                <a:gdLst/>
                <a:ahLst/>
                <a:cxnLst/>
                <a:rect l="l" t="t" r="r" b="b"/>
                <a:pathLst>
                  <a:path w="16117" h="16117" extrusionOk="0">
                    <a:moveTo>
                      <a:pt x="16118" y="8059"/>
                    </a:moveTo>
                    <a:cubicBezTo>
                      <a:pt x="16118" y="12510"/>
                      <a:pt x="12510" y="16118"/>
                      <a:pt x="8059" y="16118"/>
                    </a:cubicBezTo>
                    <a:cubicBezTo>
                      <a:pt x="3608" y="16118"/>
                      <a:pt x="0" y="12510"/>
                      <a:pt x="0" y="8059"/>
                    </a:cubicBezTo>
                    <a:cubicBezTo>
                      <a:pt x="0" y="3608"/>
                      <a:pt x="3608" y="0"/>
                      <a:pt x="8059" y="0"/>
                    </a:cubicBezTo>
                    <a:cubicBezTo>
                      <a:pt x="12510" y="0"/>
                      <a:pt x="16118" y="3608"/>
                      <a:pt x="16118" y="8059"/>
                    </a:cubicBezTo>
                    <a:close/>
                  </a:path>
                </a:pathLst>
              </a:custGeom>
              <a:solidFill>
                <a:srgbClr val="F0BC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4" name="Google Shape;1594;p17"/>
              <p:cNvSpPr/>
              <p:nvPr/>
            </p:nvSpPr>
            <p:spPr>
              <a:xfrm>
                <a:off x="5387789" y="6809422"/>
                <a:ext cx="22360" cy="22360"/>
              </a:xfrm>
              <a:custGeom>
                <a:avLst/>
                <a:gdLst/>
                <a:ahLst/>
                <a:cxnLst/>
                <a:rect l="l" t="t" r="r" b="b"/>
                <a:pathLst>
                  <a:path w="22360" h="22360" extrusionOk="0">
                    <a:moveTo>
                      <a:pt x="22361" y="11180"/>
                    </a:moveTo>
                    <a:cubicBezTo>
                      <a:pt x="22361" y="17366"/>
                      <a:pt x="17366" y="22361"/>
                      <a:pt x="11180" y="22361"/>
                    </a:cubicBezTo>
                    <a:cubicBezTo>
                      <a:pt x="4994" y="22361"/>
                      <a:pt x="0" y="17366"/>
                      <a:pt x="0" y="11180"/>
                    </a:cubicBezTo>
                    <a:cubicBezTo>
                      <a:pt x="0" y="4994"/>
                      <a:pt x="4994" y="0"/>
                      <a:pt x="11180" y="0"/>
                    </a:cubicBezTo>
                    <a:cubicBezTo>
                      <a:pt x="17366" y="0"/>
                      <a:pt x="22361" y="4994"/>
                      <a:pt x="22361" y="1118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5" name="Google Shape;1595;p17"/>
              <p:cNvSpPr/>
              <p:nvPr/>
            </p:nvSpPr>
            <p:spPr>
              <a:xfrm>
                <a:off x="5077636" y="6728663"/>
                <a:ext cx="292704" cy="71678"/>
              </a:xfrm>
              <a:custGeom>
                <a:avLst/>
                <a:gdLst/>
                <a:ahLst/>
                <a:cxnLst/>
                <a:rect l="l" t="t" r="r" b="b"/>
                <a:pathLst>
                  <a:path w="292704" h="71678" extrusionOk="0">
                    <a:moveTo>
                      <a:pt x="291993" y="45119"/>
                    </a:moveTo>
                    <a:cubicBezTo>
                      <a:pt x="290347" y="41203"/>
                      <a:pt x="285977" y="39103"/>
                      <a:pt x="281834" y="38195"/>
                    </a:cubicBezTo>
                    <a:cubicBezTo>
                      <a:pt x="278486" y="37457"/>
                      <a:pt x="274854" y="37457"/>
                      <a:pt x="271732" y="38649"/>
                    </a:cubicBezTo>
                    <a:cubicBezTo>
                      <a:pt x="216001" y="21680"/>
                      <a:pt x="158511" y="12315"/>
                      <a:pt x="100339" y="10670"/>
                    </a:cubicBezTo>
                    <a:cubicBezTo>
                      <a:pt x="100169" y="4767"/>
                      <a:pt x="95345" y="0"/>
                      <a:pt x="89386" y="0"/>
                    </a:cubicBezTo>
                    <a:cubicBezTo>
                      <a:pt x="83427" y="0"/>
                      <a:pt x="78432" y="4937"/>
                      <a:pt x="78432" y="10953"/>
                    </a:cubicBezTo>
                    <a:cubicBezTo>
                      <a:pt x="78432" y="16969"/>
                      <a:pt x="83370" y="21963"/>
                      <a:pt x="89386" y="21963"/>
                    </a:cubicBezTo>
                    <a:cubicBezTo>
                      <a:pt x="93642" y="21963"/>
                      <a:pt x="97274" y="19523"/>
                      <a:pt x="99090" y="16004"/>
                    </a:cubicBezTo>
                    <a:cubicBezTo>
                      <a:pt x="155730" y="17480"/>
                      <a:pt x="211745" y="26390"/>
                      <a:pt x="266114" y="42508"/>
                    </a:cubicBezTo>
                    <a:cubicBezTo>
                      <a:pt x="183822" y="35130"/>
                      <a:pt x="101133" y="39046"/>
                      <a:pt x="19864" y="54312"/>
                    </a:cubicBezTo>
                    <a:cubicBezTo>
                      <a:pt x="17877" y="51588"/>
                      <a:pt x="14642" y="49772"/>
                      <a:pt x="11010" y="49772"/>
                    </a:cubicBezTo>
                    <a:cubicBezTo>
                      <a:pt x="4938" y="49772"/>
                      <a:pt x="0" y="54710"/>
                      <a:pt x="0" y="60726"/>
                    </a:cubicBezTo>
                    <a:cubicBezTo>
                      <a:pt x="0" y="66741"/>
                      <a:pt x="4938" y="71679"/>
                      <a:pt x="11010" y="71679"/>
                    </a:cubicBezTo>
                    <a:cubicBezTo>
                      <a:pt x="17083" y="71679"/>
                      <a:pt x="21963" y="66741"/>
                      <a:pt x="21963" y="60726"/>
                    </a:cubicBezTo>
                    <a:cubicBezTo>
                      <a:pt x="21963" y="60271"/>
                      <a:pt x="21907" y="59874"/>
                      <a:pt x="21850" y="59420"/>
                    </a:cubicBezTo>
                    <a:cubicBezTo>
                      <a:pt x="102212" y="44438"/>
                      <a:pt x="183993" y="40578"/>
                      <a:pt x="265319" y="47843"/>
                    </a:cubicBezTo>
                    <a:cubicBezTo>
                      <a:pt x="265092" y="51248"/>
                      <a:pt x="266227" y="54823"/>
                      <a:pt x="268668" y="57207"/>
                    </a:cubicBezTo>
                    <a:cubicBezTo>
                      <a:pt x="273378" y="61860"/>
                      <a:pt x="281494" y="61974"/>
                      <a:pt x="286999" y="58285"/>
                    </a:cubicBezTo>
                    <a:cubicBezTo>
                      <a:pt x="291255" y="55391"/>
                      <a:pt x="294036" y="49772"/>
                      <a:pt x="292050" y="450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6" name="Google Shape;1596;p17"/>
              <p:cNvSpPr/>
              <p:nvPr/>
            </p:nvSpPr>
            <p:spPr>
              <a:xfrm>
                <a:off x="5257769" y="6778889"/>
                <a:ext cx="144322" cy="251812"/>
              </a:xfrm>
              <a:custGeom>
                <a:avLst/>
                <a:gdLst/>
                <a:ahLst/>
                <a:cxnLst/>
                <a:rect l="l" t="t" r="r" b="b"/>
                <a:pathLst>
                  <a:path w="144322" h="251812" extrusionOk="0">
                    <a:moveTo>
                      <a:pt x="144322" y="9875"/>
                    </a:moveTo>
                    <a:cubicBezTo>
                      <a:pt x="144322" y="4427"/>
                      <a:pt x="139896" y="0"/>
                      <a:pt x="134447" y="0"/>
                    </a:cubicBezTo>
                    <a:cubicBezTo>
                      <a:pt x="128999" y="0"/>
                      <a:pt x="124856" y="4256"/>
                      <a:pt x="124686" y="9478"/>
                    </a:cubicBezTo>
                    <a:cubicBezTo>
                      <a:pt x="91769" y="84675"/>
                      <a:pt x="54710" y="158908"/>
                      <a:pt x="14472" y="230530"/>
                    </a:cubicBezTo>
                    <a:cubicBezTo>
                      <a:pt x="13337" y="230132"/>
                      <a:pt x="12202" y="229906"/>
                      <a:pt x="10953" y="229906"/>
                    </a:cubicBezTo>
                    <a:cubicBezTo>
                      <a:pt x="4881" y="229906"/>
                      <a:pt x="0" y="234843"/>
                      <a:pt x="0" y="240859"/>
                    </a:cubicBezTo>
                    <a:cubicBezTo>
                      <a:pt x="0" y="246875"/>
                      <a:pt x="4938" y="251812"/>
                      <a:pt x="10953" y="251812"/>
                    </a:cubicBezTo>
                    <a:cubicBezTo>
                      <a:pt x="16969" y="251812"/>
                      <a:pt x="21907" y="246875"/>
                      <a:pt x="21907" y="240859"/>
                    </a:cubicBezTo>
                    <a:cubicBezTo>
                      <a:pt x="21907" y="237964"/>
                      <a:pt x="20772" y="235411"/>
                      <a:pt x="18955" y="233424"/>
                    </a:cubicBezTo>
                    <a:cubicBezTo>
                      <a:pt x="58399" y="163164"/>
                      <a:pt x="94777" y="90294"/>
                      <a:pt x="127297" y="16572"/>
                    </a:cubicBezTo>
                    <a:cubicBezTo>
                      <a:pt x="128318" y="17650"/>
                      <a:pt x="129510" y="18445"/>
                      <a:pt x="130929" y="18956"/>
                    </a:cubicBezTo>
                    <a:cubicBezTo>
                      <a:pt x="117989" y="81440"/>
                      <a:pt x="100906" y="143528"/>
                      <a:pt x="80192" y="203913"/>
                    </a:cubicBezTo>
                    <a:cubicBezTo>
                      <a:pt x="80135" y="203913"/>
                      <a:pt x="80021" y="203913"/>
                      <a:pt x="79965" y="203913"/>
                    </a:cubicBezTo>
                    <a:cubicBezTo>
                      <a:pt x="73892" y="203913"/>
                      <a:pt x="69011" y="208850"/>
                      <a:pt x="69011" y="214923"/>
                    </a:cubicBezTo>
                    <a:cubicBezTo>
                      <a:pt x="69011" y="220995"/>
                      <a:pt x="73949" y="225876"/>
                      <a:pt x="79965" y="225876"/>
                    </a:cubicBezTo>
                    <a:cubicBezTo>
                      <a:pt x="85981" y="225876"/>
                      <a:pt x="90918" y="220939"/>
                      <a:pt x="90918" y="214923"/>
                    </a:cubicBezTo>
                    <a:cubicBezTo>
                      <a:pt x="90918" y="210837"/>
                      <a:pt x="88648" y="207318"/>
                      <a:pt x="85356" y="205445"/>
                    </a:cubicBezTo>
                    <a:cubicBezTo>
                      <a:pt x="106241" y="144720"/>
                      <a:pt x="123381" y="82235"/>
                      <a:pt x="136377" y="19353"/>
                    </a:cubicBezTo>
                    <a:cubicBezTo>
                      <a:pt x="140860" y="18445"/>
                      <a:pt x="144266" y="14642"/>
                      <a:pt x="144266" y="987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7" name="Google Shape;1597;p17"/>
              <p:cNvSpPr/>
              <p:nvPr/>
            </p:nvSpPr>
            <p:spPr>
              <a:xfrm>
                <a:off x="5426325" y="6767254"/>
                <a:ext cx="165207" cy="137398"/>
              </a:xfrm>
              <a:custGeom>
                <a:avLst/>
                <a:gdLst/>
                <a:ahLst/>
                <a:cxnLst/>
                <a:rect l="l" t="t" r="r" b="b"/>
                <a:pathLst>
                  <a:path w="165207" h="137398" extrusionOk="0">
                    <a:moveTo>
                      <a:pt x="154197" y="94777"/>
                    </a:moveTo>
                    <a:cubicBezTo>
                      <a:pt x="149373" y="94777"/>
                      <a:pt x="145287" y="97899"/>
                      <a:pt x="143812" y="102269"/>
                    </a:cubicBezTo>
                    <a:cubicBezTo>
                      <a:pt x="102496" y="69182"/>
                      <a:pt x="59250" y="37741"/>
                      <a:pt x="14983" y="8797"/>
                    </a:cubicBezTo>
                    <a:cubicBezTo>
                      <a:pt x="15040" y="8399"/>
                      <a:pt x="15210" y="8059"/>
                      <a:pt x="15210" y="7605"/>
                    </a:cubicBezTo>
                    <a:cubicBezTo>
                      <a:pt x="15210" y="3405"/>
                      <a:pt x="11805" y="0"/>
                      <a:pt x="7605" y="0"/>
                    </a:cubicBezTo>
                    <a:cubicBezTo>
                      <a:pt x="3405" y="0"/>
                      <a:pt x="0" y="3405"/>
                      <a:pt x="0" y="7605"/>
                    </a:cubicBezTo>
                    <a:cubicBezTo>
                      <a:pt x="0" y="11805"/>
                      <a:pt x="3405" y="15210"/>
                      <a:pt x="7605" y="15210"/>
                    </a:cubicBezTo>
                    <a:cubicBezTo>
                      <a:pt x="8513" y="15210"/>
                      <a:pt x="9364" y="14983"/>
                      <a:pt x="10216" y="14699"/>
                    </a:cubicBezTo>
                    <a:cubicBezTo>
                      <a:pt x="45572" y="52667"/>
                      <a:pt x="84335" y="87797"/>
                      <a:pt x="125480" y="119351"/>
                    </a:cubicBezTo>
                    <a:cubicBezTo>
                      <a:pt x="123835" y="121281"/>
                      <a:pt x="122813" y="123721"/>
                      <a:pt x="122813" y="126445"/>
                    </a:cubicBezTo>
                    <a:cubicBezTo>
                      <a:pt x="122813" y="132518"/>
                      <a:pt x="127751" y="137399"/>
                      <a:pt x="133766" y="137399"/>
                    </a:cubicBezTo>
                    <a:cubicBezTo>
                      <a:pt x="139782" y="137399"/>
                      <a:pt x="144720" y="132461"/>
                      <a:pt x="144720" y="126445"/>
                    </a:cubicBezTo>
                    <a:cubicBezTo>
                      <a:pt x="144720" y="120430"/>
                      <a:pt x="139782" y="115492"/>
                      <a:pt x="133766" y="115492"/>
                    </a:cubicBezTo>
                    <a:cubicBezTo>
                      <a:pt x="132461" y="115492"/>
                      <a:pt x="131269" y="115776"/>
                      <a:pt x="130134" y="116173"/>
                    </a:cubicBezTo>
                    <a:cubicBezTo>
                      <a:pt x="92507" y="87399"/>
                      <a:pt x="56980" y="55561"/>
                      <a:pt x="24120" y="21396"/>
                    </a:cubicBezTo>
                    <a:cubicBezTo>
                      <a:pt x="65152" y="48807"/>
                      <a:pt x="105333" y="78205"/>
                      <a:pt x="143755" y="109079"/>
                    </a:cubicBezTo>
                    <a:cubicBezTo>
                      <a:pt x="145174" y="113506"/>
                      <a:pt x="149260" y="116740"/>
                      <a:pt x="154197" y="116740"/>
                    </a:cubicBezTo>
                    <a:cubicBezTo>
                      <a:pt x="160270" y="116740"/>
                      <a:pt x="165207" y="111803"/>
                      <a:pt x="165207" y="105787"/>
                    </a:cubicBezTo>
                    <a:cubicBezTo>
                      <a:pt x="165207" y="99771"/>
                      <a:pt x="160270" y="94834"/>
                      <a:pt x="154197" y="9483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8" name="Google Shape;1598;p17"/>
              <p:cNvSpPr/>
              <p:nvPr/>
            </p:nvSpPr>
            <p:spPr>
              <a:xfrm>
                <a:off x="5392272" y="6597564"/>
                <a:ext cx="205501" cy="154367"/>
              </a:xfrm>
              <a:custGeom>
                <a:avLst/>
                <a:gdLst/>
                <a:ahLst/>
                <a:cxnLst/>
                <a:rect l="l" t="t" r="r" b="b"/>
                <a:pathLst>
                  <a:path w="205501" h="154367" extrusionOk="0">
                    <a:moveTo>
                      <a:pt x="194492" y="42167"/>
                    </a:moveTo>
                    <a:cubicBezTo>
                      <a:pt x="188419" y="42167"/>
                      <a:pt x="183482" y="47105"/>
                      <a:pt x="183482" y="53121"/>
                    </a:cubicBezTo>
                    <a:cubicBezTo>
                      <a:pt x="183482" y="54029"/>
                      <a:pt x="183595" y="54880"/>
                      <a:pt x="183822" y="55674"/>
                    </a:cubicBezTo>
                    <a:cubicBezTo>
                      <a:pt x="138761" y="89386"/>
                      <a:pt x="88932" y="115435"/>
                      <a:pt x="35470" y="133256"/>
                    </a:cubicBezTo>
                    <a:cubicBezTo>
                      <a:pt x="35300" y="132234"/>
                      <a:pt x="35017" y="131269"/>
                      <a:pt x="34676" y="130304"/>
                    </a:cubicBezTo>
                    <a:cubicBezTo>
                      <a:pt x="87626" y="102949"/>
                      <a:pt x="135639" y="65322"/>
                      <a:pt x="174742" y="20431"/>
                    </a:cubicBezTo>
                    <a:cubicBezTo>
                      <a:pt x="176331" y="21339"/>
                      <a:pt x="178147" y="21906"/>
                      <a:pt x="180133" y="21906"/>
                    </a:cubicBezTo>
                    <a:cubicBezTo>
                      <a:pt x="186206" y="21906"/>
                      <a:pt x="191087" y="16969"/>
                      <a:pt x="191087" y="10953"/>
                    </a:cubicBezTo>
                    <a:cubicBezTo>
                      <a:pt x="191087" y="4937"/>
                      <a:pt x="186149" y="0"/>
                      <a:pt x="180133" y="0"/>
                    </a:cubicBezTo>
                    <a:cubicBezTo>
                      <a:pt x="174118" y="0"/>
                      <a:pt x="169180" y="4937"/>
                      <a:pt x="169180" y="10953"/>
                    </a:cubicBezTo>
                    <a:cubicBezTo>
                      <a:pt x="169180" y="13110"/>
                      <a:pt x="169804" y="15096"/>
                      <a:pt x="170883" y="16742"/>
                    </a:cubicBezTo>
                    <a:cubicBezTo>
                      <a:pt x="132177" y="61236"/>
                      <a:pt x="84562" y="98523"/>
                      <a:pt x="32122" y="125594"/>
                    </a:cubicBezTo>
                    <a:cubicBezTo>
                      <a:pt x="28830" y="121337"/>
                      <a:pt x="23723" y="118500"/>
                      <a:pt x="17934" y="118500"/>
                    </a:cubicBezTo>
                    <a:cubicBezTo>
                      <a:pt x="8059" y="118500"/>
                      <a:pt x="0" y="126502"/>
                      <a:pt x="0" y="136434"/>
                    </a:cubicBezTo>
                    <a:cubicBezTo>
                      <a:pt x="0" y="146365"/>
                      <a:pt x="8002" y="154367"/>
                      <a:pt x="17934" y="154367"/>
                    </a:cubicBezTo>
                    <a:cubicBezTo>
                      <a:pt x="27014" y="154367"/>
                      <a:pt x="34392" y="147614"/>
                      <a:pt x="35641" y="138874"/>
                    </a:cubicBezTo>
                    <a:cubicBezTo>
                      <a:pt x="90010" y="120940"/>
                      <a:pt x="140633" y="94607"/>
                      <a:pt x="186490" y="60442"/>
                    </a:cubicBezTo>
                    <a:cubicBezTo>
                      <a:pt x="188476" y="62655"/>
                      <a:pt x="191370" y="64017"/>
                      <a:pt x="194549" y="64017"/>
                    </a:cubicBezTo>
                    <a:cubicBezTo>
                      <a:pt x="200621" y="64017"/>
                      <a:pt x="205502" y="59080"/>
                      <a:pt x="205502" y="53007"/>
                    </a:cubicBezTo>
                    <a:cubicBezTo>
                      <a:pt x="205502" y="46934"/>
                      <a:pt x="200564" y="42054"/>
                      <a:pt x="194549" y="4205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9" name="Google Shape;1599;p17"/>
              <p:cNvSpPr/>
              <p:nvPr/>
            </p:nvSpPr>
            <p:spPr>
              <a:xfrm>
                <a:off x="5308733" y="6451482"/>
                <a:ext cx="64698" cy="311175"/>
              </a:xfrm>
              <a:custGeom>
                <a:avLst/>
                <a:gdLst/>
                <a:ahLst/>
                <a:cxnLst/>
                <a:rect l="l" t="t" r="r" b="b"/>
                <a:pathLst>
                  <a:path w="64698" h="311175" extrusionOk="0">
                    <a:moveTo>
                      <a:pt x="56015" y="280926"/>
                    </a:moveTo>
                    <a:cubicBezTo>
                      <a:pt x="64585" y="194492"/>
                      <a:pt x="64812" y="106922"/>
                      <a:pt x="56696" y="20431"/>
                    </a:cubicBezTo>
                    <a:cubicBezTo>
                      <a:pt x="59988" y="18501"/>
                      <a:pt x="62201" y="15039"/>
                      <a:pt x="62201" y="10953"/>
                    </a:cubicBezTo>
                    <a:cubicBezTo>
                      <a:pt x="62201" y="4881"/>
                      <a:pt x="57264" y="0"/>
                      <a:pt x="51248" y="0"/>
                    </a:cubicBezTo>
                    <a:cubicBezTo>
                      <a:pt x="45232" y="0"/>
                      <a:pt x="40295" y="4937"/>
                      <a:pt x="40295" y="10953"/>
                    </a:cubicBezTo>
                    <a:cubicBezTo>
                      <a:pt x="40295" y="16969"/>
                      <a:pt x="45232" y="21906"/>
                      <a:pt x="51248" y="21906"/>
                    </a:cubicBezTo>
                    <a:cubicBezTo>
                      <a:pt x="51305" y="21906"/>
                      <a:pt x="51361" y="21906"/>
                      <a:pt x="51475" y="21906"/>
                    </a:cubicBezTo>
                    <a:cubicBezTo>
                      <a:pt x="59363" y="107206"/>
                      <a:pt x="59136" y="193470"/>
                      <a:pt x="50851" y="278713"/>
                    </a:cubicBezTo>
                    <a:cubicBezTo>
                      <a:pt x="50964" y="217250"/>
                      <a:pt x="39443" y="155105"/>
                      <a:pt x="17366" y="97785"/>
                    </a:cubicBezTo>
                    <a:cubicBezTo>
                      <a:pt x="20091" y="95799"/>
                      <a:pt x="21907" y="92564"/>
                      <a:pt x="21907" y="88931"/>
                    </a:cubicBezTo>
                    <a:cubicBezTo>
                      <a:pt x="21907" y="82859"/>
                      <a:pt x="16969" y="77978"/>
                      <a:pt x="10953" y="77978"/>
                    </a:cubicBezTo>
                    <a:cubicBezTo>
                      <a:pt x="4938" y="77978"/>
                      <a:pt x="0" y="82916"/>
                      <a:pt x="0" y="88931"/>
                    </a:cubicBezTo>
                    <a:cubicBezTo>
                      <a:pt x="0" y="94947"/>
                      <a:pt x="4938" y="99885"/>
                      <a:pt x="10953" y="99885"/>
                    </a:cubicBezTo>
                    <a:cubicBezTo>
                      <a:pt x="11464" y="99885"/>
                      <a:pt x="11918" y="99828"/>
                      <a:pt x="12429" y="99714"/>
                    </a:cubicBezTo>
                    <a:cubicBezTo>
                      <a:pt x="34335" y="156581"/>
                      <a:pt x="45686" y="218328"/>
                      <a:pt x="45516" y="279224"/>
                    </a:cubicBezTo>
                    <a:cubicBezTo>
                      <a:pt x="38081" y="280699"/>
                      <a:pt x="32463" y="287226"/>
                      <a:pt x="32463" y="295057"/>
                    </a:cubicBezTo>
                    <a:cubicBezTo>
                      <a:pt x="32463" y="303968"/>
                      <a:pt x="39670" y="311175"/>
                      <a:pt x="48580" y="311175"/>
                    </a:cubicBezTo>
                    <a:cubicBezTo>
                      <a:pt x="57491" y="311175"/>
                      <a:pt x="64698" y="303968"/>
                      <a:pt x="64698" y="295057"/>
                    </a:cubicBezTo>
                    <a:cubicBezTo>
                      <a:pt x="64698" y="288872"/>
                      <a:pt x="61180" y="283537"/>
                      <a:pt x="56015" y="2808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82800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p1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1602" name="Google Shape;1602;p18"/>
          <p:cNvGrpSpPr/>
          <p:nvPr/>
        </p:nvGrpSpPr>
        <p:grpSpPr>
          <a:xfrm>
            <a:off x="-1057125" y="411230"/>
            <a:ext cx="14182521" cy="7714293"/>
            <a:chOff x="-792844" y="308422"/>
            <a:chExt cx="10636891" cy="5785720"/>
          </a:xfrm>
        </p:grpSpPr>
        <p:grpSp>
          <p:nvGrpSpPr>
            <p:cNvPr id="1603" name="Google Shape;1603;p18"/>
            <p:cNvGrpSpPr/>
            <p:nvPr/>
          </p:nvGrpSpPr>
          <p:grpSpPr>
            <a:xfrm>
              <a:off x="-792844" y="3220123"/>
              <a:ext cx="10636891" cy="2874019"/>
              <a:chOff x="-792844" y="3220123"/>
              <a:chExt cx="10636891" cy="2874019"/>
            </a:xfrm>
          </p:grpSpPr>
          <p:sp>
            <p:nvSpPr>
              <p:cNvPr id="1604" name="Google Shape;1604;p18"/>
              <p:cNvSpPr/>
              <p:nvPr/>
            </p:nvSpPr>
            <p:spPr>
              <a:xfrm>
                <a:off x="7095425" y="3220123"/>
                <a:ext cx="2748622" cy="1917458"/>
              </a:xfrm>
              <a:custGeom>
                <a:avLst/>
                <a:gdLst/>
                <a:ahLst/>
                <a:cxnLst/>
                <a:rect l="l" t="t" r="r" b="b"/>
                <a:pathLst>
                  <a:path w="4311564" h="3007778" extrusionOk="0">
                    <a:moveTo>
                      <a:pt x="4311530" y="0"/>
                    </a:moveTo>
                    <a:cubicBezTo>
                      <a:pt x="4248413" y="28797"/>
                      <a:pt x="4190715" y="65514"/>
                      <a:pt x="4143681" y="105392"/>
                    </a:cubicBezTo>
                    <a:cubicBezTo>
                      <a:pt x="3999070" y="228014"/>
                      <a:pt x="3902328" y="382212"/>
                      <a:pt x="3728052" y="482220"/>
                    </a:cubicBezTo>
                    <a:cubicBezTo>
                      <a:pt x="3525291" y="598589"/>
                      <a:pt x="3251737" y="622419"/>
                      <a:pt x="3022090" y="708254"/>
                    </a:cubicBezTo>
                    <a:cubicBezTo>
                      <a:pt x="2788240" y="795653"/>
                      <a:pt x="2603161" y="950163"/>
                      <a:pt x="2515832" y="1130900"/>
                    </a:cubicBezTo>
                    <a:cubicBezTo>
                      <a:pt x="2428503" y="1311637"/>
                      <a:pt x="2439828" y="1516620"/>
                      <a:pt x="2546887" y="1691626"/>
                    </a:cubicBezTo>
                    <a:cubicBezTo>
                      <a:pt x="2600834" y="1779823"/>
                      <a:pt x="2674129" y="1891503"/>
                      <a:pt x="2583500" y="1961950"/>
                    </a:cubicBezTo>
                    <a:cubicBezTo>
                      <a:pt x="2516735" y="2013812"/>
                      <a:pt x="2400575" y="2005093"/>
                      <a:pt x="2313767" y="2037503"/>
                    </a:cubicBezTo>
                    <a:cubicBezTo>
                      <a:pt x="2152587" y="2097633"/>
                      <a:pt x="2151475" y="2264266"/>
                      <a:pt x="2054420" y="2375703"/>
                    </a:cubicBezTo>
                    <a:cubicBezTo>
                      <a:pt x="1936105" y="2511560"/>
                      <a:pt x="1685234" y="2549874"/>
                      <a:pt x="1465175" y="2537543"/>
                    </a:cubicBezTo>
                    <a:cubicBezTo>
                      <a:pt x="1245116" y="2525211"/>
                      <a:pt x="1028426" y="2475155"/>
                      <a:pt x="808193" y="2485437"/>
                    </a:cubicBezTo>
                    <a:cubicBezTo>
                      <a:pt x="566318" y="2496727"/>
                      <a:pt x="332990" y="2584612"/>
                      <a:pt x="180355" y="2721927"/>
                    </a:cubicBezTo>
                    <a:cubicBezTo>
                      <a:pt x="88823" y="2804289"/>
                      <a:pt x="27164" y="2903672"/>
                      <a:pt x="0" y="3007779"/>
                    </a:cubicBezTo>
                    <a:lnTo>
                      <a:pt x="4311565" y="3007779"/>
                    </a:lnTo>
                    <a:lnTo>
                      <a:pt x="431156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605" name="Google Shape;1605;p18"/>
              <p:cNvGrpSpPr/>
              <p:nvPr/>
            </p:nvGrpSpPr>
            <p:grpSpPr>
              <a:xfrm flipH="1">
                <a:off x="-792844" y="4057265"/>
                <a:ext cx="3395851" cy="2036877"/>
                <a:chOff x="10061381" y="5124065"/>
                <a:chExt cx="3395851" cy="2036877"/>
              </a:xfrm>
            </p:grpSpPr>
            <p:sp>
              <p:nvSpPr>
                <p:cNvPr id="1606" name="Google Shape;1606;p18"/>
                <p:cNvSpPr/>
                <p:nvPr/>
              </p:nvSpPr>
              <p:spPr>
                <a:xfrm rot="-2700000">
                  <a:off x="11893678" y="5392328"/>
                  <a:ext cx="1295290" cy="1295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4" y="726912"/>
                      </a:moveTo>
                      <a:cubicBezTo>
                        <a:pt x="1453824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50"/>
                        <a:pt x="325450" y="0"/>
                        <a:pt x="726912" y="0"/>
                      </a:cubicBezTo>
                      <a:cubicBezTo>
                        <a:pt x="1128374" y="0"/>
                        <a:pt x="1453824" y="325450"/>
                        <a:pt x="1453824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7" name="Google Shape;1607;p18"/>
                <p:cNvSpPr/>
                <p:nvPr/>
              </p:nvSpPr>
              <p:spPr>
                <a:xfrm>
                  <a:off x="12014903" y="5512781"/>
                  <a:ext cx="1055315" cy="105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2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6" y="265245"/>
                        <a:pt x="1182426" y="591213"/>
                      </a:cubicBezTo>
                      <a:cubicBezTo>
                        <a:pt x="1182426" y="917182"/>
                        <a:pt x="917181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4"/>
                        <a:pt x="269813" y="1174143"/>
                        <a:pt x="591213" y="1174143"/>
                      </a:cubicBezTo>
                      <a:cubicBezTo>
                        <a:pt x="912613" y="1174143"/>
                        <a:pt x="1174143" y="912614"/>
                        <a:pt x="1174143" y="591213"/>
                      </a:cubicBezTo>
                      <a:cubicBezTo>
                        <a:pt x="1174143" y="269813"/>
                        <a:pt x="912613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8" name="Google Shape;1608;p18"/>
                <p:cNvSpPr/>
                <p:nvPr/>
              </p:nvSpPr>
              <p:spPr>
                <a:xfrm>
                  <a:off x="12100874" y="5598754"/>
                  <a:ext cx="883216" cy="883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8"/>
                      </a:moveTo>
                      <a:cubicBezTo>
                        <a:pt x="222002" y="989598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7" y="989598"/>
                        <a:pt x="494799" y="989598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89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89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9" name="Google Shape;1609;p18"/>
                <p:cNvSpPr/>
                <p:nvPr/>
              </p:nvSpPr>
              <p:spPr>
                <a:xfrm>
                  <a:off x="12173976" y="5671855"/>
                  <a:ext cx="736884" cy="73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40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22"/>
                        <a:pt x="8283" y="412820"/>
                      </a:cubicBezTo>
                      <a:cubicBezTo>
                        <a:pt x="8283" y="635918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857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0" name="Google Shape;1610;p18"/>
                <p:cNvSpPr/>
                <p:nvPr/>
              </p:nvSpPr>
              <p:spPr>
                <a:xfrm>
                  <a:off x="11125852" y="5689614"/>
                  <a:ext cx="1297536" cy="1297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2" h="1453822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3"/>
                        <a:pt x="726912" y="1453823"/>
                      </a:cubicBezTo>
                      <a:cubicBezTo>
                        <a:pt x="325449" y="1453823"/>
                        <a:pt x="0" y="1128374"/>
                        <a:pt x="0" y="726912"/>
                      </a:cubicBezTo>
                      <a:cubicBezTo>
                        <a:pt x="0" y="325450"/>
                        <a:pt x="325449" y="1"/>
                        <a:pt x="726912" y="1"/>
                      </a:cubicBezTo>
                      <a:cubicBezTo>
                        <a:pt x="1128374" y="1"/>
                        <a:pt x="1453823" y="325450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1" name="Google Shape;1611;p18"/>
                <p:cNvSpPr/>
                <p:nvPr/>
              </p:nvSpPr>
              <p:spPr>
                <a:xfrm>
                  <a:off x="11246854" y="5810616"/>
                  <a:ext cx="1055315" cy="105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181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3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3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2" name="Google Shape;1612;p18"/>
                <p:cNvSpPr/>
                <p:nvPr/>
              </p:nvSpPr>
              <p:spPr>
                <a:xfrm>
                  <a:off x="11332826" y="5896534"/>
                  <a:ext cx="883216" cy="883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7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3" name="Google Shape;1613;p18"/>
                <p:cNvSpPr/>
                <p:nvPr/>
              </p:nvSpPr>
              <p:spPr>
                <a:xfrm>
                  <a:off x="11405927" y="5969636"/>
                  <a:ext cx="736883" cy="73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344"/>
                      </a:moveTo>
                      <a:cubicBezTo>
                        <a:pt x="189783" y="8344"/>
                        <a:pt x="8283" y="189783"/>
                        <a:pt x="8283" y="412881"/>
                      </a:cubicBezTo>
                      <a:cubicBezTo>
                        <a:pt x="8283" y="635979"/>
                        <a:pt x="189722" y="817418"/>
                        <a:pt x="412820" y="817418"/>
                      </a:cubicBezTo>
                      <a:cubicBezTo>
                        <a:pt x="635918" y="817418"/>
                        <a:pt x="817357" y="635979"/>
                        <a:pt x="817357" y="412881"/>
                      </a:cubicBezTo>
                      <a:cubicBezTo>
                        <a:pt x="817357" y="189783"/>
                        <a:pt x="635857" y="8344"/>
                        <a:pt x="41282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4" name="Google Shape;1614;p18"/>
                <p:cNvSpPr/>
                <p:nvPr/>
              </p:nvSpPr>
              <p:spPr>
                <a:xfrm>
                  <a:off x="10061381" y="5863406"/>
                  <a:ext cx="1297536" cy="1297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2" h="1453822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3"/>
                        <a:pt x="726912" y="1453823"/>
                      </a:cubicBezTo>
                      <a:cubicBezTo>
                        <a:pt x="325449" y="1453823"/>
                        <a:pt x="0" y="1128374"/>
                        <a:pt x="0" y="726912"/>
                      </a:cubicBezTo>
                      <a:cubicBezTo>
                        <a:pt x="0" y="325450"/>
                        <a:pt x="325449" y="1"/>
                        <a:pt x="726912" y="1"/>
                      </a:cubicBezTo>
                      <a:cubicBezTo>
                        <a:pt x="1128374" y="1"/>
                        <a:pt x="1453823" y="325450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5" name="Google Shape;1615;p18"/>
                <p:cNvSpPr/>
                <p:nvPr/>
              </p:nvSpPr>
              <p:spPr>
                <a:xfrm>
                  <a:off x="10182383" y="5984407"/>
                  <a:ext cx="1055315" cy="105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6" y="265245"/>
                        <a:pt x="1182426" y="591213"/>
                      </a:cubicBezTo>
                      <a:cubicBezTo>
                        <a:pt x="1182426" y="917181"/>
                        <a:pt x="917181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6" name="Google Shape;1616;p18"/>
                <p:cNvSpPr/>
                <p:nvPr/>
              </p:nvSpPr>
              <p:spPr>
                <a:xfrm>
                  <a:off x="10268355" y="6070325"/>
                  <a:ext cx="883216" cy="883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8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8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7" name="Google Shape;1617;p18"/>
                <p:cNvSpPr/>
                <p:nvPr/>
              </p:nvSpPr>
              <p:spPr>
                <a:xfrm>
                  <a:off x="10341456" y="6143426"/>
                  <a:ext cx="736883" cy="73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344"/>
                      </a:moveTo>
                      <a:cubicBezTo>
                        <a:pt x="189783" y="8344"/>
                        <a:pt x="8283" y="189783"/>
                        <a:pt x="8283" y="412881"/>
                      </a:cubicBezTo>
                      <a:cubicBezTo>
                        <a:pt x="8283" y="635979"/>
                        <a:pt x="189722" y="817418"/>
                        <a:pt x="412820" y="817418"/>
                      </a:cubicBezTo>
                      <a:cubicBezTo>
                        <a:pt x="635918" y="817418"/>
                        <a:pt x="817357" y="635979"/>
                        <a:pt x="817357" y="412881"/>
                      </a:cubicBezTo>
                      <a:cubicBezTo>
                        <a:pt x="817357" y="189783"/>
                        <a:pt x="635857" y="8344"/>
                        <a:pt x="41282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618" name="Google Shape;1618;p18"/>
            <p:cNvGrpSpPr/>
            <p:nvPr/>
          </p:nvGrpSpPr>
          <p:grpSpPr>
            <a:xfrm flipH="1">
              <a:off x="8424138" y="308422"/>
              <a:ext cx="461974" cy="462144"/>
              <a:chOff x="8542720" y="1759102"/>
              <a:chExt cx="374068" cy="374206"/>
            </a:xfrm>
          </p:grpSpPr>
          <p:grpSp>
            <p:nvGrpSpPr>
              <p:cNvPr id="1619" name="Google Shape;1619;p18"/>
              <p:cNvGrpSpPr/>
              <p:nvPr/>
            </p:nvGrpSpPr>
            <p:grpSpPr>
              <a:xfrm>
                <a:off x="8735166" y="1847107"/>
                <a:ext cx="40418" cy="38617"/>
                <a:chOff x="6218205" y="5720905"/>
                <a:chExt cx="102584" cy="98012"/>
              </a:xfrm>
            </p:grpSpPr>
            <p:sp>
              <p:nvSpPr>
                <p:cNvPr id="1620" name="Google Shape;1620;p18"/>
                <p:cNvSpPr/>
                <p:nvPr/>
              </p:nvSpPr>
              <p:spPr>
                <a:xfrm>
                  <a:off x="6218205" y="5720905"/>
                  <a:ext cx="34480" cy="9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0" h="98012" extrusionOk="0">
                      <a:moveTo>
                        <a:pt x="0" y="0"/>
                      </a:moveTo>
                      <a:lnTo>
                        <a:pt x="34481" y="0"/>
                      </a:lnTo>
                      <a:lnTo>
                        <a:pt x="34481" y="98012"/>
                      </a:lnTo>
                      <a:lnTo>
                        <a:pt x="0" y="980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1" name="Google Shape;1621;p18"/>
                <p:cNvSpPr/>
                <p:nvPr/>
              </p:nvSpPr>
              <p:spPr>
                <a:xfrm>
                  <a:off x="6286309" y="5720905"/>
                  <a:ext cx="34480" cy="9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0" h="98012" extrusionOk="0">
                      <a:moveTo>
                        <a:pt x="0" y="0"/>
                      </a:moveTo>
                      <a:lnTo>
                        <a:pt x="34481" y="0"/>
                      </a:lnTo>
                      <a:lnTo>
                        <a:pt x="34481" y="98012"/>
                      </a:lnTo>
                      <a:lnTo>
                        <a:pt x="0" y="980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622" name="Google Shape;1622;p18"/>
              <p:cNvSpPr/>
              <p:nvPr/>
            </p:nvSpPr>
            <p:spPr>
              <a:xfrm>
                <a:off x="8542720" y="1759102"/>
                <a:ext cx="349299" cy="374206"/>
              </a:xfrm>
              <a:custGeom>
                <a:avLst/>
                <a:gdLst/>
                <a:ahLst/>
                <a:cxnLst/>
                <a:rect l="l" t="t" r="r" b="b"/>
                <a:pathLst>
                  <a:path w="884301" h="947356" extrusionOk="0">
                    <a:moveTo>
                      <a:pt x="884301" y="473678"/>
                    </a:moveTo>
                    <a:cubicBezTo>
                      <a:pt x="884301" y="735284"/>
                      <a:pt x="686343" y="947357"/>
                      <a:pt x="442151" y="947357"/>
                    </a:cubicBezTo>
                    <a:cubicBezTo>
                      <a:pt x="197958" y="947357"/>
                      <a:pt x="0" y="735283"/>
                      <a:pt x="0" y="473678"/>
                    </a:cubicBezTo>
                    <a:cubicBezTo>
                      <a:pt x="0" y="212073"/>
                      <a:pt x="197958" y="0"/>
                      <a:pt x="442151" y="0"/>
                    </a:cubicBezTo>
                    <a:cubicBezTo>
                      <a:pt x="686343" y="0"/>
                      <a:pt x="884301" y="212074"/>
                      <a:pt x="884301" y="47367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3" name="Google Shape;1623;p18"/>
              <p:cNvSpPr/>
              <p:nvPr/>
            </p:nvSpPr>
            <p:spPr>
              <a:xfrm>
                <a:off x="8542720" y="1933835"/>
                <a:ext cx="349186" cy="199067"/>
              </a:xfrm>
              <a:custGeom>
                <a:avLst/>
                <a:gdLst/>
                <a:ahLst/>
                <a:cxnLst/>
                <a:rect l="l" t="t" r="r" b="b"/>
                <a:pathLst>
                  <a:path w="884015" h="503968" extrusionOk="0">
                    <a:moveTo>
                      <a:pt x="953" y="0"/>
                    </a:moveTo>
                    <a:cubicBezTo>
                      <a:pt x="381" y="10002"/>
                      <a:pt x="0" y="20098"/>
                      <a:pt x="0" y="30289"/>
                    </a:cubicBezTo>
                    <a:cubicBezTo>
                      <a:pt x="0" y="291846"/>
                      <a:pt x="197930" y="503968"/>
                      <a:pt x="442151" y="503968"/>
                    </a:cubicBezTo>
                    <a:cubicBezTo>
                      <a:pt x="686372" y="503968"/>
                      <a:pt x="876872" y="299561"/>
                      <a:pt x="884015" y="44672"/>
                    </a:cubicBezTo>
                    <a:cubicBezTo>
                      <a:pt x="589407" y="34576"/>
                      <a:pt x="294894" y="21622"/>
                      <a:pt x="953" y="9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4" name="Google Shape;1624;p18"/>
              <p:cNvSpPr/>
              <p:nvPr/>
            </p:nvSpPr>
            <p:spPr>
              <a:xfrm>
                <a:off x="8567488" y="1759102"/>
                <a:ext cx="349299" cy="374206"/>
              </a:xfrm>
              <a:custGeom>
                <a:avLst/>
                <a:gdLst/>
                <a:ahLst/>
                <a:cxnLst/>
                <a:rect l="l" t="t" r="r" b="b"/>
                <a:pathLst>
                  <a:path w="884301" h="947356" extrusionOk="0">
                    <a:moveTo>
                      <a:pt x="884301" y="473678"/>
                    </a:moveTo>
                    <a:cubicBezTo>
                      <a:pt x="884301" y="735284"/>
                      <a:pt x="686344" y="947357"/>
                      <a:pt x="442151" y="947357"/>
                    </a:cubicBezTo>
                    <a:cubicBezTo>
                      <a:pt x="197958" y="947357"/>
                      <a:pt x="0" y="735283"/>
                      <a:pt x="0" y="473678"/>
                    </a:cubicBezTo>
                    <a:cubicBezTo>
                      <a:pt x="0" y="212073"/>
                      <a:pt x="197958" y="0"/>
                      <a:pt x="442151" y="0"/>
                    </a:cubicBezTo>
                    <a:cubicBezTo>
                      <a:pt x="686344" y="0"/>
                      <a:pt x="884301" y="212074"/>
                      <a:pt x="884301" y="47367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5" name="Google Shape;1625;p18"/>
              <p:cNvSpPr/>
              <p:nvPr/>
            </p:nvSpPr>
            <p:spPr>
              <a:xfrm>
                <a:off x="8596536" y="1782445"/>
                <a:ext cx="298356" cy="327402"/>
              </a:xfrm>
              <a:custGeom>
                <a:avLst/>
                <a:gdLst/>
                <a:ahLst/>
                <a:cxnLst/>
                <a:rect l="l" t="t" r="r" b="b"/>
                <a:pathLst>
                  <a:path w="755332" h="828865" extrusionOk="0">
                    <a:moveTo>
                      <a:pt x="755333" y="414433"/>
                    </a:moveTo>
                    <a:cubicBezTo>
                      <a:pt x="755333" y="643318"/>
                      <a:pt x="586246" y="828866"/>
                      <a:pt x="377666" y="828866"/>
                    </a:cubicBezTo>
                    <a:cubicBezTo>
                      <a:pt x="169087" y="828866"/>
                      <a:pt x="0" y="643318"/>
                      <a:pt x="0" y="414433"/>
                    </a:cubicBezTo>
                    <a:cubicBezTo>
                      <a:pt x="0" y="185548"/>
                      <a:pt x="169087" y="0"/>
                      <a:pt x="377666" y="0"/>
                    </a:cubicBezTo>
                    <a:cubicBezTo>
                      <a:pt x="586246" y="0"/>
                      <a:pt x="755333" y="185548"/>
                      <a:pt x="755333" y="41443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6" name="Google Shape;1626;p18"/>
              <p:cNvSpPr/>
              <p:nvPr/>
            </p:nvSpPr>
            <p:spPr>
              <a:xfrm>
                <a:off x="8602840" y="1796331"/>
                <a:ext cx="285715" cy="313481"/>
              </a:xfrm>
              <a:custGeom>
                <a:avLst/>
                <a:gdLst/>
                <a:ahLst/>
                <a:cxnLst/>
                <a:rect l="l" t="t" r="r" b="b"/>
                <a:pathLst>
                  <a:path w="723328" h="793622" extrusionOk="0">
                    <a:moveTo>
                      <a:pt x="723329" y="396812"/>
                    </a:moveTo>
                    <a:cubicBezTo>
                      <a:pt x="723329" y="615964"/>
                      <a:pt x="561406" y="793623"/>
                      <a:pt x="361664" y="793623"/>
                    </a:cubicBezTo>
                    <a:cubicBezTo>
                      <a:pt x="161923" y="793623"/>
                      <a:pt x="0" y="615964"/>
                      <a:pt x="0" y="396812"/>
                    </a:cubicBezTo>
                    <a:cubicBezTo>
                      <a:pt x="0" y="177659"/>
                      <a:pt x="161923" y="0"/>
                      <a:pt x="361664" y="0"/>
                    </a:cubicBezTo>
                    <a:cubicBezTo>
                      <a:pt x="561406" y="0"/>
                      <a:pt x="723329" y="177659"/>
                      <a:pt x="723329" y="39681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7" name="Google Shape;1627;p18"/>
              <p:cNvSpPr/>
              <p:nvPr/>
            </p:nvSpPr>
            <p:spPr>
              <a:xfrm>
                <a:off x="8604304" y="1803274"/>
                <a:ext cx="282780" cy="282780"/>
              </a:xfrm>
              <a:custGeom>
                <a:avLst/>
                <a:gdLst/>
                <a:ahLst/>
                <a:cxnLst/>
                <a:rect l="l" t="t" r="r" b="b"/>
                <a:pathLst>
                  <a:path w="715899" h="715898" extrusionOk="0">
                    <a:moveTo>
                      <a:pt x="357950" y="715899"/>
                    </a:moveTo>
                    <a:lnTo>
                      <a:pt x="0" y="357950"/>
                    </a:lnTo>
                    <a:lnTo>
                      <a:pt x="357950" y="0"/>
                    </a:lnTo>
                    <a:lnTo>
                      <a:pt x="715899" y="357950"/>
                    </a:lnTo>
                    <a:lnTo>
                      <a:pt x="357950" y="715899"/>
                    </a:lnTo>
                    <a:close/>
                    <a:moveTo>
                      <a:pt x="10382" y="357950"/>
                    </a:moveTo>
                    <a:lnTo>
                      <a:pt x="357950" y="705517"/>
                    </a:lnTo>
                    <a:lnTo>
                      <a:pt x="705517" y="357950"/>
                    </a:lnTo>
                    <a:lnTo>
                      <a:pt x="357950" y="10383"/>
                    </a:lnTo>
                    <a:lnTo>
                      <a:pt x="10382" y="35795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8" name="Google Shape;1628;p18"/>
              <p:cNvSpPr/>
              <p:nvPr/>
            </p:nvSpPr>
            <p:spPr>
              <a:xfrm>
                <a:off x="8724958" y="1893755"/>
                <a:ext cx="67233" cy="90636"/>
              </a:xfrm>
              <a:custGeom>
                <a:avLst/>
                <a:gdLst/>
                <a:ahLst/>
                <a:cxnLst/>
                <a:rect l="l" t="t" r="r" b="b"/>
                <a:pathLst>
                  <a:path w="170211" h="229457" extrusionOk="0">
                    <a:moveTo>
                      <a:pt x="0" y="0"/>
                    </a:moveTo>
                    <a:lnTo>
                      <a:pt x="170212" y="0"/>
                    </a:lnTo>
                    <a:lnTo>
                      <a:pt x="170212" y="229457"/>
                    </a:lnTo>
                    <a:lnTo>
                      <a:pt x="0" y="22945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9" name="Google Shape;1629;p18"/>
              <p:cNvSpPr/>
              <p:nvPr/>
            </p:nvSpPr>
            <p:spPr>
              <a:xfrm>
                <a:off x="8739519" y="1913382"/>
                <a:ext cx="29234" cy="51206"/>
              </a:xfrm>
              <a:custGeom>
                <a:avLst/>
                <a:gdLst/>
                <a:ahLst/>
                <a:cxnLst/>
                <a:rect l="l" t="t" r="r" b="b"/>
                <a:pathLst>
                  <a:path w="74009" h="129635" extrusionOk="0">
                    <a:moveTo>
                      <a:pt x="0" y="0"/>
                    </a:moveTo>
                    <a:lnTo>
                      <a:pt x="74009" y="0"/>
                    </a:lnTo>
                    <a:lnTo>
                      <a:pt x="74009" y="129635"/>
                    </a:lnTo>
                    <a:lnTo>
                      <a:pt x="0" y="1296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630" name="Google Shape;1630;p18"/>
              <p:cNvGrpSpPr/>
              <p:nvPr/>
            </p:nvGrpSpPr>
            <p:grpSpPr>
              <a:xfrm>
                <a:off x="8735916" y="1999435"/>
                <a:ext cx="40381" cy="38617"/>
                <a:chOff x="6220110" y="6107524"/>
                <a:chExt cx="102489" cy="98012"/>
              </a:xfrm>
            </p:grpSpPr>
            <p:sp>
              <p:nvSpPr>
                <p:cNvPr id="1631" name="Google Shape;1631;p18"/>
                <p:cNvSpPr/>
                <p:nvPr/>
              </p:nvSpPr>
              <p:spPr>
                <a:xfrm>
                  <a:off x="6220110" y="6107524"/>
                  <a:ext cx="34480" cy="9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0" h="98012" extrusionOk="0">
                      <a:moveTo>
                        <a:pt x="0" y="0"/>
                      </a:moveTo>
                      <a:lnTo>
                        <a:pt x="34481" y="0"/>
                      </a:lnTo>
                      <a:lnTo>
                        <a:pt x="34481" y="98012"/>
                      </a:lnTo>
                      <a:lnTo>
                        <a:pt x="0" y="980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2" name="Google Shape;1632;p18"/>
                <p:cNvSpPr/>
                <p:nvPr/>
              </p:nvSpPr>
              <p:spPr>
                <a:xfrm>
                  <a:off x="6288119" y="6107524"/>
                  <a:ext cx="34480" cy="9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0" h="98012" extrusionOk="0">
                      <a:moveTo>
                        <a:pt x="0" y="0"/>
                      </a:moveTo>
                      <a:lnTo>
                        <a:pt x="34481" y="0"/>
                      </a:lnTo>
                      <a:lnTo>
                        <a:pt x="34481" y="98012"/>
                      </a:lnTo>
                      <a:lnTo>
                        <a:pt x="0" y="980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633" name="Google Shape;1633;p18"/>
              <p:cNvGrpSpPr/>
              <p:nvPr/>
            </p:nvGrpSpPr>
            <p:grpSpPr>
              <a:xfrm>
                <a:off x="8653692" y="1910342"/>
                <a:ext cx="55392" cy="57944"/>
                <a:chOff x="6011418" y="5881401"/>
                <a:chExt cx="140589" cy="147065"/>
              </a:xfrm>
            </p:grpSpPr>
            <p:sp>
              <p:nvSpPr>
                <p:cNvPr id="1634" name="Google Shape;1634;p18"/>
                <p:cNvSpPr/>
                <p:nvPr/>
              </p:nvSpPr>
              <p:spPr>
                <a:xfrm>
                  <a:off x="6011418" y="5979032"/>
                  <a:ext cx="140589" cy="49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589" h="49434" extrusionOk="0">
                      <a:moveTo>
                        <a:pt x="0" y="0"/>
                      </a:moveTo>
                      <a:lnTo>
                        <a:pt x="140589" y="0"/>
                      </a:lnTo>
                      <a:lnTo>
                        <a:pt x="140589" y="49434"/>
                      </a:lnTo>
                      <a:lnTo>
                        <a:pt x="0" y="4943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5" name="Google Shape;1635;p18"/>
                <p:cNvSpPr/>
                <p:nvPr/>
              </p:nvSpPr>
              <p:spPr>
                <a:xfrm>
                  <a:off x="6011418" y="5881401"/>
                  <a:ext cx="140589" cy="49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589" h="49434" extrusionOk="0">
                      <a:moveTo>
                        <a:pt x="0" y="0"/>
                      </a:moveTo>
                      <a:lnTo>
                        <a:pt x="140589" y="0"/>
                      </a:lnTo>
                      <a:lnTo>
                        <a:pt x="140589" y="49434"/>
                      </a:lnTo>
                      <a:lnTo>
                        <a:pt x="0" y="4943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636" name="Google Shape;1636;p18"/>
              <p:cNvGrpSpPr/>
              <p:nvPr/>
            </p:nvGrpSpPr>
            <p:grpSpPr>
              <a:xfrm>
                <a:off x="8813788" y="1913983"/>
                <a:ext cx="43495" cy="45522"/>
                <a:chOff x="6417754" y="5890640"/>
                <a:chExt cx="110394" cy="115538"/>
              </a:xfrm>
            </p:grpSpPr>
            <p:sp>
              <p:nvSpPr>
                <p:cNvPr id="1637" name="Google Shape;1637;p18"/>
                <p:cNvSpPr/>
                <p:nvPr/>
              </p:nvSpPr>
              <p:spPr>
                <a:xfrm>
                  <a:off x="6417754" y="5967316"/>
                  <a:ext cx="110394" cy="38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94" h="38862" extrusionOk="0">
                      <a:moveTo>
                        <a:pt x="0" y="0"/>
                      </a:moveTo>
                      <a:lnTo>
                        <a:pt x="110395" y="0"/>
                      </a:lnTo>
                      <a:lnTo>
                        <a:pt x="110395" y="38862"/>
                      </a:lnTo>
                      <a:lnTo>
                        <a:pt x="0" y="3886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8" name="Google Shape;1638;p18"/>
                <p:cNvSpPr/>
                <p:nvPr/>
              </p:nvSpPr>
              <p:spPr>
                <a:xfrm>
                  <a:off x="6417754" y="5890640"/>
                  <a:ext cx="110394" cy="38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94" h="38862" extrusionOk="0">
                      <a:moveTo>
                        <a:pt x="0" y="0"/>
                      </a:moveTo>
                      <a:lnTo>
                        <a:pt x="110395" y="0"/>
                      </a:lnTo>
                      <a:lnTo>
                        <a:pt x="110395" y="38862"/>
                      </a:lnTo>
                      <a:lnTo>
                        <a:pt x="0" y="3886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3713534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Google Shape;1640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1641" name="Google Shape;1641;p19"/>
          <p:cNvGrpSpPr/>
          <p:nvPr/>
        </p:nvGrpSpPr>
        <p:grpSpPr>
          <a:xfrm>
            <a:off x="-1511047" y="-2226310"/>
            <a:ext cx="15990905" cy="10163643"/>
            <a:chOff x="-1133286" y="-1669732"/>
            <a:chExt cx="11993179" cy="7622732"/>
          </a:xfrm>
        </p:grpSpPr>
        <p:grpSp>
          <p:nvGrpSpPr>
            <p:cNvPr id="1642" name="Google Shape;1642;p19"/>
            <p:cNvGrpSpPr/>
            <p:nvPr/>
          </p:nvGrpSpPr>
          <p:grpSpPr>
            <a:xfrm>
              <a:off x="-1133286" y="-1669732"/>
              <a:ext cx="11993179" cy="7622732"/>
              <a:chOff x="-1133286" y="-1669732"/>
              <a:chExt cx="11993179" cy="7622732"/>
            </a:xfrm>
          </p:grpSpPr>
          <p:sp>
            <p:nvSpPr>
              <p:cNvPr id="1643" name="Google Shape;1643;p19"/>
              <p:cNvSpPr/>
              <p:nvPr/>
            </p:nvSpPr>
            <p:spPr>
              <a:xfrm rot="2077449" flipH="1">
                <a:off x="-831708" y="3422522"/>
                <a:ext cx="2750735" cy="1918932"/>
              </a:xfrm>
              <a:custGeom>
                <a:avLst/>
                <a:gdLst/>
                <a:ahLst/>
                <a:cxnLst/>
                <a:rect l="l" t="t" r="r" b="b"/>
                <a:pathLst>
                  <a:path w="4311564" h="3007778" extrusionOk="0">
                    <a:moveTo>
                      <a:pt x="4311530" y="0"/>
                    </a:moveTo>
                    <a:cubicBezTo>
                      <a:pt x="4248413" y="28797"/>
                      <a:pt x="4190715" y="65514"/>
                      <a:pt x="4143681" y="105392"/>
                    </a:cubicBezTo>
                    <a:cubicBezTo>
                      <a:pt x="3999070" y="228014"/>
                      <a:pt x="3902328" y="382212"/>
                      <a:pt x="3728052" y="482220"/>
                    </a:cubicBezTo>
                    <a:cubicBezTo>
                      <a:pt x="3525291" y="598589"/>
                      <a:pt x="3251737" y="622419"/>
                      <a:pt x="3022090" y="708254"/>
                    </a:cubicBezTo>
                    <a:cubicBezTo>
                      <a:pt x="2788240" y="795653"/>
                      <a:pt x="2603161" y="950163"/>
                      <a:pt x="2515832" y="1130900"/>
                    </a:cubicBezTo>
                    <a:cubicBezTo>
                      <a:pt x="2428503" y="1311637"/>
                      <a:pt x="2439828" y="1516620"/>
                      <a:pt x="2546887" y="1691626"/>
                    </a:cubicBezTo>
                    <a:cubicBezTo>
                      <a:pt x="2600834" y="1779823"/>
                      <a:pt x="2674129" y="1891503"/>
                      <a:pt x="2583500" y="1961950"/>
                    </a:cubicBezTo>
                    <a:cubicBezTo>
                      <a:pt x="2516735" y="2013812"/>
                      <a:pt x="2400575" y="2005093"/>
                      <a:pt x="2313767" y="2037503"/>
                    </a:cubicBezTo>
                    <a:cubicBezTo>
                      <a:pt x="2152587" y="2097633"/>
                      <a:pt x="2151475" y="2264266"/>
                      <a:pt x="2054420" y="2375703"/>
                    </a:cubicBezTo>
                    <a:cubicBezTo>
                      <a:pt x="1936105" y="2511560"/>
                      <a:pt x="1685234" y="2549874"/>
                      <a:pt x="1465175" y="2537543"/>
                    </a:cubicBezTo>
                    <a:cubicBezTo>
                      <a:pt x="1245116" y="2525211"/>
                      <a:pt x="1028426" y="2475155"/>
                      <a:pt x="808193" y="2485437"/>
                    </a:cubicBezTo>
                    <a:cubicBezTo>
                      <a:pt x="566318" y="2496727"/>
                      <a:pt x="332990" y="2584612"/>
                      <a:pt x="180355" y="2721927"/>
                    </a:cubicBezTo>
                    <a:cubicBezTo>
                      <a:pt x="88823" y="2804289"/>
                      <a:pt x="27164" y="2903672"/>
                      <a:pt x="0" y="3007779"/>
                    </a:cubicBezTo>
                    <a:lnTo>
                      <a:pt x="4311565" y="3007779"/>
                    </a:lnTo>
                    <a:lnTo>
                      <a:pt x="431156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644" name="Google Shape;1644;p19"/>
              <p:cNvGrpSpPr/>
              <p:nvPr/>
            </p:nvGrpSpPr>
            <p:grpSpPr>
              <a:xfrm>
                <a:off x="8263128" y="-1669732"/>
                <a:ext cx="2596765" cy="4418463"/>
                <a:chOff x="8186928" y="476348"/>
                <a:chExt cx="2596765" cy="4418463"/>
              </a:xfrm>
            </p:grpSpPr>
            <p:sp>
              <p:nvSpPr>
                <p:cNvPr id="1645" name="Google Shape;1645;p19"/>
                <p:cNvSpPr/>
                <p:nvPr/>
              </p:nvSpPr>
              <p:spPr>
                <a:xfrm rot="-8100000" flipH="1">
                  <a:off x="8467966" y="2631980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4" y="726912"/>
                      </a:moveTo>
                      <a:cubicBezTo>
                        <a:pt x="1453824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49"/>
                        <a:pt x="325450" y="0"/>
                        <a:pt x="726912" y="0"/>
                      </a:cubicBezTo>
                      <a:cubicBezTo>
                        <a:pt x="1128374" y="0"/>
                        <a:pt x="1453824" y="325449"/>
                        <a:pt x="1453824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6" name="Google Shape;1646;p19"/>
                <p:cNvSpPr/>
                <p:nvPr/>
              </p:nvSpPr>
              <p:spPr>
                <a:xfrm rot="10800000" flipH="1">
                  <a:off x="8594103" y="2758927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6"/>
                      </a:moveTo>
                      <a:cubicBezTo>
                        <a:pt x="265184" y="1182426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3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243" y="1182426"/>
                        <a:pt x="591213" y="1182426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7" name="Google Shape;1647;p19"/>
                <p:cNvSpPr/>
                <p:nvPr/>
              </p:nvSpPr>
              <p:spPr>
                <a:xfrm rot="10800000" flipH="1">
                  <a:off x="8683971" y="2848872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8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8" y="0"/>
                        <a:pt x="989599" y="221941"/>
                        <a:pt x="989599" y="494799"/>
                      </a:cubicBezTo>
                      <a:cubicBezTo>
                        <a:pt x="989599" y="767658"/>
                        <a:pt x="767658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8" name="Google Shape;1648;p19"/>
                <p:cNvSpPr/>
                <p:nvPr/>
              </p:nvSpPr>
              <p:spPr>
                <a:xfrm rot="10800000" flipH="1">
                  <a:off x="8760384" y="2925350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918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9" name="Google Shape;1649;p19"/>
                <p:cNvSpPr/>
                <p:nvPr/>
              </p:nvSpPr>
              <p:spPr>
                <a:xfrm rot="-8100000" flipH="1">
                  <a:off x="8467997" y="1382264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4" y="726912"/>
                      </a:moveTo>
                      <a:cubicBezTo>
                        <a:pt x="1453824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49"/>
                        <a:pt x="325450" y="0"/>
                        <a:pt x="726912" y="0"/>
                      </a:cubicBezTo>
                      <a:cubicBezTo>
                        <a:pt x="1128374" y="0"/>
                        <a:pt x="1453824" y="325449"/>
                        <a:pt x="1453824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0" name="Google Shape;1650;p19"/>
                <p:cNvSpPr/>
                <p:nvPr/>
              </p:nvSpPr>
              <p:spPr>
                <a:xfrm rot="10800000" flipH="1">
                  <a:off x="8594103" y="1509241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2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3" y="0"/>
                        <a:pt x="1182427" y="265245"/>
                        <a:pt x="1182427" y="591213"/>
                      </a:cubicBezTo>
                      <a:cubicBezTo>
                        <a:pt x="1182427" y="917182"/>
                        <a:pt x="917243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4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4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1" name="Google Shape;1651;p19"/>
                <p:cNvSpPr/>
                <p:nvPr/>
              </p:nvSpPr>
              <p:spPr>
                <a:xfrm rot="10800000" flipH="1">
                  <a:off x="8683971" y="1599186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8"/>
                      </a:moveTo>
                      <a:cubicBezTo>
                        <a:pt x="222002" y="989598"/>
                        <a:pt x="0" y="767658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8" y="0"/>
                        <a:pt x="989599" y="221941"/>
                        <a:pt x="989599" y="494799"/>
                      </a:cubicBezTo>
                      <a:cubicBezTo>
                        <a:pt x="989599" y="767658"/>
                        <a:pt x="767658" y="989598"/>
                        <a:pt x="494799" y="989598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2" name="Google Shape;1652;p19"/>
                <p:cNvSpPr/>
                <p:nvPr/>
              </p:nvSpPr>
              <p:spPr>
                <a:xfrm rot="10800000" flipH="1">
                  <a:off x="8760384" y="1675665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918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3" name="Google Shape;1653;p19"/>
                <p:cNvSpPr/>
                <p:nvPr/>
              </p:nvSpPr>
              <p:spPr>
                <a:xfrm rot="-8100000" flipH="1">
                  <a:off x="8869065" y="3256802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49"/>
                        <a:pt x="325450" y="0"/>
                        <a:pt x="726912" y="0"/>
                      </a:cubicBezTo>
                      <a:cubicBezTo>
                        <a:pt x="1128374" y="0"/>
                        <a:pt x="1453823" y="325449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4" name="Google Shape;1654;p19"/>
                <p:cNvSpPr/>
                <p:nvPr/>
              </p:nvSpPr>
              <p:spPr>
                <a:xfrm rot="10800000" flipH="1">
                  <a:off x="8995186" y="3383742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6"/>
                      </a:moveTo>
                      <a:cubicBezTo>
                        <a:pt x="265184" y="1182426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182" y="1182426"/>
                        <a:pt x="591213" y="1182426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5" name="Google Shape;1655;p19"/>
                <p:cNvSpPr/>
                <p:nvPr/>
              </p:nvSpPr>
              <p:spPr>
                <a:xfrm rot="10800000" flipH="1">
                  <a:off x="9085054" y="3473686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8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8" y="221941"/>
                        <a:pt x="989598" y="494799"/>
                      </a:cubicBezTo>
                      <a:cubicBezTo>
                        <a:pt x="989598" y="767658"/>
                        <a:pt x="767657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89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89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6" name="Google Shape;1656;p19"/>
                <p:cNvSpPr/>
                <p:nvPr/>
              </p:nvSpPr>
              <p:spPr>
                <a:xfrm rot="10800000" flipH="1">
                  <a:off x="9161466" y="3550165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857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7" name="Google Shape;1657;p19"/>
                <p:cNvSpPr/>
                <p:nvPr/>
              </p:nvSpPr>
              <p:spPr>
                <a:xfrm rot="-8100000" flipH="1">
                  <a:off x="8869039" y="2007142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49"/>
                        <a:pt x="325450" y="0"/>
                        <a:pt x="726912" y="0"/>
                      </a:cubicBezTo>
                      <a:cubicBezTo>
                        <a:pt x="1128374" y="0"/>
                        <a:pt x="1453823" y="325449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8" name="Google Shape;1658;p19"/>
                <p:cNvSpPr/>
                <p:nvPr/>
              </p:nvSpPr>
              <p:spPr>
                <a:xfrm rot="10800000" flipH="1">
                  <a:off x="8995186" y="2133999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2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2"/>
                        <a:pt x="917182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4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4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9" name="Google Shape;1659;p19"/>
                <p:cNvSpPr/>
                <p:nvPr/>
              </p:nvSpPr>
              <p:spPr>
                <a:xfrm rot="10800000" flipH="1">
                  <a:off x="9085054" y="2224000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8"/>
                      </a:moveTo>
                      <a:cubicBezTo>
                        <a:pt x="222002" y="989598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7" y="989598"/>
                        <a:pt x="494799" y="989598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89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89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0" name="Google Shape;1660;p19"/>
                <p:cNvSpPr/>
                <p:nvPr/>
              </p:nvSpPr>
              <p:spPr>
                <a:xfrm rot="10800000" flipH="1">
                  <a:off x="9161466" y="2300480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857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1" name="Google Shape;1661;p19"/>
                <p:cNvSpPr/>
                <p:nvPr/>
              </p:nvSpPr>
              <p:spPr>
                <a:xfrm rot="-8100000" flipH="1">
                  <a:off x="8869110" y="757386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4"/>
                        <a:pt x="726912" y="1453824"/>
                      </a:cubicBezTo>
                      <a:cubicBezTo>
                        <a:pt x="325450" y="1453824"/>
                        <a:pt x="0" y="1128374"/>
                        <a:pt x="0" y="726912"/>
                      </a:cubicBezTo>
                      <a:cubicBezTo>
                        <a:pt x="0" y="325450"/>
                        <a:pt x="325450" y="1"/>
                        <a:pt x="726912" y="1"/>
                      </a:cubicBezTo>
                      <a:cubicBezTo>
                        <a:pt x="1128374" y="1"/>
                        <a:pt x="1453823" y="325450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2" name="Google Shape;1662;p19"/>
                <p:cNvSpPr/>
                <p:nvPr/>
              </p:nvSpPr>
              <p:spPr>
                <a:xfrm rot="10800000" flipH="1">
                  <a:off x="8995186" y="884313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182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3" name="Google Shape;1663;p19"/>
                <p:cNvSpPr/>
                <p:nvPr/>
              </p:nvSpPr>
              <p:spPr>
                <a:xfrm rot="10800000" flipH="1">
                  <a:off x="9085054" y="974314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7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89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89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4" name="Google Shape;1664;p19"/>
                <p:cNvSpPr/>
                <p:nvPr/>
              </p:nvSpPr>
              <p:spPr>
                <a:xfrm rot="10800000" flipH="1">
                  <a:off x="9161466" y="1050794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6"/>
                        <a:pt x="412820" y="817356"/>
                      </a:cubicBezTo>
                      <a:cubicBezTo>
                        <a:pt x="635918" y="817356"/>
                        <a:pt x="817357" y="635857"/>
                        <a:pt x="817357" y="412820"/>
                      </a:cubicBezTo>
                      <a:cubicBezTo>
                        <a:pt x="817357" y="189783"/>
                        <a:pt x="635857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5" name="Google Shape;1665;p19"/>
                <p:cNvSpPr/>
                <p:nvPr/>
              </p:nvSpPr>
              <p:spPr>
                <a:xfrm rot="10800000" flipH="1">
                  <a:off x="9427858" y="1382648"/>
                  <a:ext cx="1355834" cy="135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978" h="1453823" extrusionOk="0">
                      <a:moveTo>
                        <a:pt x="1453979" y="726911"/>
                      </a:moveTo>
                      <a:cubicBezTo>
                        <a:pt x="1453979" y="1128403"/>
                        <a:pt x="1128497" y="1453275"/>
                        <a:pt x="727067" y="1453823"/>
                      </a:cubicBezTo>
                      <a:cubicBezTo>
                        <a:pt x="329169" y="1454371"/>
                        <a:pt x="8621" y="1129743"/>
                        <a:pt x="155" y="726911"/>
                      </a:cubicBezTo>
                      <a:cubicBezTo>
                        <a:pt x="-8250" y="325542"/>
                        <a:pt x="325636" y="0"/>
                        <a:pt x="727067" y="0"/>
                      </a:cubicBezTo>
                      <a:cubicBezTo>
                        <a:pt x="1128497" y="0"/>
                        <a:pt x="1453979" y="325481"/>
                        <a:pt x="1453979" y="72691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6" name="Google Shape;1666;p19"/>
                <p:cNvSpPr/>
                <p:nvPr/>
              </p:nvSpPr>
              <p:spPr>
                <a:xfrm rot="10800000" flipH="1">
                  <a:off x="9554488" y="1509241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2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2"/>
                        <a:pt x="917242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4"/>
                        <a:pt x="269813" y="1174143"/>
                        <a:pt x="591213" y="1174143"/>
                      </a:cubicBezTo>
                      <a:cubicBezTo>
                        <a:pt x="912613" y="1174143"/>
                        <a:pt x="1174143" y="912614"/>
                        <a:pt x="1174143" y="591213"/>
                      </a:cubicBezTo>
                      <a:cubicBezTo>
                        <a:pt x="1174143" y="269813"/>
                        <a:pt x="912613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7" name="Google Shape;1667;p19"/>
                <p:cNvSpPr/>
                <p:nvPr/>
              </p:nvSpPr>
              <p:spPr>
                <a:xfrm rot="10800000" flipH="1">
                  <a:off x="9644355" y="1599186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800" y="989598"/>
                      </a:moveTo>
                      <a:cubicBezTo>
                        <a:pt x="222002" y="989598"/>
                        <a:pt x="0" y="767658"/>
                        <a:pt x="0" y="494799"/>
                      </a:cubicBezTo>
                      <a:cubicBezTo>
                        <a:pt x="0" y="221941"/>
                        <a:pt x="221941" y="0"/>
                        <a:pt x="494800" y="0"/>
                      </a:cubicBezTo>
                      <a:cubicBezTo>
                        <a:pt x="767658" y="0"/>
                        <a:pt x="989598" y="221941"/>
                        <a:pt x="989598" y="494799"/>
                      </a:cubicBezTo>
                      <a:cubicBezTo>
                        <a:pt x="989598" y="767658"/>
                        <a:pt x="767658" y="989598"/>
                        <a:pt x="494800" y="989598"/>
                      </a:cubicBezTo>
                      <a:close/>
                      <a:moveTo>
                        <a:pt x="494800" y="8344"/>
                      </a:moveTo>
                      <a:cubicBezTo>
                        <a:pt x="226509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800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80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8" name="Google Shape;1668;p19"/>
                <p:cNvSpPr/>
                <p:nvPr/>
              </p:nvSpPr>
              <p:spPr>
                <a:xfrm rot="10800000" flipH="1">
                  <a:off x="9720768" y="1675665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918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669" name="Google Shape;1669;p19"/>
            <p:cNvGrpSpPr/>
            <p:nvPr/>
          </p:nvGrpSpPr>
          <p:grpSpPr>
            <a:xfrm>
              <a:off x="8424011" y="4373158"/>
              <a:ext cx="449524" cy="461704"/>
              <a:chOff x="4333292" y="7131742"/>
              <a:chExt cx="477404" cy="490340"/>
            </a:xfrm>
          </p:grpSpPr>
          <p:sp>
            <p:nvSpPr>
              <p:cNvPr id="1670" name="Google Shape;1670;p19"/>
              <p:cNvSpPr/>
              <p:nvPr/>
            </p:nvSpPr>
            <p:spPr>
              <a:xfrm>
                <a:off x="4426751" y="7236417"/>
                <a:ext cx="277956" cy="277815"/>
              </a:xfrm>
              <a:custGeom>
                <a:avLst/>
                <a:gdLst/>
                <a:ahLst/>
                <a:cxnLst/>
                <a:rect l="l" t="t" r="r" b="b"/>
                <a:pathLst>
                  <a:path w="277956" h="277815" extrusionOk="0">
                    <a:moveTo>
                      <a:pt x="247732" y="226317"/>
                    </a:moveTo>
                    <a:cubicBezTo>
                      <a:pt x="191320" y="296861"/>
                      <a:pt x="79915" y="294534"/>
                      <a:pt x="26396" y="221777"/>
                    </a:cubicBezTo>
                    <a:cubicBezTo>
                      <a:pt x="-26724" y="149474"/>
                      <a:pt x="3752" y="42835"/>
                      <a:pt x="87178" y="9692"/>
                    </a:cubicBezTo>
                    <a:cubicBezTo>
                      <a:pt x="145520" y="-13520"/>
                      <a:pt x="214021" y="6060"/>
                      <a:pt x="251251" y="56683"/>
                    </a:cubicBezTo>
                    <a:cubicBezTo>
                      <a:pt x="288197" y="106909"/>
                      <a:pt x="286608" y="177680"/>
                      <a:pt x="247732" y="2263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1" name="Google Shape;1671;p19"/>
              <p:cNvSpPr/>
              <p:nvPr/>
            </p:nvSpPr>
            <p:spPr>
              <a:xfrm>
                <a:off x="4510014" y="7405670"/>
                <a:ext cx="198386" cy="216412"/>
              </a:xfrm>
              <a:custGeom>
                <a:avLst/>
                <a:gdLst/>
                <a:ahLst/>
                <a:cxnLst/>
                <a:rect l="l" t="t" r="r" b="b"/>
                <a:pathLst>
                  <a:path w="198386" h="216412" extrusionOk="0">
                    <a:moveTo>
                      <a:pt x="22303" y="189582"/>
                    </a:moveTo>
                    <a:cubicBezTo>
                      <a:pt x="5959" y="168981"/>
                      <a:pt x="-4144" y="141456"/>
                      <a:pt x="1645" y="115122"/>
                    </a:cubicBezTo>
                    <a:cubicBezTo>
                      <a:pt x="7774" y="87257"/>
                      <a:pt x="29908" y="67393"/>
                      <a:pt x="45117" y="44465"/>
                    </a:cubicBezTo>
                    <a:cubicBezTo>
                      <a:pt x="52042" y="34023"/>
                      <a:pt x="57830" y="22842"/>
                      <a:pt x="60441" y="10527"/>
                    </a:cubicBezTo>
                    <a:cubicBezTo>
                      <a:pt x="61065" y="7576"/>
                      <a:pt x="61576" y="-3207"/>
                      <a:pt x="66513" y="936"/>
                    </a:cubicBezTo>
                    <a:cubicBezTo>
                      <a:pt x="68556" y="2638"/>
                      <a:pt x="70316" y="4852"/>
                      <a:pt x="72132" y="6724"/>
                    </a:cubicBezTo>
                    <a:cubicBezTo>
                      <a:pt x="91485" y="26418"/>
                      <a:pt x="116002" y="34023"/>
                      <a:pt x="140690" y="44578"/>
                    </a:cubicBezTo>
                    <a:cubicBezTo>
                      <a:pt x="166341" y="55589"/>
                      <a:pt x="187908" y="73125"/>
                      <a:pt x="195399" y="100991"/>
                    </a:cubicBezTo>
                    <a:cubicBezTo>
                      <a:pt x="201415" y="123408"/>
                      <a:pt x="198748" y="157403"/>
                      <a:pt x="183708" y="176075"/>
                    </a:cubicBezTo>
                    <a:cubicBezTo>
                      <a:pt x="175252" y="186517"/>
                      <a:pt x="164072" y="192136"/>
                      <a:pt x="151415" y="195881"/>
                    </a:cubicBezTo>
                    <a:cubicBezTo>
                      <a:pt x="138306" y="199741"/>
                      <a:pt x="125536" y="204565"/>
                      <a:pt x="112597" y="208991"/>
                    </a:cubicBezTo>
                    <a:cubicBezTo>
                      <a:pt x="87909" y="217561"/>
                      <a:pt x="60498" y="221364"/>
                      <a:pt x="37854" y="205529"/>
                    </a:cubicBezTo>
                    <a:cubicBezTo>
                      <a:pt x="31838" y="201046"/>
                      <a:pt x="26786" y="195427"/>
                      <a:pt x="22247" y="189525"/>
                    </a:cubicBezTo>
                    <a:cubicBezTo>
                      <a:pt x="16458" y="182261"/>
                      <a:pt x="26503" y="194973"/>
                      <a:pt x="22247" y="1895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2" name="Google Shape;1672;p19"/>
              <p:cNvSpPr/>
              <p:nvPr/>
            </p:nvSpPr>
            <p:spPr>
              <a:xfrm>
                <a:off x="4547203" y="7414192"/>
                <a:ext cx="95251" cy="108706"/>
              </a:xfrm>
              <a:custGeom>
                <a:avLst/>
                <a:gdLst/>
                <a:ahLst/>
                <a:cxnLst/>
                <a:rect l="l" t="t" r="r" b="b"/>
                <a:pathLst>
                  <a:path w="95251" h="108706" extrusionOk="0">
                    <a:moveTo>
                      <a:pt x="63093" y="96442"/>
                    </a:moveTo>
                    <a:cubicBezTo>
                      <a:pt x="43343" y="104160"/>
                      <a:pt x="8497" y="122889"/>
                      <a:pt x="835" y="89631"/>
                    </a:cubicBezTo>
                    <a:cubicBezTo>
                      <a:pt x="-2116" y="76919"/>
                      <a:pt x="3332" y="63695"/>
                      <a:pt x="8213" y="52174"/>
                    </a:cubicBezTo>
                    <a:cubicBezTo>
                      <a:pt x="13945" y="38724"/>
                      <a:pt x="20301" y="25387"/>
                      <a:pt x="24898" y="11426"/>
                    </a:cubicBezTo>
                    <a:cubicBezTo>
                      <a:pt x="25636" y="9213"/>
                      <a:pt x="27566" y="-1968"/>
                      <a:pt x="31481" y="302"/>
                    </a:cubicBezTo>
                    <a:cubicBezTo>
                      <a:pt x="35795" y="2800"/>
                      <a:pt x="39200" y="7907"/>
                      <a:pt x="42775" y="11313"/>
                    </a:cubicBezTo>
                    <a:cubicBezTo>
                      <a:pt x="53388" y="21358"/>
                      <a:pt x="64909" y="30211"/>
                      <a:pt x="75975" y="39746"/>
                    </a:cubicBezTo>
                    <a:cubicBezTo>
                      <a:pt x="86021" y="48372"/>
                      <a:pt x="97485" y="60290"/>
                      <a:pt x="94875" y="74876"/>
                    </a:cubicBezTo>
                    <a:cubicBezTo>
                      <a:pt x="91980" y="90823"/>
                      <a:pt x="75351" y="91901"/>
                      <a:pt x="63036" y="96442"/>
                    </a:cubicBezTo>
                    <a:cubicBezTo>
                      <a:pt x="59347" y="97917"/>
                      <a:pt x="65250" y="95590"/>
                      <a:pt x="63036" y="96442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3" name="Google Shape;1673;p19"/>
              <p:cNvSpPr/>
              <p:nvPr/>
            </p:nvSpPr>
            <p:spPr>
              <a:xfrm>
                <a:off x="4333292" y="7368918"/>
                <a:ext cx="206632" cy="195757"/>
              </a:xfrm>
              <a:custGeom>
                <a:avLst/>
                <a:gdLst/>
                <a:ahLst/>
                <a:cxnLst/>
                <a:rect l="l" t="t" r="r" b="b"/>
                <a:pathLst>
                  <a:path w="206632" h="195757" extrusionOk="0">
                    <a:moveTo>
                      <a:pt x="13216" y="42909"/>
                    </a:moveTo>
                    <a:cubicBezTo>
                      <a:pt x="28426" y="21173"/>
                      <a:pt x="50447" y="3012"/>
                      <a:pt x="77688" y="344"/>
                    </a:cubicBezTo>
                    <a:cubicBezTo>
                      <a:pt x="105894" y="-2437"/>
                      <a:pt x="131262" y="12319"/>
                      <a:pt x="157539" y="19754"/>
                    </a:cubicBezTo>
                    <a:cubicBezTo>
                      <a:pt x="168719" y="22932"/>
                      <a:pt x="180467" y="25089"/>
                      <a:pt x="192101" y="24294"/>
                    </a:cubicBezTo>
                    <a:cubicBezTo>
                      <a:pt x="194201" y="24067"/>
                      <a:pt x="206801" y="21456"/>
                      <a:pt x="206630" y="24805"/>
                    </a:cubicBezTo>
                    <a:cubicBezTo>
                      <a:pt x="206346" y="30140"/>
                      <a:pt x="200444" y="36836"/>
                      <a:pt x="198344" y="41717"/>
                    </a:cubicBezTo>
                    <a:cubicBezTo>
                      <a:pt x="188015" y="65894"/>
                      <a:pt x="190172" y="92624"/>
                      <a:pt x="186824" y="118163"/>
                    </a:cubicBezTo>
                    <a:cubicBezTo>
                      <a:pt x="183191" y="145688"/>
                      <a:pt x="170365" y="169978"/>
                      <a:pt x="145280" y="183485"/>
                    </a:cubicBezTo>
                    <a:cubicBezTo>
                      <a:pt x="125303" y="194042"/>
                      <a:pt x="93351" y="200965"/>
                      <a:pt x="72183" y="190750"/>
                    </a:cubicBezTo>
                    <a:cubicBezTo>
                      <a:pt x="60378" y="185075"/>
                      <a:pt x="53455" y="176278"/>
                      <a:pt x="45906" y="165949"/>
                    </a:cubicBezTo>
                    <a:cubicBezTo>
                      <a:pt x="37677" y="154655"/>
                      <a:pt x="29051" y="143702"/>
                      <a:pt x="20765" y="132465"/>
                    </a:cubicBezTo>
                    <a:cubicBezTo>
                      <a:pt x="6520" y="113112"/>
                      <a:pt x="-4774" y="89560"/>
                      <a:pt x="2036" y="65156"/>
                    </a:cubicBezTo>
                    <a:cubicBezTo>
                      <a:pt x="4307" y="56984"/>
                      <a:pt x="8336" y="49776"/>
                      <a:pt x="13160" y="42852"/>
                    </a:cubicBezTo>
                    <a:cubicBezTo>
                      <a:pt x="15884" y="38993"/>
                      <a:pt x="9130" y="48584"/>
                      <a:pt x="13160" y="4285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4" name="Google Shape;1674;p19"/>
              <p:cNvSpPr/>
              <p:nvPr/>
            </p:nvSpPr>
            <p:spPr>
              <a:xfrm>
                <a:off x="4425543" y="7393163"/>
                <a:ext cx="107114" cy="90490"/>
              </a:xfrm>
              <a:custGeom>
                <a:avLst/>
                <a:gdLst/>
                <a:ahLst/>
                <a:cxnLst/>
                <a:rect l="l" t="t" r="r" b="b"/>
                <a:pathLst>
                  <a:path w="107114" h="90490" extrusionOk="0">
                    <a:moveTo>
                      <a:pt x="25504" y="66677"/>
                    </a:moveTo>
                    <a:cubicBezTo>
                      <a:pt x="17048" y="55383"/>
                      <a:pt x="4392" y="46700"/>
                      <a:pt x="760" y="32399"/>
                    </a:cubicBezTo>
                    <a:cubicBezTo>
                      <a:pt x="-3213" y="16735"/>
                      <a:pt x="8989" y="4420"/>
                      <a:pt x="23461" y="1355"/>
                    </a:cubicBezTo>
                    <a:cubicBezTo>
                      <a:pt x="38727" y="-1880"/>
                      <a:pt x="55129" y="1525"/>
                      <a:pt x="70452" y="2830"/>
                    </a:cubicBezTo>
                    <a:cubicBezTo>
                      <a:pt x="77319" y="3398"/>
                      <a:pt x="84186" y="3965"/>
                      <a:pt x="91054" y="4192"/>
                    </a:cubicBezTo>
                    <a:cubicBezTo>
                      <a:pt x="93664" y="4306"/>
                      <a:pt x="108136" y="2660"/>
                      <a:pt x="107058" y="6860"/>
                    </a:cubicBezTo>
                    <a:cubicBezTo>
                      <a:pt x="104561" y="16848"/>
                      <a:pt x="97296" y="26837"/>
                      <a:pt x="93323" y="36542"/>
                    </a:cubicBezTo>
                    <a:cubicBezTo>
                      <a:pt x="90826" y="42728"/>
                      <a:pt x="88386" y="48914"/>
                      <a:pt x="86003" y="55100"/>
                    </a:cubicBezTo>
                    <a:cubicBezTo>
                      <a:pt x="81065" y="67869"/>
                      <a:pt x="74992" y="83363"/>
                      <a:pt x="61202" y="88811"/>
                    </a:cubicBezTo>
                    <a:cubicBezTo>
                      <a:pt x="43040" y="95962"/>
                      <a:pt x="34584" y="78709"/>
                      <a:pt x="25447" y="66677"/>
                    </a:cubicBezTo>
                    <a:cubicBezTo>
                      <a:pt x="24256" y="65088"/>
                      <a:pt x="26866" y="68550"/>
                      <a:pt x="25447" y="66677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5" name="Google Shape;1675;p19"/>
              <p:cNvSpPr/>
              <p:nvPr/>
            </p:nvSpPr>
            <p:spPr>
              <a:xfrm>
                <a:off x="4340617" y="7174784"/>
                <a:ext cx="201165" cy="193889"/>
              </a:xfrm>
              <a:custGeom>
                <a:avLst/>
                <a:gdLst/>
                <a:ahLst/>
                <a:cxnLst/>
                <a:rect l="l" t="t" r="r" b="b"/>
                <a:pathLst>
                  <a:path w="201165" h="193889" extrusionOk="0">
                    <a:moveTo>
                      <a:pt x="122860" y="3562"/>
                    </a:moveTo>
                    <a:cubicBezTo>
                      <a:pt x="148285" y="11621"/>
                      <a:pt x="172291" y="26433"/>
                      <a:pt x="183301" y="51802"/>
                    </a:cubicBezTo>
                    <a:cubicBezTo>
                      <a:pt x="194198" y="76886"/>
                      <a:pt x="188863" y="104582"/>
                      <a:pt x="189374" y="130972"/>
                    </a:cubicBezTo>
                    <a:cubicBezTo>
                      <a:pt x="189601" y="143514"/>
                      <a:pt x="191304" y="156340"/>
                      <a:pt x="196071" y="168031"/>
                    </a:cubicBezTo>
                    <a:cubicBezTo>
                      <a:pt x="197092" y="170301"/>
                      <a:pt x="202540" y="178871"/>
                      <a:pt x="200838" y="181311"/>
                    </a:cubicBezTo>
                    <a:cubicBezTo>
                      <a:pt x="199987" y="184149"/>
                      <a:pt x="186139" y="180290"/>
                      <a:pt x="183925" y="179893"/>
                    </a:cubicBezTo>
                    <a:cubicBezTo>
                      <a:pt x="158898" y="176544"/>
                      <a:pt x="135061" y="185511"/>
                      <a:pt x="111055" y="190789"/>
                    </a:cubicBezTo>
                    <a:cubicBezTo>
                      <a:pt x="84495" y="196635"/>
                      <a:pt x="57197" y="195273"/>
                      <a:pt x="35233" y="177452"/>
                    </a:cubicBezTo>
                    <a:cubicBezTo>
                      <a:pt x="17016" y="162696"/>
                      <a:pt x="-1940" y="132731"/>
                      <a:pt x="160" y="108214"/>
                    </a:cubicBezTo>
                    <a:cubicBezTo>
                      <a:pt x="1295" y="95104"/>
                      <a:pt x="6971" y="84775"/>
                      <a:pt x="14689" y="74503"/>
                    </a:cubicBezTo>
                    <a:cubicBezTo>
                      <a:pt x="23486" y="62812"/>
                      <a:pt x="31318" y="50439"/>
                      <a:pt x="40000" y="38692"/>
                    </a:cubicBezTo>
                    <a:cubicBezTo>
                      <a:pt x="55664" y="17409"/>
                      <a:pt x="76152" y="-1546"/>
                      <a:pt x="104302" y="100"/>
                    </a:cubicBezTo>
                    <a:cubicBezTo>
                      <a:pt x="110601" y="440"/>
                      <a:pt x="116901" y="1632"/>
                      <a:pt x="122916" y="3618"/>
                    </a:cubicBezTo>
                    <a:cubicBezTo>
                      <a:pt x="132054" y="6513"/>
                      <a:pt x="116106" y="1348"/>
                      <a:pt x="122916" y="36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6" name="Google Shape;1676;p19"/>
              <p:cNvSpPr/>
              <p:nvPr/>
            </p:nvSpPr>
            <p:spPr>
              <a:xfrm>
                <a:off x="4435128" y="7254852"/>
                <a:ext cx="98913" cy="97048"/>
              </a:xfrm>
              <a:custGeom>
                <a:avLst/>
                <a:gdLst/>
                <a:ahLst/>
                <a:cxnLst/>
                <a:rect l="l" t="t" r="r" b="b"/>
                <a:pathLst>
                  <a:path w="98913" h="97048" extrusionOk="0">
                    <a:moveTo>
                      <a:pt x="15068" y="37907"/>
                    </a:moveTo>
                    <a:cubicBezTo>
                      <a:pt x="23694" y="25762"/>
                      <a:pt x="28235" y="9190"/>
                      <a:pt x="42649" y="2323"/>
                    </a:cubicBezTo>
                    <a:cubicBezTo>
                      <a:pt x="58540" y="-5282"/>
                      <a:pt x="73126" y="7034"/>
                      <a:pt x="79255" y="21165"/>
                    </a:cubicBezTo>
                    <a:cubicBezTo>
                      <a:pt x="88563" y="42561"/>
                      <a:pt x="89754" y="66908"/>
                      <a:pt x="97473" y="88985"/>
                    </a:cubicBezTo>
                    <a:cubicBezTo>
                      <a:pt x="98721" y="92560"/>
                      <a:pt x="100878" y="97668"/>
                      <a:pt x="95033" y="96987"/>
                    </a:cubicBezTo>
                    <a:cubicBezTo>
                      <a:pt x="87257" y="96022"/>
                      <a:pt x="79539" y="94433"/>
                      <a:pt x="71707" y="93752"/>
                    </a:cubicBezTo>
                    <a:cubicBezTo>
                      <a:pt x="62626" y="92901"/>
                      <a:pt x="53489" y="92447"/>
                      <a:pt x="44409" y="91822"/>
                    </a:cubicBezTo>
                    <a:cubicBezTo>
                      <a:pt x="30107" y="90858"/>
                      <a:pt x="12344" y="89893"/>
                      <a:pt x="3547" y="76726"/>
                    </a:cubicBezTo>
                    <a:cubicBezTo>
                      <a:pt x="-6385" y="61800"/>
                      <a:pt x="6839" y="49598"/>
                      <a:pt x="15124" y="37964"/>
                    </a:cubicBezTo>
                    <a:cubicBezTo>
                      <a:pt x="17452" y="34729"/>
                      <a:pt x="13762" y="39894"/>
                      <a:pt x="15124" y="37964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7" name="Google Shape;1677;p19"/>
              <p:cNvSpPr/>
              <p:nvPr/>
            </p:nvSpPr>
            <p:spPr>
              <a:xfrm>
                <a:off x="4524624" y="7131742"/>
                <a:ext cx="197137" cy="214791"/>
              </a:xfrm>
              <a:custGeom>
                <a:avLst/>
                <a:gdLst/>
                <a:ahLst/>
                <a:cxnLst/>
                <a:rect l="l" t="t" r="r" b="b"/>
                <a:pathLst>
                  <a:path w="197137" h="214791" extrusionOk="0">
                    <a:moveTo>
                      <a:pt x="197021" y="85707"/>
                    </a:moveTo>
                    <a:cubicBezTo>
                      <a:pt x="197190" y="113630"/>
                      <a:pt x="189813" y="142403"/>
                      <a:pt x="167112" y="160564"/>
                    </a:cubicBezTo>
                    <a:cubicBezTo>
                      <a:pt x="145035" y="178271"/>
                      <a:pt x="115580" y="180882"/>
                      <a:pt x="90041" y="191040"/>
                    </a:cubicBezTo>
                    <a:cubicBezTo>
                      <a:pt x="79259" y="195297"/>
                      <a:pt x="69440" y="200688"/>
                      <a:pt x="60700" y="208293"/>
                    </a:cubicBezTo>
                    <a:cubicBezTo>
                      <a:pt x="59508" y="209315"/>
                      <a:pt x="52074" y="217998"/>
                      <a:pt x="50712" y="213515"/>
                    </a:cubicBezTo>
                    <a:cubicBezTo>
                      <a:pt x="48952" y="207782"/>
                      <a:pt x="49123" y="201369"/>
                      <a:pt x="47817" y="195467"/>
                    </a:cubicBezTo>
                    <a:cubicBezTo>
                      <a:pt x="41631" y="167885"/>
                      <a:pt x="21881" y="146716"/>
                      <a:pt x="9623" y="121972"/>
                    </a:cubicBezTo>
                    <a:cubicBezTo>
                      <a:pt x="-2295" y="97966"/>
                      <a:pt x="-3884" y="70838"/>
                      <a:pt x="9055" y="46888"/>
                    </a:cubicBezTo>
                    <a:cubicBezTo>
                      <a:pt x="20973" y="24812"/>
                      <a:pt x="44696" y="521"/>
                      <a:pt x="71313" y="11"/>
                    </a:cubicBezTo>
                    <a:cubicBezTo>
                      <a:pt x="84820" y="-273"/>
                      <a:pt x="96852" y="5232"/>
                      <a:pt x="109508" y="9205"/>
                    </a:cubicBezTo>
                    <a:cubicBezTo>
                      <a:pt x="122958" y="13631"/>
                      <a:pt x="136692" y="16923"/>
                      <a:pt x="149972" y="22087"/>
                    </a:cubicBezTo>
                    <a:cubicBezTo>
                      <a:pt x="174320" y="31565"/>
                      <a:pt x="193161" y="49669"/>
                      <a:pt x="196396" y="76343"/>
                    </a:cubicBezTo>
                    <a:cubicBezTo>
                      <a:pt x="196793" y="79464"/>
                      <a:pt x="196964" y="82643"/>
                      <a:pt x="197134" y="85764"/>
                    </a:cubicBezTo>
                    <a:cubicBezTo>
                      <a:pt x="197190" y="95412"/>
                      <a:pt x="196623" y="72200"/>
                      <a:pt x="197134" y="8576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8" name="Google Shape;1678;p19"/>
              <p:cNvSpPr/>
              <p:nvPr/>
            </p:nvSpPr>
            <p:spPr>
              <a:xfrm>
                <a:off x="4562577" y="7233448"/>
                <a:ext cx="94710" cy="104442"/>
              </a:xfrm>
              <a:custGeom>
                <a:avLst/>
                <a:gdLst/>
                <a:ahLst/>
                <a:cxnLst/>
                <a:rect l="l" t="t" r="r" b="b"/>
                <a:pathLst>
                  <a:path w="94710" h="104442" extrusionOk="0">
                    <a:moveTo>
                      <a:pt x="46187" y="6759"/>
                    </a:moveTo>
                    <a:cubicBezTo>
                      <a:pt x="58616" y="10845"/>
                      <a:pt x="72917" y="10334"/>
                      <a:pt x="84041" y="18109"/>
                    </a:cubicBezTo>
                    <a:cubicBezTo>
                      <a:pt x="96015" y="26509"/>
                      <a:pt x="97775" y="41832"/>
                      <a:pt x="90000" y="53750"/>
                    </a:cubicBezTo>
                    <a:cubicBezTo>
                      <a:pt x="77003" y="73613"/>
                      <a:pt x="49422" y="82580"/>
                      <a:pt x="30353" y="95634"/>
                    </a:cubicBezTo>
                    <a:cubicBezTo>
                      <a:pt x="28026" y="97223"/>
                      <a:pt x="19173" y="105792"/>
                      <a:pt x="16165" y="104260"/>
                    </a:cubicBezTo>
                    <a:cubicBezTo>
                      <a:pt x="13100" y="102103"/>
                      <a:pt x="13384" y="90866"/>
                      <a:pt x="12760" y="87461"/>
                    </a:cubicBezTo>
                    <a:cubicBezTo>
                      <a:pt x="9979" y="72308"/>
                      <a:pt x="5268" y="57609"/>
                      <a:pt x="1976" y="42626"/>
                    </a:cubicBezTo>
                    <a:cubicBezTo>
                      <a:pt x="-918" y="29630"/>
                      <a:pt x="-2166" y="13626"/>
                      <a:pt x="9355" y="4318"/>
                    </a:cubicBezTo>
                    <a:cubicBezTo>
                      <a:pt x="20478" y="-4649"/>
                      <a:pt x="34780" y="2445"/>
                      <a:pt x="46244" y="6815"/>
                    </a:cubicBezTo>
                    <a:cubicBezTo>
                      <a:pt x="48116" y="7440"/>
                      <a:pt x="41760" y="5113"/>
                      <a:pt x="46244" y="6815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9" name="Google Shape;1679;p19"/>
              <p:cNvSpPr/>
              <p:nvPr/>
            </p:nvSpPr>
            <p:spPr>
              <a:xfrm>
                <a:off x="4596980" y="7282991"/>
                <a:ext cx="213716" cy="199018"/>
              </a:xfrm>
              <a:custGeom>
                <a:avLst/>
                <a:gdLst/>
                <a:ahLst/>
                <a:cxnLst/>
                <a:rect l="l" t="t" r="r" b="b"/>
                <a:pathLst>
                  <a:path w="213716" h="199018" extrusionOk="0">
                    <a:moveTo>
                      <a:pt x="167230" y="192343"/>
                    </a:moveTo>
                    <a:cubicBezTo>
                      <a:pt x="142996" y="200515"/>
                      <a:pt x="115754" y="202672"/>
                      <a:pt x="92543" y="190243"/>
                    </a:cubicBezTo>
                    <a:cubicBezTo>
                      <a:pt x="67969" y="177076"/>
                      <a:pt x="54688" y="150856"/>
                      <a:pt x="39024" y="128950"/>
                    </a:cubicBezTo>
                    <a:cubicBezTo>
                      <a:pt x="32044" y="119415"/>
                      <a:pt x="23588" y="110391"/>
                      <a:pt x="13770" y="103808"/>
                    </a:cubicBezTo>
                    <a:cubicBezTo>
                      <a:pt x="9853" y="101198"/>
                      <a:pt x="5427" y="99268"/>
                      <a:pt x="1625" y="96544"/>
                    </a:cubicBezTo>
                    <a:cubicBezTo>
                      <a:pt x="-3823" y="92685"/>
                      <a:pt x="5938" y="89677"/>
                      <a:pt x="8832" y="88315"/>
                    </a:cubicBezTo>
                    <a:cubicBezTo>
                      <a:pt x="34144" y="75829"/>
                      <a:pt x="49240" y="53355"/>
                      <a:pt x="67514" y="32924"/>
                    </a:cubicBezTo>
                    <a:cubicBezTo>
                      <a:pt x="85562" y="12777"/>
                      <a:pt x="108717" y="-1468"/>
                      <a:pt x="136583" y="121"/>
                    </a:cubicBezTo>
                    <a:cubicBezTo>
                      <a:pt x="160986" y="1540"/>
                      <a:pt x="193279" y="15444"/>
                      <a:pt x="205991" y="37294"/>
                    </a:cubicBezTo>
                    <a:cubicBezTo>
                      <a:pt x="212858" y="49042"/>
                      <a:pt x="213142" y="61471"/>
                      <a:pt x="212858" y="74637"/>
                    </a:cubicBezTo>
                    <a:cubicBezTo>
                      <a:pt x="212518" y="89733"/>
                      <a:pt x="214163" y="104830"/>
                      <a:pt x="213596" y="119926"/>
                    </a:cubicBezTo>
                    <a:cubicBezTo>
                      <a:pt x="212632" y="147451"/>
                      <a:pt x="204743" y="174125"/>
                      <a:pt x="178523" y="187462"/>
                    </a:cubicBezTo>
                    <a:cubicBezTo>
                      <a:pt x="174834" y="189335"/>
                      <a:pt x="171031" y="190924"/>
                      <a:pt x="167173" y="192343"/>
                    </a:cubicBezTo>
                    <a:cubicBezTo>
                      <a:pt x="149011" y="198472"/>
                      <a:pt x="173643" y="190016"/>
                      <a:pt x="167173" y="19234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0" name="Google Shape;1680;p19"/>
              <p:cNvSpPr/>
              <p:nvPr/>
            </p:nvSpPr>
            <p:spPr>
              <a:xfrm>
                <a:off x="4605929" y="7335099"/>
                <a:ext cx="104152" cy="96996"/>
              </a:xfrm>
              <a:custGeom>
                <a:avLst/>
                <a:gdLst/>
                <a:ahLst/>
                <a:cxnLst/>
                <a:rect l="l" t="t" r="r" b="b"/>
                <a:pathLst>
                  <a:path w="104152" h="96996" extrusionOk="0">
                    <a:moveTo>
                      <a:pt x="101868" y="39782"/>
                    </a:moveTo>
                    <a:cubicBezTo>
                      <a:pt x="101528" y="53006"/>
                      <a:pt x="106466" y="66059"/>
                      <a:pt x="102777" y="79282"/>
                    </a:cubicBezTo>
                    <a:cubicBezTo>
                      <a:pt x="99088" y="92279"/>
                      <a:pt x="86318" y="98862"/>
                      <a:pt x="73435" y="96535"/>
                    </a:cubicBezTo>
                    <a:cubicBezTo>
                      <a:pt x="59474" y="93981"/>
                      <a:pt x="48067" y="82971"/>
                      <a:pt x="37908" y="73834"/>
                    </a:cubicBezTo>
                    <a:cubicBezTo>
                      <a:pt x="27693" y="64640"/>
                      <a:pt x="17307" y="55560"/>
                      <a:pt x="6126" y="47614"/>
                    </a:cubicBezTo>
                    <a:cubicBezTo>
                      <a:pt x="4311" y="46309"/>
                      <a:pt x="-2330" y="43017"/>
                      <a:pt x="849" y="40293"/>
                    </a:cubicBezTo>
                    <a:cubicBezTo>
                      <a:pt x="5673" y="36150"/>
                      <a:pt x="12880" y="33880"/>
                      <a:pt x="18385" y="30759"/>
                    </a:cubicBezTo>
                    <a:cubicBezTo>
                      <a:pt x="30530" y="23892"/>
                      <a:pt x="41995" y="15833"/>
                      <a:pt x="54026" y="8739"/>
                    </a:cubicBezTo>
                    <a:cubicBezTo>
                      <a:pt x="64809" y="2382"/>
                      <a:pt x="78997" y="-3804"/>
                      <a:pt x="91142" y="2893"/>
                    </a:cubicBezTo>
                    <a:cubicBezTo>
                      <a:pt x="105217" y="10668"/>
                      <a:pt x="101755" y="26502"/>
                      <a:pt x="101925" y="39839"/>
                    </a:cubicBezTo>
                    <a:cubicBezTo>
                      <a:pt x="101812" y="43812"/>
                      <a:pt x="101868" y="35072"/>
                      <a:pt x="101925" y="39839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1" name="Google Shape;1681;p19"/>
              <p:cNvSpPr/>
              <p:nvPr/>
            </p:nvSpPr>
            <p:spPr>
              <a:xfrm>
                <a:off x="4511996" y="7318980"/>
                <a:ext cx="100682" cy="108413"/>
              </a:xfrm>
              <a:custGeom>
                <a:avLst/>
                <a:gdLst/>
                <a:ahLst/>
                <a:cxnLst/>
                <a:rect l="l" t="t" r="r" b="b"/>
                <a:pathLst>
                  <a:path w="100682" h="108413" extrusionOk="0">
                    <a:moveTo>
                      <a:pt x="88028" y="80135"/>
                    </a:moveTo>
                    <a:cubicBezTo>
                      <a:pt x="94668" y="78489"/>
                      <a:pt x="100003" y="72360"/>
                      <a:pt x="100627" y="65493"/>
                    </a:cubicBezTo>
                    <a:cubicBezTo>
                      <a:pt x="100968" y="61577"/>
                      <a:pt x="99719" y="57547"/>
                      <a:pt x="97449" y="54369"/>
                    </a:cubicBezTo>
                    <a:cubicBezTo>
                      <a:pt x="99606" y="51759"/>
                      <a:pt x="100740" y="48240"/>
                      <a:pt x="100457" y="44835"/>
                    </a:cubicBezTo>
                    <a:cubicBezTo>
                      <a:pt x="99946" y="39386"/>
                      <a:pt x="96257" y="34392"/>
                      <a:pt x="91206" y="32236"/>
                    </a:cubicBezTo>
                    <a:cubicBezTo>
                      <a:pt x="89900" y="31668"/>
                      <a:pt x="88595" y="31328"/>
                      <a:pt x="87176" y="31157"/>
                    </a:cubicBezTo>
                    <a:cubicBezTo>
                      <a:pt x="88369" y="27695"/>
                      <a:pt x="88482" y="23836"/>
                      <a:pt x="86893" y="20544"/>
                    </a:cubicBezTo>
                    <a:cubicBezTo>
                      <a:pt x="84396" y="15380"/>
                      <a:pt x="78493" y="12145"/>
                      <a:pt x="72818" y="12769"/>
                    </a:cubicBezTo>
                    <a:cubicBezTo>
                      <a:pt x="70718" y="5505"/>
                      <a:pt x="63511" y="57"/>
                      <a:pt x="55906" y="0"/>
                    </a:cubicBezTo>
                    <a:cubicBezTo>
                      <a:pt x="48358" y="0"/>
                      <a:pt x="41036" y="5278"/>
                      <a:pt x="38823" y="12542"/>
                    </a:cubicBezTo>
                    <a:cubicBezTo>
                      <a:pt x="30935" y="8513"/>
                      <a:pt x="20492" y="10386"/>
                      <a:pt x="14476" y="16856"/>
                    </a:cubicBezTo>
                    <a:cubicBezTo>
                      <a:pt x="8460" y="23325"/>
                      <a:pt x="7326" y="33881"/>
                      <a:pt x="11922" y="41486"/>
                    </a:cubicBezTo>
                    <a:cubicBezTo>
                      <a:pt x="4885" y="43756"/>
                      <a:pt x="-166" y="50964"/>
                      <a:pt x="4" y="58342"/>
                    </a:cubicBezTo>
                    <a:cubicBezTo>
                      <a:pt x="231" y="65720"/>
                      <a:pt x="5679" y="72644"/>
                      <a:pt x="12830" y="74516"/>
                    </a:cubicBezTo>
                    <a:cubicBezTo>
                      <a:pt x="10901" y="80873"/>
                      <a:pt x="12887" y="88251"/>
                      <a:pt x="17768" y="92848"/>
                    </a:cubicBezTo>
                    <a:cubicBezTo>
                      <a:pt x="22648" y="97388"/>
                      <a:pt x="30140" y="98920"/>
                      <a:pt x="36383" y="96593"/>
                    </a:cubicBezTo>
                    <a:cubicBezTo>
                      <a:pt x="38653" y="103631"/>
                      <a:pt x="45917" y="108738"/>
                      <a:pt x="53352" y="108398"/>
                    </a:cubicBezTo>
                    <a:cubicBezTo>
                      <a:pt x="60730" y="108057"/>
                      <a:pt x="67597" y="102382"/>
                      <a:pt x="69243" y="95174"/>
                    </a:cubicBezTo>
                    <a:cubicBezTo>
                      <a:pt x="73669" y="98069"/>
                      <a:pt x="79912" y="97728"/>
                      <a:pt x="84055" y="94493"/>
                    </a:cubicBezTo>
                    <a:cubicBezTo>
                      <a:pt x="88198" y="91202"/>
                      <a:pt x="89900" y="85186"/>
                      <a:pt x="88085" y="8024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2" name="Google Shape;1682;p19"/>
              <p:cNvSpPr/>
              <p:nvPr/>
            </p:nvSpPr>
            <p:spPr>
              <a:xfrm>
                <a:off x="4569659" y="7342363"/>
                <a:ext cx="17786" cy="17771"/>
              </a:xfrm>
              <a:custGeom>
                <a:avLst/>
                <a:gdLst/>
                <a:ahLst/>
                <a:cxnLst/>
                <a:rect l="l" t="t" r="r" b="b"/>
                <a:pathLst>
                  <a:path w="17786" h="17771" extrusionOk="0">
                    <a:moveTo>
                      <a:pt x="229" y="6866"/>
                    </a:moveTo>
                    <a:cubicBezTo>
                      <a:pt x="-509" y="10044"/>
                      <a:pt x="569" y="13563"/>
                      <a:pt x="3010" y="15663"/>
                    </a:cubicBezTo>
                    <a:cubicBezTo>
                      <a:pt x="6471" y="18670"/>
                      <a:pt x="12316" y="18443"/>
                      <a:pt x="15438" y="15095"/>
                    </a:cubicBezTo>
                    <a:cubicBezTo>
                      <a:pt x="18617" y="11747"/>
                      <a:pt x="18560" y="5901"/>
                      <a:pt x="15325" y="2666"/>
                    </a:cubicBezTo>
                    <a:cubicBezTo>
                      <a:pt x="13111" y="396"/>
                      <a:pt x="9592" y="-512"/>
                      <a:pt x="6528" y="283"/>
                    </a:cubicBezTo>
                    <a:cubicBezTo>
                      <a:pt x="3463" y="1134"/>
                      <a:pt x="966" y="3744"/>
                      <a:pt x="229" y="68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3" name="Google Shape;1683;p19"/>
              <p:cNvSpPr/>
              <p:nvPr/>
            </p:nvSpPr>
            <p:spPr>
              <a:xfrm>
                <a:off x="4533976" y="7343723"/>
                <a:ext cx="29369" cy="25388"/>
              </a:xfrm>
              <a:custGeom>
                <a:avLst/>
                <a:gdLst/>
                <a:ahLst/>
                <a:cxnLst/>
                <a:rect l="l" t="t" r="r" b="b"/>
                <a:pathLst>
                  <a:path w="29369" h="25388" extrusionOk="0">
                    <a:moveTo>
                      <a:pt x="11280" y="398"/>
                    </a:moveTo>
                    <a:cubicBezTo>
                      <a:pt x="7819" y="1135"/>
                      <a:pt x="4584" y="2951"/>
                      <a:pt x="2484" y="5732"/>
                    </a:cubicBezTo>
                    <a:cubicBezTo>
                      <a:pt x="327" y="8513"/>
                      <a:pt x="-581" y="12316"/>
                      <a:pt x="384" y="15664"/>
                    </a:cubicBezTo>
                    <a:cubicBezTo>
                      <a:pt x="1973" y="21283"/>
                      <a:pt x="8046" y="24461"/>
                      <a:pt x="13835" y="25199"/>
                    </a:cubicBezTo>
                    <a:cubicBezTo>
                      <a:pt x="17353" y="25653"/>
                      <a:pt x="21099" y="25369"/>
                      <a:pt x="24107" y="23496"/>
                    </a:cubicBezTo>
                    <a:cubicBezTo>
                      <a:pt x="29442" y="20204"/>
                      <a:pt x="30917" y="12259"/>
                      <a:pt x="27625" y="6924"/>
                    </a:cubicBezTo>
                    <a:cubicBezTo>
                      <a:pt x="24391" y="1533"/>
                      <a:pt x="17410" y="-964"/>
                      <a:pt x="11224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4" name="Google Shape;1684;p19"/>
              <p:cNvSpPr/>
              <p:nvPr/>
            </p:nvSpPr>
            <p:spPr>
              <a:xfrm>
                <a:off x="4577997" y="7371899"/>
                <a:ext cx="15288" cy="13993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3993" extrusionOk="0">
                    <a:moveTo>
                      <a:pt x="12946" y="4288"/>
                    </a:moveTo>
                    <a:cubicBezTo>
                      <a:pt x="10846" y="1791"/>
                      <a:pt x="7838" y="-480"/>
                      <a:pt x="4660" y="88"/>
                    </a:cubicBezTo>
                    <a:cubicBezTo>
                      <a:pt x="1141" y="769"/>
                      <a:pt x="-845" y="5139"/>
                      <a:pt x="347" y="8487"/>
                    </a:cubicBezTo>
                    <a:cubicBezTo>
                      <a:pt x="1539" y="11836"/>
                      <a:pt x="5228" y="13936"/>
                      <a:pt x="8803" y="13992"/>
                    </a:cubicBezTo>
                    <a:cubicBezTo>
                      <a:pt x="11527" y="14049"/>
                      <a:pt x="14705" y="12630"/>
                      <a:pt x="15216" y="9963"/>
                    </a:cubicBezTo>
                    <a:cubicBezTo>
                      <a:pt x="15613" y="7863"/>
                      <a:pt x="14308" y="5877"/>
                      <a:pt x="12946" y="428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5" name="Google Shape;1685;p19"/>
              <p:cNvSpPr/>
              <p:nvPr/>
            </p:nvSpPr>
            <p:spPr>
              <a:xfrm>
                <a:off x="4544556" y="7382667"/>
                <a:ext cx="28123" cy="23428"/>
              </a:xfrm>
              <a:custGeom>
                <a:avLst/>
                <a:gdLst/>
                <a:ahLst/>
                <a:cxnLst/>
                <a:rect l="l" t="t" r="r" b="b"/>
                <a:pathLst>
                  <a:path w="28123" h="23428" extrusionOk="0">
                    <a:moveTo>
                      <a:pt x="7398" y="1521"/>
                    </a:moveTo>
                    <a:cubicBezTo>
                      <a:pt x="3596" y="3224"/>
                      <a:pt x="304" y="6686"/>
                      <a:pt x="20" y="10829"/>
                    </a:cubicBezTo>
                    <a:cubicBezTo>
                      <a:pt x="-206" y="14064"/>
                      <a:pt x="1496" y="17242"/>
                      <a:pt x="3937" y="19342"/>
                    </a:cubicBezTo>
                    <a:cubicBezTo>
                      <a:pt x="6376" y="21441"/>
                      <a:pt x="9555" y="22576"/>
                      <a:pt x="12790" y="23087"/>
                    </a:cubicBezTo>
                    <a:cubicBezTo>
                      <a:pt x="16308" y="23712"/>
                      <a:pt x="20111" y="23598"/>
                      <a:pt x="23176" y="21725"/>
                    </a:cubicBezTo>
                    <a:cubicBezTo>
                      <a:pt x="26864" y="19455"/>
                      <a:pt x="28737" y="14801"/>
                      <a:pt x="27943" y="10545"/>
                    </a:cubicBezTo>
                    <a:cubicBezTo>
                      <a:pt x="27148" y="6288"/>
                      <a:pt x="23970" y="2656"/>
                      <a:pt x="19997" y="1067"/>
                    </a:cubicBezTo>
                    <a:cubicBezTo>
                      <a:pt x="16025" y="-579"/>
                      <a:pt x="11371" y="-238"/>
                      <a:pt x="7455" y="15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6" name="Google Shape;1686;p19"/>
              <p:cNvSpPr/>
              <p:nvPr/>
            </p:nvSpPr>
            <p:spPr>
              <a:xfrm>
                <a:off x="4528853" y="7375537"/>
                <a:ext cx="9847" cy="9841"/>
              </a:xfrm>
              <a:custGeom>
                <a:avLst/>
                <a:gdLst/>
                <a:ahLst/>
                <a:cxnLst/>
                <a:rect l="l" t="t" r="r" b="b"/>
                <a:pathLst>
                  <a:path w="9847" h="9841" extrusionOk="0">
                    <a:moveTo>
                      <a:pt x="6869" y="365"/>
                    </a:moveTo>
                    <a:cubicBezTo>
                      <a:pt x="4770" y="-543"/>
                      <a:pt x="2045" y="309"/>
                      <a:pt x="797" y="2181"/>
                    </a:cubicBezTo>
                    <a:cubicBezTo>
                      <a:pt x="-452" y="4111"/>
                      <a:pt x="-225" y="6892"/>
                      <a:pt x="1421" y="8481"/>
                    </a:cubicBezTo>
                    <a:cubicBezTo>
                      <a:pt x="3521" y="10581"/>
                      <a:pt x="7437" y="10184"/>
                      <a:pt x="9083" y="7743"/>
                    </a:cubicBezTo>
                    <a:cubicBezTo>
                      <a:pt x="10728" y="5303"/>
                      <a:pt x="9593" y="1500"/>
                      <a:pt x="6869" y="3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98258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p20"/>
          <p:cNvSpPr txBox="1">
            <a:spLocks noGrp="1"/>
          </p:cNvSpPr>
          <p:nvPr>
            <p:ph type="title"/>
          </p:nvPr>
        </p:nvSpPr>
        <p:spPr>
          <a:xfrm>
            <a:off x="960000" y="1665000"/>
            <a:ext cx="5099600" cy="22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89" name="Google Shape;1689;p20"/>
          <p:cNvSpPr txBox="1">
            <a:spLocks noGrp="1"/>
          </p:cNvSpPr>
          <p:nvPr>
            <p:ph type="subTitle" idx="1"/>
          </p:nvPr>
        </p:nvSpPr>
        <p:spPr>
          <a:xfrm>
            <a:off x="960000" y="4084600"/>
            <a:ext cx="5099600" cy="11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0" name="Google Shape;1690;p20"/>
          <p:cNvSpPr>
            <a:spLocks noGrp="1"/>
          </p:cNvSpPr>
          <p:nvPr>
            <p:ph type="pic" idx="2"/>
          </p:nvPr>
        </p:nvSpPr>
        <p:spPr>
          <a:xfrm>
            <a:off x="7010400" y="0"/>
            <a:ext cx="5181600" cy="68640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691" name="Google Shape;1691;p20"/>
          <p:cNvGrpSpPr/>
          <p:nvPr/>
        </p:nvGrpSpPr>
        <p:grpSpPr>
          <a:xfrm>
            <a:off x="-717084" y="-241369"/>
            <a:ext cx="6628635" cy="8601479"/>
            <a:chOff x="-537813" y="-181027"/>
            <a:chExt cx="4971476" cy="6451109"/>
          </a:xfrm>
        </p:grpSpPr>
        <p:sp>
          <p:nvSpPr>
            <p:cNvPr id="1692" name="Google Shape;1692;p20"/>
            <p:cNvSpPr/>
            <p:nvPr/>
          </p:nvSpPr>
          <p:spPr>
            <a:xfrm rot="10800000">
              <a:off x="-537813" y="-181027"/>
              <a:ext cx="2748622" cy="1917458"/>
            </a:xfrm>
            <a:custGeom>
              <a:avLst/>
              <a:gdLst/>
              <a:ahLst/>
              <a:cxnLst/>
              <a:rect l="l" t="t" r="r" b="b"/>
              <a:pathLst>
                <a:path w="4311564" h="3007778" extrusionOk="0">
                  <a:moveTo>
                    <a:pt x="4311530" y="0"/>
                  </a:moveTo>
                  <a:cubicBezTo>
                    <a:pt x="4248413" y="28797"/>
                    <a:pt x="4190715" y="65514"/>
                    <a:pt x="4143681" y="105392"/>
                  </a:cubicBezTo>
                  <a:cubicBezTo>
                    <a:pt x="3999070" y="228014"/>
                    <a:pt x="3902328" y="382212"/>
                    <a:pt x="3728052" y="482220"/>
                  </a:cubicBezTo>
                  <a:cubicBezTo>
                    <a:pt x="3525291" y="598589"/>
                    <a:pt x="3251737" y="622419"/>
                    <a:pt x="3022090" y="708254"/>
                  </a:cubicBezTo>
                  <a:cubicBezTo>
                    <a:pt x="2788240" y="795653"/>
                    <a:pt x="2603161" y="950163"/>
                    <a:pt x="2515832" y="1130900"/>
                  </a:cubicBezTo>
                  <a:cubicBezTo>
                    <a:pt x="2428503" y="1311637"/>
                    <a:pt x="2439828" y="1516620"/>
                    <a:pt x="2546887" y="1691626"/>
                  </a:cubicBezTo>
                  <a:cubicBezTo>
                    <a:pt x="2600834" y="1779823"/>
                    <a:pt x="2674129" y="1891503"/>
                    <a:pt x="2583500" y="1961950"/>
                  </a:cubicBezTo>
                  <a:cubicBezTo>
                    <a:pt x="2516735" y="2013812"/>
                    <a:pt x="2400575" y="2005093"/>
                    <a:pt x="2313767" y="2037503"/>
                  </a:cubicBezTo>
                  <a:cubicBezTo>
                    <a:pt x="2152587" y="2097633"/>
                    <a:pt x="2151475" y="2264266"/>
                    <a:pt x="2054420" y="2375703"/>
                  </a:cubicBezTo>
                  <a:cubicBezTo>
                    <a:pt x="1936105" y="2511560"/>
                    <a:pt x="1685234" y="2549874"/>
                    <a:pt x="1465175" y="2537543"/>
                  </a:cubicBezTo>
                  <a:cubicBezTo>
                    <a:pt x="1245116" y="2525211"/>
                    <a:pt x="1028426" y="2475155"/>
                    <a:pt x="808193" y="2485437"/>
                  </a:cubicBezTo>
                  <a:cubicBezTo>
                    <a:pt x="566318" y="2496727"/>
                    <a:pt x="332990" y="2584612"/>
                    <a:pt x="180355" y="2721927"/>
                  </a:cubicBezTo>
                  <a:cubicBezTo>
                    <a:pt x="88823" y="2804289"/>
                    <a:pt x="27164" y="2903672"/>
                    <a:pt x="0" y="3007779"/>
                  </a:cubicBezTo>
                  <a:lnTo>
                    <a:pt x="4311565" y="3007779"/>
                  </a:lnTo>
                  <a:lnTo>
                    <a:pt x="431156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93" name="Google Shape;1693;p20"/>
            <p:cNvGrpSpPr/>
            <p:nvPr/>
          </p:nvGrpSpPr>
          <p:grpSpPr>
            <a:xfrm flipH="1">
              <a:off x="831037" y="4438265"/>
              <a:ext cx="3602626" cy="1831817"/>
              <a:chOff x="874206" y="4438265"/>
              <a:chExt cx="3602626" cy="1831817"/>
            </a:xfrm>
          </p:grpSpPr>
          <p:sp>
            <p:nvSpPr>
              <p:cNvPr id="1694" name="Google Shape;1694;p20"/>
              <p:cNvSpPr/>
              <p:nvPr/>
            </p:nvSpPr>
            <p:spPr>
              <a:xfrm rot="2700000" flipH="1">
                <a:off x="1142469" y="4706528"/>
                <a:ext cx="1295290" cy="1295290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50"/>
                      <a:pt x="325450" y="0"/>
                      <a:pt x="726912" y="0"/>
                    </a:cubicBezTo>
                    <a:cubicBezTo>
                      <a:pt x="1128374" y="0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5" name="Google Shape;1695;p20"/>
              <p:cNvSpPr/>
              <p:nvPr/>
            </p:nvSpPr>
            <p:spPr>
              <a:xfrm flipH="1">
                <a:off x="1261219" y="4826981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6" y="265245"/>
                      <a:pt x="1182426" y="591213"/>
                    </a:cubicBezTo>
                    <a:cubicBezTo>
                      <a:pt x="1182426" y="917182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6" name="Google Shape;1696;p20"/>
              <p:cNvSpPr/>
              <p:nvPr/>
            </p:nvSpPr>
            <p:spPr>
              <a:xfrm flipH="1">
                <a:off x="1347347" y="4912954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7" name="Google Shape;1697;p20"/>
              <p:cNvSpPr/>
              <p:nvPr/>
            </p:nvSpPr>
            <p:spPr>
              <a:xfrm flipH="1">
                <a:off x="1420578" y="4986055"/>
                <a:ext cx="736884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40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22"/>
                      <a:pt x="8283" y="412820"/>
                    </a:cubicBezTo>
                    <a:cubicBezTo>
                      <a:pt x="8283" y="635918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698" name="Google Shape;1698;p20"/>
              <p:cNvGrpSpPr/>
              <p:nvPr/>
            </p:nvGrpSpPr>
            <p:grpSpPr>
              <a:xfrm>
                <a:off x="2114824" y="4927614"/>
                <a:ext cx="1297536" cy="1297536"/>
                <a:chOff x="7112324" y="5003814"/>
                <a:chExt cx="1297536" cy="1297536"/>
              </a:xfrm>
            </p:grpSpPr>
            <p:sp>
              <p:nvSpPr>
                <p:cNvPr id="1699" name="Google Shape;1699;p20"/>
                <p:cNvSpPr/>
                <p:nvPr/>
              </p:nvSpPr>
              <p:spPr>
                <a:xfrm flipH="1">
                  <a:off x="7112324" y="5003814"/>
                  <a:ext cx="1297536" cy="1297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2" h="1453822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3"/>
                        <a:pt x="726912" y="1453823"/>
                      </a:cubicBezTo>
                      <a:cubicBezTo>
                        <a:pt x="325449" y="1453823"/>
                        <a:pt x="0" y="1128374"/>
                        <a:pt x="0" y="726912"/>
                      </a:cubicBezTo>
                      <a:cubicBezTo>
                        <a:pt x="0" y="325450"/>
                        <a:pt x="325449" y="1"/>
                        <a:pt x="726912" y="1"/>
                      </a:cubicBezTo>
                      <a:cubicBezTo>
                        <a:pt x="1128374" y="1"/>
                        <a:pt x="1453823" y="325450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0" name="Google Shape;1700;p20"/>
                <p:cNvSpPr/>
                <p:nvPr/>
              </p:nvSpPr>
              <p:spPr>
                <a:xfrm flipH="1">
                  <a:off x="7233543" y="5124816"/>
                  <a:ext cx="1055315" cy="105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181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3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3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1" name="Google Shape;1701;p20"/>
                <p:cNvSpPr/>
                <p:nvPr/>
              </p:nvSpPr>
              <p:spPr>
                <a:xfrm flipH="1">
                  <a:off x="7319670" y="5210734"/>
                  <a:ext cx="883216" cy="883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7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2" name="Google Shape;1702;p20"/>
                <p:cNvSpPr/>
                <p:nvPr/>
              </p:nvSpPr>
              <p:spPr>
                <a:xfrm flipH="1">
                  <a:off x="7392903" y="5283836"/>
                  <a:ext cx="736883" cy="73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344"/>
                      </a:moveTo>
                      <a:cubicBezTo>
                        <a:pt x="189783" y="8344"/>
                        <a:pt x="8283" y="189783"/>
                        <a:pt x="8283" y="412881"/>
                      </a:cubicBezTo>
                      <a:cubicBezTo>
                        <a:pt x="8283" y="635979"/>
                        <a:pt x="189722" y="817418"/>
                        <a:pt x="412820" y="817418"/>
                      </a:cubicBezTo>
                      <a:cubicBezTo>
                        <a:pt x="635918" y="817418"/>
                        <a:pt x="817357" y="635979"/>
                        <a:pt x="817357" y="412881"/>
                      </a:cubicBezTo>
                      <a:cubicBezTo>
                        <a:pt x="817357" y="189783"/>
                        <a:pt x="635857" y="8344"/>
                        <a:pt x="41282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703" name="Google Shape;1703;p20"/>
              <p:cNvGrpSpPr/>
              <p:nvPr/>
            </p:nvGrpSpPr>
            <p:grpSpPr>
              <a:xfrm>
                <a:off x="3179296" y="4644206"/>
                <a:ext cx="1297536" cy="1297536"/>
                <a:chOff x="8176796" y="5177606"/>
                <a:chExt cx="1297536" cy="1297536"/>
              </a:xfrm>
            </p:grpSpPr>
            <p:sp>
              <p:nvSpPr>
                <p:cNvPr id="1704" name="Google Shape;1704;p20"/>
                <p:cNvSpPr/>
                <p:nvPr/>
              </p:nvSpPr>
              <p:spPr>
                <a:xfrm flipH="1">
                  <a:off x="8176796" y="5177606"/>
                  <a:ext cx="1297536" cy="1297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2" h="1453822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3"/>
                        <a:pt x="726912" y="1453823"/>
                      </a:cubicBezTo>
                      <a:cubicBezTo>
                        <a:pt x="325449" y="1453823"/>
                        <a:pt x="0" y="1128374"/>
                        <a:pt x="0" y="726912"/>
                      </a:cubicBezTo>
                      <a:cubicBezTo>
                        <a:pt x="0" y="325450"/>
                        <a:pt x="325449" y="1"/>
                        <a:pt x="726912" y="1"/>
                      </a:cubicBezTo>
                      <a:cubicBezTo>
                        <a:pt x="1128374" y="1"/>
                        <a:pt x="1453823" y="325450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5" name="Google Shape;1705;p20"/>
                <p:cNvSpPr/>
                <p:nvPr/>
              </p:nvSpPr>
              <p:spPr>
                <a:xfrm flipH="1">
                  <a:off x="8298015" y="5298607"/>
                  <a:ext cx="1055315" cy="105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6" y="265245"/>
                        <a:pt x="1182426" y="591213"/>
                      </a:cubicBezTo>
                      <a:cubicBezTo>
                        <a:pt x="1182426" y="917181"/>
                        <a:pt x="917181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6" name="Google Shape;1706;p20"/>
                <p:cNvSpPr/>
                <p:nvPr/>
              </p:nvSpPr>
              <p:spPr>
                <a:xfrm flipH="1">
                  <a:off x="8384141" y="5384525"/>
                  <a:ext cx="883216" cy="883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8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8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7" name="Google Shape;1707;p20"/>
                <p:cNvSpPr/>
                <p:nvPr/>
              </p:nvSpPr>
              <p:spPr>
                <a:xfrm flipH="1">
                  <a:off x="8457374" y="5457626"/>
                  <a:ext cx="736883" cy="73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344"/>
                      </a:moveTo>
                      <a:cubicBezTo>
                        <a:pt x="189783" y="8344"/>
                        <a:pt x="8283" y="189783"/>
                        <a:pt x="8283" y="412881"/>
                      </a:cubicBezTo>
                      <a:cubicBezTo>
                        <a:pt x="8283" y="635979"/>
                        <a:pt x="189722" y="817418"/>
                        <a:pt x="412820" y="817418"/>
                      </a:cubicBezTo>
                      <a:cubicBezTo>
                        <a:pt x="635918" y="817418"/>
                        <a:pt x="817357" y="635979"/>
                        <a:pt x="817357" y="412881"/>
                      </a:cubicBezTo>
                      <a:cubicBezTo>
                        <a:pt x="817357" y="189783"/>
                        <a:pt x="635857" y="8344"/>
                        <a:pt x="41282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918850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Google Shape;1709;p21"/>
          <p:cNvSpPr txBox="1">
            <a:spLocks noGrp="1"/>
          </p:cNvSpPr>
          <p:nvPr>
            <p:ph type="title"/>
          </p:nvPr>
        </p:nvSpPr>
        <p:spPr>
          <a:xfrm>
            <a:off x="1158691" y="2095000"/>
            <a:ext cx="4792400" cy="1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710" name="Google Shape;1710;p21"/>
          <p:cNvSpPr txBox="1">
            <a:spLocks noGrp="1"/>
          </p:cNvSpPr>
          <p:nvPr>
            <p:ph type="subTitle" idx="1"/>
          </p:nvPr>
        </p:nvSpPr>
        <p:spPr>
          <a:xfrm>
            <a:off x="1158691" y="3654600"/>
            <a:ext cx="4792400" cy="11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11" name="Google Shape;1711;p21"/>
          <p:cNvGrpSpPr/>
          <p:nvPr/>
        </p:nvGrpSpPr>
        <p:grpSpPr>
          <a:xfrm>
            <a:off x="245076" y="275424"/>
            <a:ext cx="12239995" cy="8115947"/>
            <a:chOff x="183807" y="206568"/>
            <a:chExt cx="9179996" cy="6086960"/>
          </a:xfrm>
        </p:grpSpPr>
        <p:sp>
          <p:nvSpPr>
            <p:cNvPr id="1712" name="Google Shape;1712;p21"/>
            <p:cNvSpPr/>
            <p:nvPr/>
          </p:nvSpPr>
          <p:spPr>
            <a:xfrm rot="-5400000" flipH="1">
              <a:off x="5850054" y="940705"/>
              <a:ext cx="3765407" cy="3262089"/>
            </a:xfrm>
            <a:custGeom>
              <a:avLst/>
              <a:gdLst/>
              <a:ahLst/>
              <a:cxnLst/>
              <a:rect l="l" t="t" r="r" b="b"/>
              <a:pathLst>
                <a:path w="3430895" h="2972291" extrusionOk="0">
                  <a:moveTo>
                    <a:pt x="548031" y="2972291"/>
                  </a:moveTo>
                  <a:lnTo>
                    <a:pt x="2882865" y="2972291"/>
                  </a:lnTo>
                  <a:cubicBezTo>
                    <a:pt x="3219955" y="2659054"/>
                    <a:pt x="3430895" y="2211925"/>
                    <a:pt x="3430895" y="1715471"/>
                  </a:cubicBezTo>
                  <a:cubicBezTo>
                    <a:pt x="3430940" y="768062"/>
                    <a:pt x="2662879" y="0"/>
                    <a:pt x="1715470" y="0"/>
                  </a:cubicBezTo>
                  <a:cubicBezTo>
                    <a:pt x="768062" y="0"/>
                    <a:pt x="0" y="768062"/>
                    <a:pt x="0" y="1715471"/>
                  </a:cubicBezTo>
                  <a:cubicBezTo>
                    <a:pt x="0" y="2211925"/>
                    <a:pt x="210985" y="2659054"/>
                    <a:pt x="548031" y="29722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13" name="Google Shape;1713;p21"/>
            <p:cNvGrpSpPr/>
            <p:nvPr/>
          </p:nvGrpSpPr>
          <p:grpSpPr>
            <a:xfrm>
              <a:off x="183807" y="4069753"/>
              <a:ext cx="5367198" cy="2223775"/>
              <a:chOff x="183807" y="3917353"/>
              <a:chExt cx="5367198" cy="2223775"/>
            </a:xfrm>
          </p:grpSpPr>
          <p:sp>
            <p:nvSpPr>
              <p:cNvPr id="1714" name="Google Shape;1714;p21"/>
              <p:cNvSpPr/>
              <p:nvPr/>
            </p:nvSpPr>
            <p:spPr>
              <a:xfrm rot="5400000" flipH="1">
                <a:off x="4195316" y="4304810"/>
                <a:ext cx="1355689" cy="1355689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3" y="1453823"/>
                      <a:pt x="726911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49"/>
                      <a:pt x="325449" y="0"/>
                      <a:pt x="726911" y="0"/>
                    </a:cubicBezTo>
                    <a:cubicBezTo>
                      <a:pt x="1128373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5" name="Google Shape;1715;p21"/>
              <p:cNvSpPr/>
              <p:nvPr/>
            </p:nvSpPr>
            <p:spPr>
              <a:xfrm rot="5400000" flipH="1">
                <a:off x="4321909" y="4431403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6" name="Google Shape;1716;p21"/>
              <p:cNvSpPr/>
              <p:nvPr/>
            </p:nvSpPr>
            <p:spPr>
              <a:xfrm rot="5400000" flipH="1">
                <a:off x="4411853" y="4521348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8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1"/>
                      <a:pt x="226509" y="981376"/>
                      <a:pt x="494799" y="981376"/>
                    </a:cubicBezTo>
                    <a:cubicBezTo>
                      <a:pt x="763090" y="981376"/>
                      <a:pt x="981315" y="763151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7" name="Google Shape;1717;p21"/>
              <p:cNvSpPr/>
              <p:nvPr/>
            </p:nvSpPr>
            <p:spPr>
              <a:xfrm rot="5400000" flipH="1">
                <a:off x="4488332" y="4597827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843"/>
                      <a:pt x="8283" y="412881"/>
                    </a:cubicBezTo>
                    <a:cubicBezTo>
                      <a:pt x="8283" y="635918"/>
                      <a:pt x="189722" y="817418"/>
                      <a:pt x="412820" y="817418"/>
                    </a:cubicBezTo>
                    <a:cubicBezTo>
                      <a:pt x="635918" y="817418"/>
                      <a:pt x="817357" y="635918"/>
                      <a:pt x="817357" y="412881"/>
                    </a:cubicBezTo>
                    <a:cubicBezTo>
                      <a:pt x="817357" y="18984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8" name="Google Shape;1718;p21"/>
              <p:cNvSpPr/>
              <p:nvPr/>
            </p:nvSpPr>
            <p:spPr>
              <a:xfrm rot="8100000" flipH="1">
                <a:off x="2964262" y="4426965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9" name="Google Shape;1719;p21"/>
              <p:cNvSpPr/>
              <p:nvPr/>
            </p:nvSpPr>
            <p:spPr>
              <a:xfrm rot="5400000" flipH="1">
                <a:off x="3091241" y="4555219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4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4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1" y="1182426"/>
                      <a:pt x="591214" y="1182426"/>
                    </a:cubicBezTo>
                    <a:close/>
                    <a:moveTo>
                      <a:pt x="591214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4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4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0" name="Google Shape;1720;p21"/>
              <p:cNvSpPr/>
              <p:nvPr/>
            </p:nvSpPr>
            <p:spPr>
              <a:xfrm rot="5400000" flipH="1">
                <a:off x="3181186" y="4645164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7" y="0"/>
                      <a:pt x="989599" y="221941"/>
                      <a:pt x="989599" y="494799"/>
                    </a:cubicBezTo>
                    <a:cubicBezTo>
                      <a:pt x="989599" y="767658"/>
                      <a:pt x="767657" y="989599"/>
                      <a:pt x="494800" y="989599"/>
                    </a:cubicBezTo>
                    <a:close/>
                    <a:moveTo>
                      <a:pt x="494800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89" y="981376"/>
                      <a:pt x="981316" y="763150"/>
                      <a:pt x="981316" y="494860"/>
                    </a:cubicBezTo>
                    <a:cubicBezTo>
                      <a:pt x="981316" y="226570"/>
                      <a:pt x="763089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1" name="Google Shape;1721;p21"/>
              <p:cNvSpPr/>
              <p:nvPr/>
            </p:nvSpPr>
            <p:spPr>
              <a:xfrm rot="5400000" flipH="1">
                <a:off x="3257664" y="4721642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6" y="635857"/>
                      <a:pt x="817356" y="412820"/>
                    </a:cubicBezTo>
                    <a:cubicBezTo>
                      <a:pt x="817356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2" name="Google Shape;1722;p21"/>
              <p:cNvSpPr/>
              <p:nvPr/>
            </p:nvSpPr>
            <p:spPr>
              <a:xfrm rot="8100000" flipH="1">
                <a:off x="1714602" y="4198391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50"/>
                      <a:pt x="325450" y="0"/>
                      <a:pt x="726912" y="0"/>
                    </a:cubicBezTo>
                    <a:cubicBezTo>
                      <a:pt x="1128374" y="0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3" name="Google Shape;1723;p21"/>
              <p:cNvSpPr/>
              <p:nvPr/>
            </p:nvSpPr>
            <p:spPr>
              <a:xfrm rot="5400000" flipH="1">
                <a:off x="1841498" y="4326619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4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4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181" y="1182427"/>
                      <a:pt x="591214" y="1182427"/>
                    </a:cubicBezTo>
                    <a:close/>
                    <a:moveTo>
                      <a:pt x="591214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4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4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4" name="Google Shape;1724;p21"/>
              <p:cNvSpPr/>
              <p:nvPr/>
            </p:nvSpPr>
            <p:spPr>
              <a:xfrm rot="5400000" flipH="1">
                <a:off x="1931500" y="4416564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7" y="0"/>
                      <a:pt x="989599" y="221941"/>
                      <a:pt x="989599" y="494799"/>
                    </a:cubicBezTo>
                    <a:cubicBezTo>
                      <a:pt x="989599" y="767657"/>
                      <a:pt x="767657" y="989598"/>
                      <a:pt x="494800" y="989598"/>
                    </a:cubicBezTo>
                    <a:close/>
                    <a:moveTo>
                      <a:pt x="494800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89" y="981376"/>
                      <a:pt x="981316" y="763150"/>
                      <a:pt x="981316" y="494860"/>
                    </a:cubicBezTo>
                    <a:cubicBezTo>
                      <a:pt x="981316" y="226570"/>
                      <a:pt x="763089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5" name="Google Shape;1725;p21"/>
              <p:cNvSpPr/>
              <p:nvPr/>
            </p:nvSpPr>
            <p:spPr>
              <a:xfrm rot="5400000" flipH="1">
                <a:off x="2007979" y="4493042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6" y="635857"/>
                      <a:pt x="817356" y="412820"/>
                    </a:cubicBezTo>
                    <a:cubicBezTo>
                      <a:pt x="817356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6" name="Google Shape;1726;p21"/>
              <p:cNvSpPr/>
              <p:nvPr/>
            </p:nvSpPr>
            <p:spPr>
              <a:xfrm rot="8100000" flipH="1">
                <a:off x="464845" y="4503119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4"/>
                      <a:pt x="726912" y="1453824"/>
                    </a:cubicBezTo>
                    <a:cubicBezTo>
                      <a:pt x="325450" y="1453824"/>
                      <a:pt x="0" y="1128374"/>
                      <a:pt x="0" y="726912"/>
                    </a:cubicBezTo>
                    <a:cubicBezTo>
                      <a:pt x="0" y="325450"/>
                      <a:pt x="325450" y="1"/>
                      <a:pt x="726912" y="1"/>
                    </a:cubicBezTo>
                    <a:cubicBezTo>
                      <a:pt x="1128374" y="1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7" name="Google Shape;1727;p21"/>
              <p:cNvSpPr/>
              <p:nvPr/>
            </p:nvSpPr>
            <p:spPr>
              <a:xfrm rot="5400000" flipH="1">
                <a:off x="591812" y="4631419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4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4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1" y="1182427"/>
                      <a:pt x="591214" y="1182427"/>
                    </a:cubicBezTo>
                    <a:close/>
                    <a:moveTo>
                      <a:pt x="591214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4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4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8" name="Google Shape;1728;p21"/>
              <p:cNvSpPr/>
              <p:nvPr/>
            </p:nvSpPr>
            <p:spPr>
              <a:xfrm rot="5400000" flipH="1">
                <a:off x="681814" y="4721364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7" y="0"/>
                      <a:pt x="989599" y="221941"/>
                      <a:pt x="989599" y="494799"/>
                    </a:cubicBezTo>
                    <a:cubicBezTo>
                      <a:pt x="989599" y="767657"/>
                      <a:pt x="767657" y="989599"/>
                      <a:pt x="494800" y="989599"/>
                    </a:cubicBezTo>
                    <a:close/>
                    <a:moveTo>
                      <a:pt x="494800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89" y="981376"/>
                      <a:pt x="981316" y="763150"/>
                      <a:pt x="981316" y="494860"/>
                    </a:cubicBezTo>
                    <a:cubicBezTo>
                      <a:pt x="981316" y="226570"/>
                      <a:pt x="763089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9" name="Google Shape;1729;p21"/>
              <p:cNvSpPr/>
              <p:nvPr/>
            </p:nvSpPr>
            <p:spPr>
              <a:xfrm rot="5400000" flipH="1">
                <a:off x="758293" y="4797842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6"/>
                      <a:pt x="412820" y="817356"/>
                    </a:cubicBezTo>
                    <a:cubicBezTo>
                      <a:pt x="635918" y="817356"/>
                      <a:pt x="817356" y="635857"/>
                      <a:pt x="817356" y="412820"/>
                    </a:cubicBezTo>
                    <a:cubicBezTo>
                      <a:pt x="817356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30" name="Google Shape;1730;p21"/>
            <p:cNvGrpSpPr/>
            <p:nvPr/>
          </p:nvGrpSpPr>
          <p:grpSpPr>
            <a:xfrm flipH="1">
              <a:off x="8146450" y="206568"/>
              <a:ext cx="374094" cy="384230"/>
              <a:chOff x="4333292" y="7131742"/>
              <a:chExt cx="477404" cy="490340"/>
            </a:xfrm>
          </p:grpSpPr>
          <p:sp>
            <p:nvSpPr>
              <p:cNvPr id="1731" name="Google Shape;1731;p21"/>
              <p:cNvSpPr/>
              <p:nvPr/>
            </p:nvSpPr>
            <p:spPr>
              <a:xfrm>
                <a:off x="4426751" y="7236417"/>
                <a:ext cx="277956" cy="277815"/>
              </a:xfrm>
              <a:custGeom>
                <a:avLst/>
                <a:gdLst/>
                <a:ahLst/>
                <a:cxnLst/>
                <a:rect l="l" t="t" r="r" b="b"/>
                <a:pathLst>
                  <a:path w="277956" h="277815" extrusionOk="0">
                    <a:moveTo>
                      <a:pt x="247732" y="226317"/>
                    </a:moveTo>
                    <a:cubicBezTo>
                      <a:pt x="191320" y="296861"/>
                      <a:pt x="79915" y="294534"/>
                      <a:pt x="26396" y="221777"/>
                    </a:cubicBezTo>
                    <a:cubicBezTo>
                      <a:pt x="-26724" y="149474"/>
                      <a:pt x="3752" y="42835"/>
                      <a:pt x="87178" y="9692"/>
                    </a:cubicBezTo>
                    <a:cubicBezTo>
                      <a:pt x="145520" y="-13520"/>
                      <a:pt x="214021" y="6060"/>
                      <a:pt x="251251" y="56683"/>
                    </a:cubicBezTo>
                    <a:cubicBezTo>
                      <a:pt x="288197" y="106909"/>
                      <a:pt x="286608" y="177680"/>
                      <a:pt x="247732" y="2263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2" name="Google Shape;1732;p21"/>
              <p:cNvSpPr/>
              <p:nvPr/>
            </p:nvSpPr>
            <p:spPr>
              <a:xfrm>
                <a:off x="4510014" y="7405670"/>
                <a:ext cx="198386" cy="216412"/>
              </a:xfrm>
              <a:custGeom>
                <a:avLst/>
                <a:gdLst/>
                <a:ahLst/>
                <a:cxnLst/>
                <a:rect l="l" t="t" r="r" b="b"/>
                <a:pathLst>
                  <a:path w="198386" h="216412" extrusionOk="0">
                    <a:moveTo>
                      <a:pt x="22303" y="189582"/>
                    </a:moveTo>
                    <a:cubicBezTo>
                      <a:pt x="5959" y="168981"/>
                      <a:pt x="-4144" y="141456"/>
                      <a:pt x="1645" y="115122"/>
                    </a:cubicBezTo>
                    <a:cubicBezTo>
                      <a:pt x="7774" y="87257"/>
                      <a:pt x="29908" y="67393"/>
                      <a:pt x="45117" y="44465"/>
                    </a:cubicBezTo>
                    <a:cubicBezTo>
                      <a:pt x="52042" y="34023"/>
                      <a:pt x="57830" y="22842"/>
                      <a:pt x="60441" y="10527"/>
                    </a:cubicBezTo>
                    <a:cubicBezTo>
                      <a:pt x="61065" y="7576"/>
                      <a:pt x="61576" y="-3207"/>
                      <a:pt x="66513" y="936"/>
                    </a:cubicBezTo>
                    <a:cubicBezTo>
                      <a:pt x="68556" y="2638"/>
                      <a:pt x="70316" y="4852"/>
                      <a:pt x="72132" y="6724"/>
                    </a:cubicBezTo>
                    <a:cubicBezTo>
                      <a:pt x="91485" y="26418"/>
                      <a:pt x="116002" y="34023"/>
                      <a:pt x="140690" y="44578"/>
                    </a:cubicBezTo>
                    <a:cubicBezTo>
                      <a:pt x="166341" y="55589"/>
                      <a:pt x="187908" y="73125"/>
                      <a:pt x="195399" y="100991"/>
                    </a:cubicBezTo>
                    <a:cubicBezTo>
                      <a:pt x="201415" y="123408"/>
                      <a:pt x="198748" y="157403"/>
                      <a:pt x="183708" y="176075"/>
                    </a:cubicBezTo>
                    <a:cubicBezTo>
                      <a:pt x="175252" y="186517"/>
                      <a:pt x="164072" y="192136"/>
                      <a:pt x="151415" y="195881"/>
                    </a:cubicBezTo>
                    <a:cubicBezTo>
                      <a:pt x="138306" y="199741"/>
                      <a:pt x="125536" y="204565"/>
                      <a:pt x="112597" y="208991"/>
                    </a:cubicBezTo>
                    <a:cubicBezTo>
                      <a:pt x="87909" y="217561"/>
                      <a:pt x="60498" y="221364"/>
                      <a:pt x="37854" y="205529"/>
                    </a:cubicBezTo>
                    <a:cubicBezTo>
                      <a:pt x="31838" y="201046"/>
                      <a:pt x="26786" y="195427"/>
                      <a:pt x="22247" y="189525"/>
                    </a:cubicBezTo>
                    <a:cubicBezTo>
                      <a:pt x="16458" y="182261"/>
                      <a:pt x="26503" y="194973"/>
                      <a:pt x="22247" y="1895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3" name="Google Shape;1733;p21"/>
              <p:cNvSpPr/>
              <p:nvPr/>
            </p:nvSpPr>
            <p:spPr>
              <a:xfrm>
                <a:off x="4547203" y="7414192"/>
                <a:ext cx="95251" cy="108706"/>
              </a:xfrm>
              <a:custGeom>
                <a:avLst/>
                <a:gdLst/>
                <a:ahLst/>
                <a:cxnLst/>
                <a:rect l="l" t="t" r="r" b="b"/>
                <a:pathLst>
                  <a:path w="95251" h="108706" extrusionOk="0">
                    <a:moveTo>
                      <a:pt x="63093" y="96442"/>
                    </a:moveTo>
                    <a:cubicBezTo>
                      <a:pt x="43343" y="104160"/>
                      <a:pt x="8497" y="122889"/>
                      <a:pt x="835" y="89631"/>
                    </a:cubicBezTo>
                    <a:cubicBezTo>
                      <a:pt x="-2116" y="76919"/>
                      <a:pt x="3332" y="63695"/>
                      <a:pt x="8213" y="52174"/>
                    </a:cubicBezTo>
                    <a:cubicBezTo>
                      <a:pt x="13945" y="38724"/>
                      <a:pt x="20301" y="25387"/>
                      <a:pt x="24898" y="11426"/>
                    </a:cubicBezTo>
                    <a:cubicBezTo>
                      <a:pt x="25636" y="9213"/>
                      <a:pt x="27566" y="-1968"/>
                      <a:pt x="31481" y="302"/>
                    </a:cubicBezTo>
                    <a:cubicBezTo>
                      <a:pt x="35795" y="2800"/>
                      <a:pt x="39200" y="7907"/>
                      <a:pt x="42775" y="11313"/>
                    </a:cubicBezTo>
                    <a:cubicBezTo>
                      <a:pt x="53388" y="21358"/>
                      <a:pt x="64909" y="30211"/>
                      <a:pt x="75975" y="39746"/>
                    </a:cubicBezTo>
                    <a:cubicBezTo>
                      <a:pt x="86021" y="48372"/>
                      <a:pt x="97485" y="60290"/>
                      <a:pt x="94875" y="74876"/>
                    </a:cubicBezTo>
                    <a:cubicBezTo>
                      <a:pt x="91980" y="90823"/>
                      <a:pt x="75351" y="91901"/>
                      <a:pt x="63036" y="96442"/>
                    </a:cubicBezTo>
                    <a:cubicBezTo>
                      <a:pt x="59347" y="97917"/>
                      <a:pt x="65250" y="95590"/>
                      <a:pt x="63036" y="96442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4" name="Google Shape;1734;p21"/>
              <p:cNvSpPr/>
              <p:nvPr/>
            </p:nvSpPr>
            <p:spPr>
              <a:xfrm>
                <a:off x="4333292" y="7368918"/>
                <a:ext cx="206632" cy="195757"/>
              </a:xfrm>
              <a:custGeom>
                <a:avLst/>
                <a:gdLst/>
                <a:ahLst/>
                <a:cxnLst/>
                <a:rect l="l" t="t" r="r" b="b"/>
                <a:pathLst>
                  <a:path w="206632" h="195757" extrusionOk="0">
                    <a:moveTo>
                      <a:pt x="13216" y="42909"/>
                    </a:moveTo>
                    <a:cubicBezTo>
                      <a:pt x="28426" y="21173"/>
                      <a:pt x="50447" y="3012"/>
                      <a:pt x="77688" y="344"/>
                    </a:cubicBezTo>
                    <a:cubicBezTo>
                      <a:pt x="105894" y="-2437"/>
                      <a:pt x="131262" y="12319"/>
                      <a:pt x="157539" y="19754"/>
                    </a:cubicBezTo>
                    <a:cubicBezTo>
                      <a:pt x="168719" y="22932"/>
                      <a:pt x="180467" y="25089"/>
                      <a:pt x="192101" y="24294"/>
                    </a:cubicBezTo>
                    <a:cubicBezTo>
                      <a:pt x="194201" y="24067"/>
                      <a:pt x="206801" y="21456"/>
                      <a:pt x="206630" y="24805"/>
                    </a:cubicBezTo>
                    <a:cubicBezTo>
                      <a:pt x="206346" y="30140"/>
                      <a:pt x="200444" y="36836"/>
                      <a:pt x="198344" y="41717"/>
                    </a:cubicBezTo>
                    <a:cubicBezTo>
                      <a:pt x="188015" y="65894"/>
                      <a:pt x="190172" y="92624"/>
                      <a:pt x="186824" y="118163"/>
                    </a:cubicBezTo>
                    <a:cubicBezTo>
                      <a:pt x="183191" y="145688"/>
                      <a:pt x="170365" y="169978"/>
                      <a:pt x="145280" y="183485"/>
                    </a:cubicBezTo>
                    <a:cubicBezTo>
                      <a:pt x="125303" y="194042"/>
                      <a:pt x="93351" y="200965"/>
                      <a:pt x="72183" y="190750"/>
                    </a:cubicBezTo>
                    <a:cubicBezTo>
                      <a:pt x="60378" y="185075"/>
                      <a:pt x="53455" y="176278"/>
                      <a:pt x="45906" y="165949"/>
                    </a:cubicBezTo>
                    <a:cubicBezTo>
                      <a:pt x="37677" y="154655"/>
                      <a:pt x="29051" y="143702"/>
                      <a:pt x="20765" y="132465"/>
                    </a:cubicBezTo>
                    <a:cubicBezTo>
                      <a:pt x="6520" y="113112"/>
                      <a:pt x="-4774" y="89560"/>
                      <a:pt x="2036" y="65156"/>
                    </a:cubicBezTo>
                    <a:cubicBezTo>
                      <a:pt x="4307" y="56984"/>
                      <a:pt x="8336" y="49776"/>
                      <a:pt x="13160" y="42852"/>
                    </a:cubicBezTo>
                    <a:cubicBezTo>
                      <a:pt x="15884" y="38993"/>
                      <a:pt x="9130" y="48584"/>
                      <a:pt x="13160" y="4285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5" name="Google Shape;1735;p21"/>
              <p:cNvSpPr/>
              <p:nvPr/>
            </p:nvSpPr>
            <p:spPr>
              <a:xfrm>
                <a:off x="4425543" y="7393163"/>
                <a:ext cx="107114" cy="90490"/>
              </a:xfrm>
              <a:custGeom>
                <a:avLst/>
                <a:gdLst/>
                <a:ahLst/>
                <a:cxnLst/>
                <a:rect l="l" t="t" r="r" b="b"/>
                <a:pathLst>
                  <a:path w="107114" h="90490" extrusionOk="0">
                    <a:moveTo>
                      <a:pt x="25504" y="66677"/>
                    </a:moveTo>
                    <a:cubicBezTo>
                      <a:pt x="17048" y="55383"/>
                      <a:pt x="4392" y="46700"/>
                      <a:pt x="760" y="32399"/>
                    </a:cubicBezTo>
                    <a:cubicBezTo>
                      <a:pt x="-3213" y="16735"/>
                      <a:pt x="8989" y="4420"/>
                      <a:pt x="23461" y="1355"/>
                    </a:cubicBezTo>
                    <a:cubicBezTo>
                      <a:pt x="38727" y="-1880"/>
                      <a:pt x="55129" y="1525"/>
                      <a:pt x="70452" y="2830"/>
                    </a:cubicBezTo>
                    <a:cubicBezTo>
                      <a:pt x="77319" y="3398"/>
                      <a:pt x="84186" y="3965"/>
                      <a:pt x="91054" y="4192"/>
                    </a:cubicBezTo>
                    <a:cubicBezTo>
                      <a:pt x="93664" y="4306"/>
                      <a:pt x="108136" y="2660"/>
                      <a:pt x="107058" y="6860"/>
                    </a:cubicBezTo>
                    <a:cubicBezTo>
                      <a:pt x="104561" y="16848"/>
                      <a:pt x="97296" y="26837"/>
                      <a:pt x="93323" y="36542"/>
                    </a:cubicBezTo>
                    <a:cubicBezTo>
                      <a:pt x="90826" y="42728"/>
                      <a:pt x="88386" y="48914"/>
                      <a:pt x="86003" y="55100"/>
                    </a:cubicBezTo>
                    <a:cubicBezTo>
                      <a:pt x="81065" y="67869"/>
                      <a:pt x="74992" y="83363"/>
                      <a:pt x="61202" y="88811"/>
                    </a:cubicBezTo>
                    <a:cubicBezTo>
                      <a:pt x="43040" y="95962"/>
                      <a:pt x="34584" y="78709"/>
                      <a:pt x="25447" y="66677"/>
                    </a:cubicBezTo>
                    <a:cubicBezTo>
                      <a:pt x="24256" y="65088"/>
                      <a:pt x="26866" y="68550"/>
                      <a:pt x="25447" y="66677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6" name="Google Shape;1736;p21"/>
              <p:cNvSpPr/>
              <p:nvPr/>
            </p:nvSpPr>
            <p:spPr>
              <a:xfrm>
                <a:off x="4340617" y="7174784"/>
                <a:ext cx="201165" cy="193889"/>
              </a:xfrm>
              <a:custGeom>
                <a:avLst/>
                <a:gdLst/>
                <a:ahLst/>
                <a:cxnLst/>
                <a:rect l="l" t="t" r="r" b="b"/>
                <a:pathLst>
                  <a:path w="201165" h="193889" extrusionOk="0">
                    <a:moveTo>
                      <a:pt x="122860" y="3562"/>
                    </a:moveTo>
                    <a:cubicBezTo>
                      <a:pt x="148285" y="11621"/>
                      <a:pt x="172291" y="26433"/>
                      <a:pt x="183301" y="51802"/>
                    </a:cubicBezTo>
                    <a:cubicBezTo>
                      <a:pt x="194198" y="76886"/>
                      <a:pt x="188863" y="104582"/>
                      <a:pt x="189374" y="130972"/>
                    </a:cubicBezTo>
                    <a:cubicBezTo>
                      <a:pt x="189601" y="143514"/>
                      <a:pt x="191304" y="156340"/>
                      <a:pt x="196071" y="168031"/>
                    </a:cubicBezTo>
                    <a:cubicBezTo>
                      <a:pt x="197092" y="170301"/>
                      <a:pt x="202540" y="178871"/>
                      <a:pt x="200838" y="181311"/>
                    </a:cubicBezTo>
                    <a:cubicBezTo>
                      <a:pt x="199987" y="184149"/>
                      <a:pt x="186139" y="180290"/>
                      <a:pt x="183925" y="179893"/>
                    </a:cubicBezTo>
                    <a:cubicBezTo>
                      <a:pt x="158898" y="176544"/>
                      <a:pt x="135061" y="185511"/>
                      <a:pt x="111055" y="190789"/>
                    </a:cubicBezTo>
                    <a:cubicBezTo>
                      <a:pt x="84495" y="196635"/>
                      <a:pt x="57197" y="195273"/>
                      <a:pt x="35233" y="177452"/>
                    </a:cubicBezTo>
                    <a:cubicBezTo>
                      <a:pt x="17016" y="162696"/>
                      <a:pt x="-1940" y="132731"/>
                      <a:pt x="160" y="108214"/>
                    </a:cubicBezTo>
                    <a:cubicBezTo>
                      <a:pt x="1295" y="95104"/>
                      <a:pt x="6971" y="84775"/>
                      <a:pt x="14689" y="74503"/>
                    </a:cubicBezTo>
                    <a:cubicBezTo>
                      <a:pt x="23486" y="62812"/>
                      <a:pt x="31318" y="50439"/>
                      <a:pt x="40000" y="38692"/>
                    </a:cubicBezTo>
                    <a:cubicBezTo>
                      <a:pt x="55664" y="17409"/>
                      <a:pt x="76152" y="-1546"/>
                      <a:pt x="104302" y="100"/>
                    </a:cubicBezTo>
                    <a:cubicBezTo>
                      <a:pt x="110601" y="440"/>
                      <a:pt x="116901" y="1632"/>
                      <a:pt x="122916" y="3618"/>
                    </a:cubicBezTo>
                    <a:cubicBezTo>
                      <a:pt x="132054" y="6513"/>
                      <a:pt x="116106" y="1348"/>
                      <a:pt x="122916" y="36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7" name="Google Shape;1737;p21"/>
              <p:cNvSpPr/>
              <p:nvPr/>
            </p:nvSpPr>
            <p:spPr>
              <a:xfrm>
                <a:off x="4435128" y="7254852"/>
                <a:ext cx="98913" cy="97048"/>
              </a:xfrm>
              <a:custGeom>
                <a:avLst/>
                <a:gdLst/>
                <a:ahLst/>
                <a:cxnLst/>
                <a:rect l="l" t="t" r="r" b="b"/>
                <a:pathLst>
                  <a:path w="98913" h="97048" extrusionOk="0">
                    <a:moveTo>
                      <a:pt x="15068" y="37907"/>
                    </a:moveTo>
                    <a:cubicBezTo>
                      <a:pt x="23694" y="25762"/>
                      <a:pt x="28235" y="9190"/>
                      <a:pt x="42649" y="2323"/>
                    </a:cubicBezTo>
                    <a:cubicBezTo>
                      <a:pt x="58540" y="-5282"/>
                      <a:pt x="73126" y="7034"/>
                      <a:pt x="79255" y="21165"/>
                    </a:cubicBezTo>
                    <a:cubicBezTo>
                      <a:pt x="88563" y="42561"/>
                      <a:pt x="89754" y="66908"/>
                      <a:pt x="97473" y="88985"/>
                    </a:cubicBezTo>
                    <a:cubicBezTo>
                      <a:pt x="98721" y="92560"/>
                      <a:pt x="100878" y="97668"/>
                      <a:pt x="95033" y="96987"/>
                    </a:cubicBezTo>
                    <a:cubicBezTo>
                      <a:pt x="87257" y="96022"/>
                      <a:pt x="79539" y="94433"/>
                      <a:pt x="71707" y="93752"/>
                    </a:cubicBezTo>
                    <a:cubicBezTo>
                      <a:pt x="62626" y="92901"/>
                      <a:pt x="53489" y="92447"/>
                      <a:pt x="44409" y="91822"/>
                    </a:cubicBezTo>
                    <a:cubicBezTo>
                      <a:pt x="30107" y="90858"/>
                      <a:pt x="12344" y="89893"/>
                      <a:pt x="3547" y="76726"/>
                    </a:cubicBezTo>
                    <a:cubicBezTo>
                      <a:pt x="-6385" y="61800"/>
                      <a:pt x="6839" y="49598"/>
                      <a:pt x="15124" y="37964"/>
                    </a:cubicBezTo>
                    <a:cubicBezTo>
                      <a:pt x="17452" y="34729"/>
                      <a:pt x="13762" y="39894"/>
                      <a:pt x="15124" y="37964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8" name="Google Shape;1738;p21"/>
              <p:cNvSpPr/>
              <p:nvPr/>
            </p:nvSpPr>
            <p:spPr>
              <a:xfrm>
                <a:off x="4524624" y="7131742"/>
                <a:ext cx="197137" cy="214791"/>
              </a:xfrm>
              <a:custGeom>
                <a:avLst/>
                <a:gdLst/>
                <a:ahLst/>
                <a:cxnLst/>
                <a:rect l="l" t="t" r="r" b="b"/>
                <a:pathLst>
                  <a:path w="197137" h="214791" extrusionOk="0">
                    <a:moveTo>
                      <a:pt x="197021" y="85707"/>
                    </a:moveTo>
                    <a:cubicBezTo>
                      <a:pt x="197190" y="113630"/>
                      <a:pt x="189813" y="142403"/>
                      <a:pt x="167112" y="160564"/>
                    </a:cubicBezTo>
                    <a:cubicBezTo>
                      <a:pt x="145035" y="178271"/>
                      <a:pt x="115580" y="180882"/>
                      <a:pt x="90041" y="191040"/>
                    </a:cubicBezTo>
                    <a:cubicBezTo>
                      <a:pt x="79259" y="195297"/>
                      <a:pt x="69440" y="200688"/>
                      <a:pt x="60700" y="208293"/>
                    </a:cubicBezTo>
                    <a:cubicBezTo>
                      <a:pt x="59508" y="209315"/>
                      <a:pt x="52074" y="217998"/>
                      <a:pt x="50712" y="213515"/>
                    </a:cubicBezTo>
                    <a:cubicBezTo>
                      <a:pt x="48952" y="207782"/>
                      <a:pt x="49123" y="201369"/>
                      <a:pt x="47817" y="195467"/>
                    </a:cubicBezTo>
                    <a:cubicBezTo>
                      <a:pt x="41631" y="167885"/>
                      <a:pt x="21881" y="146716"/>
                      <a:pt x="9623" y="121972"/>
                    </a:cubicBezTo>
                    <a:cubicBezTo>
                      <a:pt x="-2295" y="97966"/>
                      <a:pt x="-3884" y="70838"/>
                      <a:pt x="9055" y="46888"/>
                    </a:cubicBezTo>
                    <a:cubicBezTo>
                      <a:pt x="20973" y="24812"/>
                      <a:pt x="44696" y="521"/>
                      <a:pt x="71313" y="11"/>
                    </a:cubicBezTo>
                    <a:cubicBezTo>
                      <a:pt x="84820" y="-273"/>
                      <a:pt x="96852" y="5232"/>
                      <a:pt x="109508" y="9205"/>
                    </a:cubicBezTo>
                    <a:cubicBezTo>
                      <a:pt x="122958" y="13631"/>
                      <a:pt x="136692" y="16923"/>
                      <a:pt x="149972" y="22087"/>
                    </a:cubicBezTo>
                    <a:cubicBezTo>
                      <a:pt x="174320" y="31565"/>
                      <a:pt x="193161" y="49669"/>
                      <a:pt x="196396" y="76343"/>
                    </a:cubicBezTo>
                    <a:cubicBezTo>
                      <a:pt x="196793" y="79464"/>
                      <a:pt x="196964" y="82643"/>
                      <a:pt x="197134" y="85764"/>
                    </a:cubicBezTo>
                    <a:cubicBezTo>
                      <a:pt x="197190" y="95412"/>
                      <a:pt x="196623" y="72200"/>
                      <a:pt x="197134" y="8576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9" name="Google Shape;1739;p21"/>
              <p:cNvSpPr/>
              <p:nvPr/>
            </p:nvSpPr>
            <p:spPr>
              <a:xfrm>
                <a:off x="4562577" y="7233448"/>
                <a:ext cx="94710" cy="104442"/>
              </a:xfrm>
              <a:custGeom>
                <a:avLst/>
                <a:gdLst/>
                <a:ahLst/>
                <a:cxnLst/>
                <a:rect l="l" t="t" r="r" b="b"/>
                <a:pathLst>
                  <a:path w="94710" h="104442" extrusionOk="0">
                    <a:moveTo>
                      <a:pt x="46187" y="6759"/>
                    </a:moveTo>
                    <a:cubicBezTo>
                      <a:pt x="58616" y="10845"/>
                      <a:pt x="72917" y="10334"/>
                      <a:pt x="84041" y="18109"/>
                    </a:cubicBezTo>
                    <a:cubicBezTo>
                      <a:pt x="96015" y="26509"/>
                      <a:pt x="97775" y="41832"/>
                      <a:pt x="90000" y="53750"/>
                    </a:cubicBezTo>
                    <a:cubicBezTo>
                      <a:pt x="77003" y="73613"/>
                      <a:pt x="49422" y="82580"/>
                      <a:pt x="30353" y="95634"/>
                    </a:cubicBezTo>
                    <a:cubicBezTo>
                      <a:pt x="28026" y="97223"/>
                      <a:pt x="19173" y="105792"/>
                      <a:pt x="16165" y="104260"/>
                    </a:cubicBezTo>
                    <a:cubicBezTo>
                      <a:pt x="13100" y="102103"/>
                      <a:pt x="13384" y="90866"/>
                      <a:pt x="12760" y="87461"/>
                    </a:cubicBezTo>
                    <a:cubicBezTo>
                      <a:pt x="9979" y="72308"/>
                      <a:pt x="5268" y="57609"/>
                      <a:pt x="1976" y="42626"/>
                    </a:cubicBezTo>
                    <a:cubicBezTo>
                      <a:pt x="-918" y="29630"/>
                      <a:pt x="-2166" y="13626"/>
                      <a:pt x="9355" y="4318"/>
                    </a:cubicBezTo>
                    <a:cubicBezTo>
                      <a:pt x="20478" y="-4649"/>
                      <a:pt x="34780" y="2445"/>
                      <a:pt x="46244" y="6815"/>
                    </a:cubicBezTo>
                    <a:cubicBezTo>
                      <a:pt x="48116" y="7440"/>
                      <a:pt x="41760" y="5113"/>
                      <a:pt x="46244" y="6815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0" name="Google Shape;1740;p21"/>
              <p:cNvSpPr/>
              <p:nvPr/>
            </p:nvSpPr>
            <p:spPr>
              <a:xfrm>
                <a:off x="4596980" y="7282991"/>
                <a:ext cx="213716" cy="199018"/>
              </a:xfrm>
              <a:custGeom>
                <a:avLst/>
                <a:gdLst/>
                <a:ahLst/>
                <a:cxnLst/>
                <a:rect l="l" t="t" r="r" b="b"/>
                <a:pathLst>
                  <a:path w="213716" h="199018" extrusionOk="0">
                    <a:moveTo>
                      <a:pt x="167230" y="192343"/>
                    </a:moveTo>
                    <a:cubicBezTo>
                      <a:pt x="142996" y="200515"/>
                      <a:pt x="115754" y="202672"/>
                      <a:pt x="92543" y="190243"/>
                    </a:cubicBezTo>
                    <a:cubicBezTo>
                      <a:pt x="67969" y="177076"/>
                      <a:pt x="54688" y="150856"/>
                      <a:pt x="39024" y="128950"/>
                    </a:cubicBezTo>
                    <a:cubicBezTo>
                      <a:pt x="32044" y="119415"/>
                      <a:pt x="23588" y="110391"/>
                      <a:pt x="13770" y="103808"/>
                    </a:cubicBezTo>
                    <a:cubicBezTo>
                      <a:pt x="9853" y="101198"/>
                      <a:pt x="5427" y="99268"/>
                      <a:pt x="1625" y="96544"/>
                    </a:cubicBezTo>
                    <a:cubicBezTo>
                      <a:pt x="-3823" y="92685"/>
                      <a:pt x="5938" y="89677"/>
                      <a:pt x="8832" y="88315"/>
                    </a:cubicBezTo>
                    <a:cubicBezTo>
                      <a:pt x="34144" y="75829"/>
                      <a:pt x="49240" y="53355"/>
                      <a:pt x="67514" y="32924"/>
                    </a:cubicBezTo>
                    <a:cubicBezTo>
                      <a:pt x="85562" y="12777"/>
                      <a:pt x="108717" y="-1468"/>
                      <a:pt x="136583" y="121"/>
                    </a:cubicBezTo>
                    <a:cubicBezTo>
                      <a:pt x="160986" y="1540"/>
                      <a:pt x="193279" y="15444"/>
                      <a:pt x="205991" y="37294"/>
                    </a:cubicBezTo>
                    <a:cubicBezTo>
                      <a:pt x="212858" y="49042"/>
                      <a:pt x="213142" y="61471"/>
                      <a:pt x="212858" y="74637"/>
                    </a:cubicBezTo>
                    <a:cubicBezTo>
                      <a:pt x="212518" y="89733"/>
                      <a:pt x="214163" y="104830"/>
                      <a:pt x="213596" y="119926"/>
                    </a:cubicBezTo>
                    <a:cubicBezTo>
                      <a:pt x="212632" y="147451"/>
                      <a:pt x="204743" y="174125"/>
                      <a:pt x="178523" y="187462"/>
                    </a:cubicBezTo>
                    <a:cubicBezTo>
                      <a:pt x="174834" y="189335"/>
                      <a:pt x="171031" y="190924"/>
                      <a:pt x="167173" y="192343"/>
                    </a:cubicBezTo>
                    <a:cubicBezTo>
                      <a:pt x="149011" y="198472"/>
                      <a:pt x="173643" y="190016"/>
                      <a:pt x="167173" y="19234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1" name="Google Shape;1741;p21"/>
              <p:cNvSpPr/>
              <p:nvPr/>
            </p:nvSpPr>
            <p:spPr>
              <a:xfrm>
                <a:off x="4605929" y="7335099"/>
                <a:ext cx="104152" cy="96996"/>
              </a:xfrm>
              <a:custGeom>
                <a:avLst/>
                <a:gdLst/>
                <a:ahLst/>
                <a:cxnLst/>
                <a:rect l="l" t="t" r="r" b="b"/>
                <a:pathLst>
                  <a:path w="104152" h="96996" extrusionOk="0">
                    <a:moveTo>
                      <a:pt x="101868" y="39782"/>
                    </a:moveTo>
                    <a:cubicBezTo>
                      <a:pt x="101528" y="53006"/>
                      <a:pt x="106466" y="66059"/>
                      <a:pt x="102777" y="79282"/>
                    </a:cubicBezTo>
                    <a:cubicBezTo>
                      <a:pt x="99088" y="92279"/>
                      <a:pt x="86318" y="98862"/>
                      <a:pt x="73435" y="96535"/>
                    </a:cubicBezTo>
                    <a:cubicBezTo>
                      <a:pt x="59474" y="93981"/>
                      <a:pt x="48067" y="82971"/>
                      <a:pt x="37908" y="73834"/>
                    </a:cubicBezTo>
                    <a:cubicBezTo>
                      <a:pt x="27693" y="64640"/>
                      <a:pt x="17307" y="55560"/>
                      <a:pt x="6126" y="47614"/>
                    </a:cubicBezTo>
                    <a:cubicBezTo>
                      <a:pt x="4311" y="46309"/>
                      <a:pt x="-2330" y="43017"/>
                      <a:pt x="849" y="40293"/>
                    </a:cubicBezTo>
                    <a:cubicBezTo>
                      <a:pt x="5673" y="36150"/>
                      <a:pt x="12880" y="33880"/>
                      <a:pt x="18385" y="30759"/>
                    </a:cubicBezTo>
                    <a:cubicBezTo>
                      <a:pt x="30530" y="23892"/>
                      <a:pt x="41995" y="15833"/>
                      <a:pt x="54026" y="8739"/>
                    </a:cubicBezTo>
                    <a:cubicBezTo>
                      <a:pt x="64809" y="2382"/>
                      <a:pt x="78997" y="-3804"/>
                      <a:pt x="91142" y="2893"/>
                    </a:cubicBezTo>
                    <a:cubicBezTo>
                      <a:pt x="105217" y="10668"/>
                      <a:pt x="101755" y="26502"/>
                      <a:pt x="101925" y="39839"/>
                    </a:cubicBezTo>
                    <a:cubicBezTo>
                      <a:pt x="101812" y="43812"/>
                      <a:pt x="101868" y="35072"/>
                      <a:pt x="101925" y="39839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2" name="Google Shape;1742;p21"/>
              <p:cNvSpPr/>
              <p:nvPr/>
            </p:nvSpPr>
            <p:spPr>
              <a:xfrm>
                <a:off x="4511996" y="7318980"/>
                <a:ext cx="100682" cy="108413"/>
              </a:xfrm>
              <a:custGeom>
                <a:avLst/>
                <a:gdLst/>
                <a:ahLst/>
                <a:cxnLst/>
                <a:rect l="l" t="t" r="r" b="b"/>
                <a:pathLst>
                  <a:path w="100682" h="108413" extrusionOk="0">
                    <a:moveTo>
                      <a:pt x="88028" y="80135"/>
                    </a:moveTo>
                    <a:cubicBezTo>
                      <a:pt x="94668" y="78489"/>
                      <a:pt x="100003" y="72360"/>
                      <a:pt x="100627" y="65493"/>
                    </a:cubicBezTo>
                    <a:cubicBezTo>
                      <a:pt x="100968" y="61577"/>
                      <a:pt x="99719" y="57547"/>
                      <a:pt x="97449" y="54369"/>
                    </a:cubicBezTo>
                    <a:cubicBezTo>
                      <a:pt x="99606" y="51759"/>
                      <a:pt x="100740" y="48240"/>
                      <a:pt x="100457" y="44835"/>
                    </a:cubicBezTo>
                    <a:cubicBezTo>
                      <a:pt x="99946" y="39386"/>
                      <a:pt x="96257" y="34392"/>
                      <a:pt x="91206" y="32236"/>
                    </a:cubicBezTo>
                    <a:cubicBezTo>
                      <a:pt x="89900" y="31668"/>
                      <a:pt x="88595" y="31328"/>
                      <a:pt x="87176" y="31157"/>
                    </a:cubicBezTo>
                    <a:cubicBezTo>
                      <a:pt x="88369" y="27695"/>
                      <a:pt x="88482" y="23836"/>
                      <a:pt x="86893" y="20544"/>
                    </a:cubicBezTo>
                    <a:cubicBezTo>
                      <a:pt x="84396" y="15380"/>
                      <a:pt x="78493" y="12145"/>
                      <a:pt x="72818" y="12769"/>
                    </a:cubicBezTo>
                    <a:cubicBezTo>
                      <a:pt x="70718" y="5505"/>
                      <a:pt x="63511" y="57"/>
                      <a:pt x="55906" y="0"/>
                    </a:cubicBezTo>
                    <a:cubicBezTo>
                      <a:pt x="48358" y="0"/>
                      <a:pt x="41036" y="5278"/>
                      <a:pt x="38823" y="12542"/>
                    </a:cubicBezTo>
                    <a:cubicBezTo>
                      <a:pt x="30935" y="8513"/>
                      <a:pt x="20492" y="10386"/>
                      <a:pt x="14476" y="16856"/>
                    </a:cubicBezTo>
                    <a:cubicBezTo>
                      <a:pt x="8460" y="23325"/>
                      <a:pt x="7326" y="33881"/>
                      <a:pt x="11922" y="41486"/>
                    </a:cubicBezTo>
                    <a:cubicBezTo>
                      <a:pt x="4885" y="43756"/>
                      <a:pt x="-166" y="50964"/>
                      <a:pt x="4" y="58342"/>
                    </a:cubicBezTo>
                    <a:cubicBezTo>
                      <a:pt x="231" y="65720"/>
                      <a:pt x="5679" y="72644"/>
                      <a:pt x="12830" y="74516"/>
                    </a:cubicBezTo>
                    <a:cubicBezTo>
                      <a:pt x="10901" y="80873"/>
                      <a:pt x="12887" y="88251"/>
                      <a:pt x="17768" y="92848"/>
                    </a:cubicBezTo>
                    <a:cubicBezTo>
                      <a:pt x="22648" y="97388"/>
                      <a:pt x="30140" y="98920"/>
                      <a:pt x="36383" y="96593"/>
                    </a:cubicBezTo>
                    <a:cubicBezTo>
                      <a:pt x="38653" y="103631"/>
                      <a:pt x="45917" y="108738"/>
                      <a:pt x="53352" y="108398"/>
                    </a:cubicBezTo>
                    <a:cubicBezTo>
                      <a:pt x="60730" y="108057"/>
                      <a:pt x="67597" y="102382"/>
                      <a:pt x="69243" y="95174"/>
                    </a:cubicBezTo>
                    <a:cubicBezTo>
                      <a:pt x="73669" y="98069"/>
                      <a:pt x="79912" y="97728"/>
                      <a:pt x="84055" y="94493"/>
                    </a:cubicBezTo>
                    <a:cubicBezTo>
                      <a:pt x="88198" y="91202"/>
                      <a:pt x="89900" y="85186"/>
                      <a:pt x="88085" y="8024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3" name="Google Shape;1743;p21"/>
              <p:cNvSpPr/>
              <p:nvPr/>
            </p:nvSpPr>
            <p:spPr>
              <a:xfrm>
                <a:off x="4569659" y="7342363"/>
                <a:ext cx="17786" cy="17771"/>
              </a:xfrm>
              <a:custGeom>
                <a:avLst/>
                <a:gdLst/>
                <a:ahLst/>
                <a:cxnLst/>
                <a:rect l="l" t="t" r="r" b="b"/>
                <a:pathLst>
                  <a:path w="17786" h="17771" extrusionOk="0">
                    <a:moveTo>
                      <a:pt x="229" y="6866"/>
                    </a:moveTo>
                    <a:cubicBezTo>
                      <a:pt x="-509" y="10044"/>
                      <a:pt x="569" y="13563"/>
                      <a:pt x="3010" y="15663"/>
                    </a:cubicBezTo>
                    <a:cubicBezTo>
                      <a:pt x="6471" y="18670"/>
                      <a:pt x="12316" y="18443"/>
                      <a:pt x="15438" y="15095"/>
                    </a:cubicBezTo>
                    <a:cubicBezTo>
                      <a:pt x="18617" y="11747"/>
                      <a:pt x="18560" y="5901"/>
                      <a:pt x="15325" y="2666"/>
                    </a:cubicBezTo>
                    <a:cubicBezTo>
                      <a:pt x="13111" y="396"/>
                      <a:pt x="9592" y="-512"/>
                      <a:pt x="6528" y="283"/>
                    </a:cubicBezTo>
                    <a:cubicBezTo>
                      <a:pt x="3463" y="1134"/>
                      <a:pt x="966" y="3744"/>
                      <a:pt x="229" y="68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4" name="Google Shape;1744;p21"/>
              <p:cNvSpPr/>
              <p:nvPr/>
            </p:nvSpPr>
            <p:spPr>
              <a:xfrm>
                <a:off x="4533976" y="7343723"/>
                <a:ext cx="29369" cy="25388"/>
              </a:xfrm>
              <a:custGeom>
                <a:avLst/>
                <a:gdLst/>
                <a:ahLst/>
                <a:cxnLst/>
                <a:rect l="l" t="t" r="r" b="b"/>
                <a:pathLst>
                  <a:path w="29369" h="25388" extrusionOk="0">
                    <a:moveTo>
                      <a:pt x="11280" y="398"/>
                    </a:moveTo>
                    <a:cubicBezTo>
                      <a:pt x="7819" y="1135"/>
                      <a:pt x="4584" y="2951"/>
                      <a:pt x="2484" y="5732"/>
                    </a:cubicBezTo>
                    <a:cubicBezTo>
                      <a:pt x="327" y="8513"/>
                      <a:pt x="-581" y="12316"/>
                      <a:pt x="384" y="15664"/>
                    </a:cubicBezTo>
                    <a:cubicBezTo>
                      <a:pt x="1973" y="21283"/>
                      <a:pt x="8046" y="24461"/>
                      <a:pt x="13835" y="25199"/>
                    </a:cubicBezTo>
                    <a:cubicBezTo>
                      <a:pt x="17353" y="25653"/>
                      <a:pt x="21099" y="25369"/>
                      <a:pt x="24107" y="23496"/>
                    </a:cubicBezTo>
                    <a:cubicBezTo>
                      <a:pt x="29442" y="20204"/>
                      <a:pt x="30917" y="12259"/>
                      <a:pt x="27625" y="6924"/>
                    </a:cubicBezTo>
                    <a:cubicBezTo>
                      <a:pt x="24391" y="1533"/>
                      <a:pt x="17410" y="-964"/>
                      <a:pt x="11224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5" name="Google Shape;1745;p21"/>
              <p:cNvSpPr/>
              <p:nvPr/>
            </p:nvSpPr>
            <p:spPr>
              <a:xfrm>
                <a:off x="4577997" y="7371899"/>
                <a:ext cx="15288" cy="13993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3993" extrusionOk="0">
                    <a:moveTo>
                      <a:pt x="12946" y="4288"/>
                    </a:moveTo>
                    <a:cubicBezTo>
                      <a:pt x="10846" y="1791"/>
                      <a:pt x="7838" y="-480"/>
                      <a:pt x="4660" y="88"/>
                    </a:cubicBezTo>
                    <a:cubicBezTo>
                      <a:pt x="1141" y="769"/>
                      <a:pt x="-845" y="5139"/>
                      <a:pt x="347" y="8487"/>
                    </a:cubicBezTo>
                    <a:cubicBezTo>
                      <a:pt x="1539" y="11836"/>
                      <a:pt x="5228" y="13936"/>
                      <a:pt x="8803" y="13992"/>
                    </a:cubicBezTo>
                    <a:cubicBezTo>
                      <a:pt x="11527" y="14049"/>
                      <a:pt x="14705" y="12630"/>
                      <a:pt x="15216" y="9963"/>
                    </a:cubicBezTo>
                    <a:cubicBezTo>
                      <a:pt x="15613" y="7863"/>
                      <a:pt x="14308" y="5877"/>
                      <a:pt x="12946" y="428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6" name="Google Shape;1746;p21"/>
              <p:cNvSpPr/>
              <p:nvPr/>
            </p:nvSpPr>
            <p:spPr>
              <a:xfrm>
                <a:off x="4544556" y="7382667"/>
                <a:ext cx="28123" cy="23428"/>
              </a:xfrm>
              <a:custGeom>
                <a:avLst/>
                <a:gdLst/>
                <a:ahLst/>
                <a:cxnLst/>
                <a:rect l="l" t="t" r="r" b="b"/>
                <a:pathLst>
                  <a:path w="28123" h="23428" extrusionOk="0">
                    <a:moveTo>
                      <a:pt x="7398" y="1521"/>
                    </a:moveTo>
                    <a:cubicBezTo>
                      <a:pt x="3596" y="3224"/>
                      <a:pt x="304" y="6686"/>
                      <a:pt x="20" y="10829"/>
                    </a:cubicBezTo>
                    <a:cubicBezTo>
                      <a:pt x="-206" y="14064"/>
                      <a:pt x="1496" y="17242"/>
                      <a:pt x="3937" y="19342"/>
                    </a:cubicBezTo>
                    <a:cubicBezTo>
                      <a:pt x="6376" y="21441"/>
                      <a:pt x="9555" y="22576"/>
                      <a:pt x="12790" y="23087"/>
                    </a:cubicBezTo>
                    <a:cubicBezTo>
                      <a:pt x="16308" y="23712"/>
                      <a:pt x="20111" y="23598"/>
                      <a:pt x="23176" y="21725"/>
                    </a:cubicBezTo>
                    <a:cubicBezTo>
                      <a:pt x="26864" y="19455"/>
                      <a:pt x="28737" y="14801"/>
                      <a:pt x="27943" y="10545"/>
                    </a:cubicBezTo>
                    <a:cubicBezTo>
                      <a:pt x="27148" y="6288"/>
                      <a:pt x="23970" y="2656"/>
                      <a:pt x="19997" y="1067"/>
                    </a:cubicBezTo>
                    <a:cubicBezTo>
                      <a:pt x="16025" y="-579"/>
                      <a:pt x="11371" y="-238"/>
                      <a:pt x="7455" y="15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7" name="Google Shape;1747;p21"/>
              <p:cNvSpPr/>
              <p:nvPr/>
            </p:nvSpPr>
            <p:spPr>
              <a:xfrm>
                <a:off x="4528853" y="7375537"/>
                <a:ext cx="9847" cy="9841"/>
              </a:xfrm>
              <a:custGeom>
                <a:avLst/>
                <a:gdLst/>
                <a:ahLst/>
                <a:cxnLst/>
                <a:rect l="l" t="t" r="r" b="b"/>
                <a:pathLst>
                  <a:path w="9847" h="9841" extrusionOk="0">
                    <a:moveTo>
                      <a:pt x="6869" y="365"/>
                    </a:moveTo>
                    <a:cubicBezTo>
                      <a:pt x="4770" y="-543"/>
                      <a:pt x="2045" y="309"/>
                      <a:pt x="797" y="2181"/>
                    </a:cubicBezTo>
                    <a:cubicBezTo>
                      <a:pt x="-452" y="4111"/>
                      <a:pt x="-225" y="6892"/>
                      <a:pt x="1421" y="8481"/>
                    </a:cubicBezTo>
                    <a:cubicBezTo>
                      <a:pt x="3521" y="10581"/>
                      <a:pt x="7437" y="10184"/>
                      <a:pt x="9083" y="7743"/>
                    </a:cubicBezTo>
                    <a:cubicBezTo>
                      <a:pt x="10728" y="5303"/>
                      <a:pt x="9593" y="1500"/>
                      <a:pt x="6869" y="3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48" name="Google Shape;1748;p21"/>
            <p:cNvGrpSpPr/>
            <p:nvPr/>
          </p:nvGrpSpPr>
          <p:grpSpPr>
            <a:xfrm flipH="1">
              <a:off x="8361241" y="638794"/>
              <a:ext cx="546842" cy="561561"/>
              <a:chOff x="4877696" y="6258558"/>
              <a:chExt cx="975458" cy="1001715"/>
            </a:xfrm>
          </p:grpSpPr>
          <p:sp>
            <p:nvSpPr>
              <p:cNvPr id="1749" name="Google Shape;1749;p21"/>
              <p:cNvSpPr/>
              <p:nvPr/>
            </p:nvSpPr>
            <p:spPr>
              <a:xfrm>
                <a:off x="5425076" y="6759351"/>
                <a:ext cx="428078" cy="384689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689" extrusionOk="0">
                    <a:moveTo>
                      <a:pt x="100623" y="327989"/>
                    </a:moveTo>
                    <a:cubicBezTo>
                      <a:pt x="104879" y="330542"/>
                      <a:pt x="109476" y="332869"/>
                      <a:pt x="114300" y="334969"/>
                    </a:cubicBezTo>
                    <a:cubicBezTo>
                      <a:pt x="119067" y="336842"/>
                      <a:pt x="124062" y="338431"/>
                      <a:pt x="129226" y="339907"/>
                    </a:cubicBezTo>
                    <a:cubicBezTo>
                      <a:pt x="139612" y="342801"/>
                      <a:pt x="150735" y="345185"/>
                      <a:pt x="161802" y="347398"/>
                    </a:cubicBezTo>
                    <a:cubicBezTo>
                      <a:pt x="183425" y="350974"/>
                      <a:pt x="205445" y="354662"/>
                      <a:pt x="221052" y="365219"/>
                    </a:cubicBezTo>
                    <a:cubicBezTo>
                      <a:pt x="231097" y="371915"/>
                      <a:pt x="237908" y="382131"/>
                      <a:pt x="252039" y="384401"/>
                    </a:cubicBezTo>
                    <a:cubicBezTo>
                      <a:pt x="259133" y="385536"/>
                      <a:pt x="269178" y="383266"/>
                      <a:pt x="278486" y="378555"/>
                    </a:cubicBezTo>
                    <a:cubicBezTo>
                      <a:pt x="287737" y="373902"/>
                      <a:pt x="295568" y="366013"/>
                      <a:pt x="298974" y="357840"/>
                    </a:cubicBezTo>
                    <a:cubicBezTo>
                      <a:pt x="307941" y="356535"/>
                      <a:pt x="317248" y="355060"/>
                      <a:pt x="326726" y="352449"/>
                    </a:cubicBezTo>
                    <a:cubicBezTo>
                      <a:pt x="335976" y="349612"/>
                      <a:pt x="345511" y="345809"/>
                      <a:pt x="355329" y="340190"/>
                    </a:cubicBezTo>
                    <a:cubicBezTo>
                      <a:pt x="362310" y="336104"/>
                      <a:pt x="369574" y="331621"/>
                      <a:pt x="375760" y="325775"/>
                    </a:cubicBezTo>
                    <a:cubicBezTo>
                      <a:pt x="382003" y="319986"/>
                      <a:pt x="387905" y="313346"/>
                      <a:pt x="393240" y="305798"/>
                    </a:cubicBezTo>
                    <a:cubicBezTo>
                      <a:pt x="404874" y="291383"/>
                      <a:pt x="410777" y="274925"/>
                      <a:pt x="414409" y="259091"/>
                    </a:cubicBezTo>
                    <a:cubicBezTo>
                      <a:pt x="415601" y="253586"/>
                      <a:pt x="416452" y="248251"/>
                      <a:pt x="416963" y="243143"/>
                    </a:cubicBezTo>
                    <a:cubicBezTo>
                      <a:pt x="417417" y="237979"/>
                      <a:pt x="417303" y="232871"/>
                      <a:pt x="417076" y="227934"/>
                    </a:cubicBezTo>
                    <a:cubicBezTo>
                      <a:pt x="416622" y="218059"/>
                      <a:pt x="415374" y="208864"/>
                      <a:pt x="413955" y="199898"/>
                    </a:cubicBezTo>
                    <a:cubicBezTo>
                      <a:pt x="417417" y="197003"/>
                      <a:pt x="420481" y="193144"/>
                      <a:pt x="422695" y="188604"/>
                    </a:cubicBezTo>
                    <a:cubicBezTo>
                      <a:pt x="424795" y="184007"/>
                      <a:pt x="426270" y="178899"/>
                      <a:pt x="427178" y="173735"/>
                    </a:cubicBezTo>
                    <a:cubicBezTo>
                      <a:pt x="428938" y="163462"/>
                      <a:pt x="428086" y="153190"/>
                      <a:pt x="424908" y="146777"/>
                    </a:cubicBezTo>
                    <a:cubicBezTo>
                      <a:pt x="421787" y="140421"/>
                      <a:pt x="417076" y="136391"/>
                      <a:pt x="412025" y="132986"/>
                    </a:cubicBezTo>
                    <a:cubicBezTo>
                      <a:pt x="406974" y="129581"/>
                      <a:pt x="401639" y="126857"/>
                      <a:pt x="396815" y="123111"/>
                    </a:cubicBezTo>
                    <a:cubicBezTo>
                      <a:pt x="389324" y="117323"/>
                      <a:pt x="383081" y="109434"/>
                      <a:pt x="377519" y="100637"/>
                    </a:cubicBezTo>
                    <a:cubicBezTo>
                      <a:pt x="371787" y="91784"/>
                      <a:pt x="367304" y="82136"/>
                      <a:pt x="361515" y="72261"/>
                    </a:cubicBezTo>
                    <a:cubicBezTo>
                      <a:pt x="355953" y="62442"/>
                      <a:pt x="350448" y="52567"/>
                      <a:pt x="344546" y="43657"/>
                    </a:cubicBezTo>
                    <a:cubicBezTo>
                      <a:pt x="343071" y="41444"/>
                      <a:pt x="341595" y="39231"/>
                      <a:pt x="340006" y="37131"/>
                    </a:cubicBezTo>
                    <a:cubicBezTo>
                      <a:pt x="338303" y="35031"/>
                      <a:pt x="336601" y="32931"/>
                      <a:pt x="334898" y="31001"/>
                    </a:cubicBezTo>
                    <a:cubicBezTo>
                      <a:pt x="331436" y="27029"/>
                      <a:pt x="327861" y="23396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6" y="17835"/>
                      <a:pt x="190179" y="22091"/>
                      <a:pt x="180020" y="25723"/>
                    </a:cubicBezTo>
                    <a:cubicBezTo>
                      <a:pt x="170145" y="29356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2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1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2"/>
                      <a:pt x="9137" y="34350"/>
                      <a:pt x="8229" y="35201"/>
                    </a:cubicBezTo>
                    <a:cubicBezTo>
                      <a:pt x="6981" y="35712"/>
                      <a:pt x="5619" y="36053"/>
                      <a:pt x="4370" y="36336"/>
                    </a:cubicBezTo>
                    <a:cubicBezTo>
                      <a:pt x="3689" y="36393"/>
                      <a:pt x="3235" y="36677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1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9"/>
                      <a:pt x="61009" y="189058"/>
                    </a:cubicBezTo>
                    <a:cubicBezTo>
                      <a:pt x="60726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8"/>
                      <a:pt x="58626" y="252621"/>
                    </a:cubicBezTo>
                    <a:cubicBezTo>
                      <a:pt x="60726" y="282076"/>
                      <a:pt x="72757" y="310963"/>
                      <a:pt x="100623" y="32781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0" name="Google Shape;1750;p21"/>
              <p:cNvSpPr/>
              <p:nvPr/>
            </p:nvSpPr>
            <p:spPr>
              <a:xfrm>
                <a:off x="5425076" y="6759351"/>
                <a:ext cx="428078" cy="384689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689" extrusionOk="0">
                    <a:moveTo>
                      <a:pt x="100623" y="327989"/>
                    </a:moveTo>
                    <a:cubicBezTo>
                      <a:pt x="104879" y="330542"/>
                      <a:pt x="109476" y="332869"/>
                      <a:pt x="114300" y="334969"/>
                    </a:cubicBezTo>
                    <a:cubicBezTo>
                      <a:pt x="119067" y="336842"/>
                      <a:pt x="124062" y="338431"/>
                      <a:pt x="129226" y="339907"/>
                    </a:cubicBezTo>
                    <a:cubicBezTo>
                      <a:pt x="139612" y="342801"/>
                      <a:pt x="150735" y="345185"/>
                      <a:pt x="161802" y="347398"/>
                    </a:cubicBezTo>
                    <a:cubicBezTo>
                      <a:pt x="183425" y="350974"/>
                      <a:pt x="205445" y="354662"/>
                      <a:pt x="221052" y="365219"/>
                    </a:cubicBezTo>
                    <a:cubicBezTo>
                      <a:pt x="231097" y="371915"/>
                      <a:pt x="237908" y="382131"/>
                      <a:pt x="252039" y="384401"/>
                    </a:cubicBezTo>
                    <a:cubicBezTo>
                      <a:pt x="259133" y="385536"/>
                      <a:pt x="269178" y="383266"/>
                      <a:pt x="278486" y="378555"/>
                    </a:cubicBezTo>
                    <a:cubicBezTo>
                      <a:pt x="287737" y="373902"/>
                      <a:pt x="295568" y="366013"/>
                      <a:pt x="298974" y="357840"/>
                    </a:cubicBezTo>
                    <a:cubicBezTo>
                      <a:pt x="307941" y="356535"/>
                      <a:pt x="317248" y="355060"/>
                      <a:pt x="326726" y="352449"/>
                    </a:cubicBezTo>
                    <a:cubicBezTo>
                      <a:pt x="335976" y="349612"/>
                      <a:pt x="345511" y="345809"/>
                      <a:pt x="355329" y="340190"/>
                    </a:cubicBezTo>
                    <a:cubicBezTo>
                      <a:pt x="362310" y="336104"/>
                      <a:pt x="369574" y="331621"/>
                      <a:pt x="375760" y="325775"/>
                    </a:cubicBezTo>
                    <a:cubicBezTo>
                      <a:pt x="382003" y="319986"/>
                      <a:pt x="387905" y="313346"/>
                      <a:pt x="393240" y="305798"/>
                    </a:cubicBezTo>
                    <a:cubicBezTo>
                      <a:pt x="404874" y="291383"/>
                      <a:pt x="410777" y="274925"/>
                      <a:pt x="414409" y="259091"/>
                    </a:cubicBezTo>
                    <a:cubicBezTo>
                      <a:pt x="415601" y="253586"/>
                      <a:pt x="416452" y="248251"/>
                      <a:pt x="416963" y="243143"/>
                    </a:cubicBezTo>
                    <a:cubicBezTo>
                      <a:pt x="417417" y="237979"/>
                      <a:pt x="417303" y="232871"/>
                      <a:pt x="417076" y="227934"/>
                    </a:cubicBezTo>
                    <a:cubicBezTo>
                      <a:pt x="416622" y="218059"/>
                      <a:pt x="415374" y="208864"/>
                      <a:pt x="413955" y="199898"/>
                    </a:cubicBezTo>
                    <a:cubicBezTo>
                      <a:pt x="417417" y="197003"/>
                      <a:pt x="420481" y="193144"/>
                      <a:pt x="422695" y="188604"/>
                    </a:cubicBezTo>
                    <a:cubicBezTo>
                      <a:pt x="424795" y="184007"/>
                      <a:pt x="426270" y="178899"/>
                      <a:pt x="427178" y="173735"/>
                    </a:cubicBezTo>
                    <a:cubicBezTo>
                      <a:pt x="428938" y="163462"/>
                      <a:pt x="428086" y="153190"/>
                      <a:pt x="424908" y="146777"/>
                    </a:cubicBezTo>
                    <a:cubicBezTo>
                      <a:pt x="421787" y="140421"/>
                      <a:pt x="417076" y="136391"/>
                      <a:pt x="412025" y="132986"/>
                    </a:cubicBezTo>
                    <a:cubicBezTo>
                      <a:pt x="406974" y="129581"/>
                      <a:pt x="401639" y="126857"/>
                      <a:pt x="396815" y="123111"/>
                    </a:cubicBezTo>
                    <a:cubicBezTo>
                      <a:pt x="389324" y="117323"/>
                      <a:pt x="383081" y="109434"/>
                      <a:pt x="377519" y="100637"/>
                    </a:cubicBezTo>
                    <a:cubicBezTo>
                      <a:pt x="371787" y="91784"/>
                      <a:pt x="367304" y="82136"/>
                      <a:pt x="361515" y="72261"/>
                    </a:cubicBezTo>
                    <a:cubicBezTo>
                      <a:pt x="355953" y="62442"/>
                      <a:pt x="350448" y="52567"/>
                      <a:pt x="344546" y="43657"/>
                    </a:cubicBezTo>
                    <a:cubicBezTo>
                      <a:pt x="343071" y="41444"/>
                      <a:pt x="341595" y="39231"/>
                      <a:pt x="340006" y="37131"/>
                    </a:cubicBezTo>
                    <a:cubicBezTo>
                      <a:pt x="338303" y="35031"/>
                      <a:pt x="336601" y="32931"/>
                      <a:pt x="334898" y="31001"/>
                    </a:cubicBezTo>
                    <a:cubicBezTo>
                      <a:pt x="331436" y="27029"/>
                      <a:pt x="327861" y="23396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6" y="17835"/>
                      <a:pt x="190179" y="22091"/>
                      <a:pt x="180020" y="25723"/>
                    </a:cubicBezTo>
                    <a:cubicBezTo>
                      <a:pt x="170145" y="29356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2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1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2"/>
                      <a:pt x="9137" y="34350"/>
                      <a:pt x="8229" y="35201"/>
                    </a:cubicBezTo>
                    <a:cubicBezTo>
                      <a:pt x="6981" y="35712"/>
                      <a:pt x="5619" y="36053"/>
                      <a:pt x="4370" y="36336"/>
                    </a:cubicBezTo>
                    <a:cubicBezTo>
                      <a:pt x="3689" y="36393"/>
                      <a:pt x="3235" y="36677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1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9"/>
                      <a:pt x="61009" y="189058"/>
                    </a:cubicBezTo>
                    <a:cubicBezTo>
                      <a:pt x="60726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8"/>
                      <a:pt x="58626" y="252621"/>
                    </a:cubicBezTo>
                    <a:cubicBezTo>
                      <a:pt x="60726" y="282076"/>
                      <a:pt x="72757" y="310963"/>
                      <a:pt x="100623" y="3278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1" name="Google Shape;1751;p21"/>
              <p:cNvSpPr/>
              <p:nvPr/>
            </p:nvSpPr>
            <p:spPr>
              <a:xfrm>
                <a:off x="5425019" y="6759238"/>
                <a:ext cx="337622" cy="312267"/>
              </a:xfrm>
              <a:custGeom>
                <a:avLst/>
                <a:gdLst/>
                <a:ahLst/>
                <a:cxnLst/>
                <a:rect l="l" t="t" r="r" b="b"/>
                <a:pathLst>
                  <a:path w="337622" h="312267" extrusionOk="0">
                    <a:moveTo>
                      <a:pt x="126048" y="166413"/>
                    </a:moveTo>
                    <a:cubicBezTo>
                      <a:pt x="129226" y="163405"/>
                      <a:pt x="133312" y="162157"/>
                      <a:pt x="137399" y="161306"/>
                    </a:cubicBezTo>
                    <a:cubicBezTo>
                      <a:pt x="141541" y="160568"/>
                      <a:pt x="146309" y="160965"/>
                      <a:pt x="151587" y="162214"/>
                    </a:cubicBezTo>
                    <a:cubicBezTo>
                      <a:pt x="162143" y="164711"/>
                      <a:pt x="174799" y="170556"/>
                      <a:pt x="188306" y="178161"/>
                    </a:cubicBezTo>
                    <a:cubicBezTo>
                      <a:pt x="214980" y="193087"/>
                      <a:pt x="244775" y="216015"/>
                      <a:pt x="267873" y="234517"/>
                    </a:cubicBezTo>
                    <a:cubicBezTo>
                      <a:pt x="260722" y="219534"/>
                      <a:pt x="250564" y="205516"/>
                      <a:pt x="239951" y="192236"/>
                    </a:cubicBezTo>
                    <a:cubicBezTo>
                      <a:pt x="229224" y="178899"/>
                      <a:pt x="218385" y="166470"/>
                      <a:pt x="208339" y="154155"/>
                    </a:cubicBezTo>
                    <a:cubicBezTo>
                      <a:pt x="198464" y="141953"/>
                      <a:pt x="190065" y="130489"/>
                      <a:pt x="185184" y="119763"/>
                    </a:cubicBezTo>
                    <a:cubicBezTo>
                      <a:pt x="182914" y="114485"/>
                      <a:pt x="180871" y="109093"/>
                      <a:pt x="180077" y="103815"/>
                    </a:cubicBezTo>
                    <a:cubicBezTo>
                      <a:pt x="179282" y="98594"/>
                      <a:pt x="179623" y="93429"/>
                      <a:pt x="181439" y="88265"/>
                    </a:cubicBezTo>
                    <a:cubicBezTo>
                      <a:pt x="182006" y="81341"/>
                      <a:pt x="183652" y="75666"/>
                      <a:pt x="186433" y="70785"/>
                    </a:cubicBezTo>
                    <a:cubicBezTo>
                      <a:pt x="187114" y="69593"/>
                      <a:pt x="187908" y="68401"/>
                      <a:pt x="188703" y="67266"/>
                    </a:cubicBezTo>
                    <a:cubicBezTo>
                      <a:pt x="189384" y="66131"/>
                      <a:pt x="190122" y="64996"/>
                      <a:pt x="190916" y="63918"/>
                    </a:cubicBezTo>
                    <a:cubicBezTo>
                      <a:pt x="192505" y="61761"/>
                      <a:pt x="194435" y="59775"/>
                      <a:pt x="196535" y="57959"/>
                    </a:cubicBezTo>
                    <a:cubicBezTo>
                      <a:pt x="200735" y="54270"/>
                      <a:pt x="206126" y="51205"/>
                      <a:pt x="212085" y="48481"/>
                    </a:cubicBezTo>
                    <a:cubicBezTo>
                      <a:pt x="217704" y="45700"/>
                      <a:pt x="224230" y="43317"/>
                      <a:pt x="231438" y="41273"/>
                    </a:cubicBezTo>
                    <a:cubicBezTo>
                      <a:pt x="245796" y="37187"/>
                      <a:pt x="262879" y="34463"/>
                      <a:pt x="281096" y="33215"/>
                    </a:cubicBezTo>
                    <a:cubicBezTo>
                      <a:pt x="299314" y="31966"/>
                      <a:pt x="318383" y="32136"/>
                      <a:pt x="337622" y="34293"/>
                    </a:cubicBezTo>
                    <a:cubicBezTo>
                      <a:pt x="333309" y="29072"/>
                      <a:pt x="328826" y="24304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5" y="17834"/>
                      <a:pt x="190179" y="22091"/>
                      <a:pt x="180020" y="25723"/>
                    </a:cubicBezTo>
                    <a:cubicBezTo>
                      <a:pt x="170145" y="29355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1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0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1"/>
                      <a:pt x="9137" y="34350"/>
                      <a:pt x="8229" y="35201"/>
                    </a:cubicBezTo>
                    <a:cubicBezTo>
                      <a:pt x="6981" y="35712"/>
                      <a:pt x="5619" y="36052"/>
                      <a:pt x="4370" y="36336"/>
                    </a:cubicBezTo>
                    <a:cubicBezTo>
                      <a:pt x="3689" y="36393"/>
                      <a:pt x="3235" y="36676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0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8"/>
                      <a:pt x="61009" y="189058"/>
                    </a:cubicBezTo>
                    <a:cubicBezTo>
                      <a:pt x="60725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7"/>
                      <a:pt x="58626" y="252621"/>
                    </a:cubicBezTo>
                    <a:cubicBezTo>
                      <a:pt x="60215" y="274357"/>
                      <a:pt x="67082" y="295753"/>
                      <a:pt x="81894" y="312268"/>
                    </a:cubicBezTo>
                    <a:cubicBezTo>
                      <a:pt x="82235" y="295867"/>
                      <a:pt x="83200" y="280203"/>
                      <a:pt x="84902" y="265901"/>
                    </a:cubicBezTo>
                    <a:cubicBezTo>
                      <a:pt x="86378" y="250975"/>
                      <a:pt x="88478" y="237184"/>
                      <a:pt x="91713" y="225209"/>
                    </a:cubicBezTo>
                    <a:cubicBezTo>
                      <a:pt x="93415" y="219307"/>
                      <a:pt x="94891" y="212951"/>
                      <a:pt x="96990" y="207559"/>
                    </a:cubicBezTo>
                    <a:cubicBezTo>
                      <a:pt x="98977" y="201940"/>
                      <a:pt x="101588" y="197117"/>
                      <a:pt x="104255" y="192236"/>
                    </a:cubicBezTo>
                    <a:cubicBezTo>
                      <a:pt x="109419" y="182020"/>
                      <a:pt x="116854" y="174245"/>
                      <a:pt x="125934" y="166186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2" name="Google Shape;1752;p21"/>
              <p:cNvSpPr/>
              <p:nvPr/>
            </p:nvSpPr>
            <p:spPr>
              <a:xfrm>
                <a:off x="5441648" y="6778378"/>
                <a:ext cx="301470" cy="115434"/>
              </a:xfrm>
              <a:custGeom>
                <a:avLst/>
                <a:gdLst/>
                <a:ahLst/>
                <a:cxnLst/>
                <a:rect l="l" t="t" r="r" b="b"/>
                <a:pathLst>
                  <a:path w="301470" h="115434" extrusionOk="0">
                    <a:moveTo>
                      <a:pt x="299541" y="115435"/>
                    </a:moveTo>
                    <a:cubicBezTo>
                      <a:pt x="261460" y="100849"/>
                      <a:pt x="222244" y="87456"/>
                      <a:pt x="184333" y="74460"/>
                    </a:cubicBezTo>
                    <a:cubicBezTo>
                      <a:pt x="123154" y="53518"/>
                      <a:pt x="59931" y="31895"/>
                      <a:pt x="0" y="4881"/>
                    </a:cubicBezTo>
                    <a:lnTo>
                      <a:pt x="2213" y="0"/>
                    </a:lnTo>
                    <a:cubicBezTo>
                      <a:pt x="61860" y="26901"/>
                      <a:pt x="125026" y="48467"/>
                      <a:pt x="186036" y="69409"/>
                    </a:cubicBezTo>
                    <a:cubicBezTo>
                      <a:pt x="224003" y="82405"/>
                      <a:pt x="263276" y="95855"/>
                      <a:pt x="301471" y="110441"/>
                    </a:cubicBezTo>
                    <a:lnTo>
                      <a:pt x="299541" y="1154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3" name="Google Shape;1753;p21"/>
              <p:cNvSpPr/>
              <p:nvPr/>
            </p:nvSpPr>
            <p:spPr>
              <a:xfrm>
                <a:off x="5432681" y="6781386"/>
                <a:ext cx="278542" cy="212425"/>
              </a:xfrm>
              <a:custGeom>
                <a:avLst/>
                <a:gdLst/>
                <a:ahLst/>
                <a:cxnLst/>
                <a:rect l="l" t="t" r="r" b="b"/>
                <a:pathLst>
                  <a:path w="278542" h="212425" extrusionOk="0">
                    <a:moveTo>
                      <a:pt x="275421" y="212426"/>
                    </a:moveTo>
                    <a:cubicBezTo>
                      <a:pt x="234502" y="182687"/>
                      <a:pt x="193924" y="151076"/>
                      <a:pt x="154708" y="120486"/>
                    </a:cubicBezTo>
                    <a:cubicBezTo>
                      <a:pt x="104595" y="81440"/>
                      <a:pt x="52780" y="41032"/>
                      <a:pt x="0" y="4427"/>
                    </a:cubicBezTo>
                    <a:lnTo>
                      <a:pt x="3065" y="0"/>
                    </a:lnTo>
                    <a:cubicBezTo>
                      <a:pt x="55958" y="36719"/>
                      <a:pt x="107830" y="77127"/>
                      <a:pt x="158000" y="116230"/>
                    </a:cubicBezTo>
                    <a:cubicBezTo>
                      <a:pt x="197216" y="146763"/>
                      <a:pt x="237737" y="178374"/>
                      <a:pt x="278543" y="208056"/>
                    </a:cubicBezTo>
                    <a:lnTo>
                      <a:pt x="275364" y="21242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4" name="Google Shape;1754;p21"/>
              <p:cNvSpPr/>
              <p:nvPr/>
            </p:nvSpPr>
            <p:spPr>
              <a:xfrm>
                <a:off x="5428424" y="6790466"/>
                <a:ext cx="140576" cy="183538"/>
              </a:xfrm>
              <a:custGeom>
                <a:avLst/>
                <a:gdLst/>
                <a:ahLst/>
                <a:cxnLst/>
                <a:rect l="l" t="t" r="r" b="b"/>
                <a:pathLst>
                  <a:path w="140576" h="183538" extrusionOk="0">
                    <a:moveTo>
                      <a:pt x="136263" y="183538"/>
                    </a:moveTo>
                    <a:cubicBezTo>
                      <a:pt x="125934" y="169293"/>
                      <a:pt x="115662" y="154765"/>
                      <a:pt x="105390" y="140293"/>
                    </a:cubicBezTo>
                    <a:cubicBezTo>
                      <a:pt x="72246" y="93472"/>
                      <a:pt x="37968" y="45118"/>
                      <a:pt x="0" y="3632"/>
                    </a:cubicBezTo>
                    <a:lnTo>
                      <a:pt x="3973" y="0"/>
                    </a:lnTo>
                    <a:cubicBezTo>
                      <a:pt x="42167" y="41713"/>
                      <a:pt x="76559" y="90237"/>
                      <a:pt x="109760" y="137171"/>
                    </a:cubicBezTo>
                    <a:cubicBezTo>
                      <a:pt x="120032" y="151643"/>
                      <a:pt x="130248" y="166115"/>
                      <a:pt x="140577" y="180360"/>
                    </a:cubicBezTo>
                    <a:lnTo>
                      <a:pt x="136207" y="18353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5" name="Google Shape;1755;p21"/>
              <p:cNvSpPr/>
              <p:nvPr/>
            </p:nvSpPr>
            <p:spPr>
              <a:xfrm>
                <a:off x="5431659" y="6788934"/>
                <a:ext cx="110611" cy="117535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117535" extrusionOk="0">
                    <a:moveTo>
                      <a:pt x="106639" y="117478"/>
                    </a:moveTo>
                    <a:cubicBezTo>
                      <a:pt x="99204" y="109363"/>
                      <a:pt x="91826" y="101133"/>
                      <a:pt x="84391" y="92904"/>
                    </a:cubicBezTo>
                    <a:cubicBezTo>
                      <a:pt x="57207" y="62769"/>
                      <a:pt x="29114" y="31611"/>
                      <a:pt x="0" y="3916"/>
                    </a:cubicBezTo>
                    <a:lnTo>
                      <a:pt x="3689" y="0"/>
                    </a:lnTo>
                    <a:cubicBezTo>
                      <a:pt x="32973" y="27809"/>
                      <a:pt x="61123" y="59079"/>
                      <a:pt x="88364" y="89329"/>
                    </a:cubicBezTo>
                    <a:cubicBezTo>
                      <a:pt x="95799" y="97558"/>
                      <a:pt x="103177" y="105787"/>
                      <a:pt x="110611" y="113903"/>
                    </a:cubicBezTo>
                    <a:lnTo>
                      <a:pt x="106639" y="1175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6" name="Google Shape;1756;p21"/>
              <p:cNvSpPr/>
              <p:nvPr/>
            </p:nvSpPr>
            <p:spPr>
              <a:xfrm>
                <a:off x="5433816" y="6778945"/>
                <a:ext cx="87683" cy="48466"/>
              </a:xfrm>
              <a:custGeom>
                <a:avLst/>
                <a:gdLst/>
                <a:ahLst/>
                <a:cxnLst/>
                <a:rect l="l" t="t" r="r" b="b"/>
                <a:pathLst>
                  <a:path w="87683" h="48466" extrusionOk="0">
                    <a:moveTo>
                      <a:pt x="85470" y="48467"/>
                    </a:moveTo>
                    <a:cubicBezTo>
                      <a:pt x="56469" y="35187"/>
                      <a:pt x="27752" y="20431"/>
                      <a:pt x="0" y="4654"/>
                    </a:cubicBezTo>
                    <a:lnTo>
                      <a:pt x="2667" y="0"/>
                    </a:lnTo>
                    <a:cubicBezTo>
                      <a:pt x="30249" y="15664"/>
                      <a:pt x="58853" y="30363"/>
                      <a:pt x="87683" y="43586"/>
                    </a:cubicBezTo>
                    <a:lnTo>
                      <a:pt x="85413" y="48467"/>
                    </a:lnTo>
                    <a:close/>
                  </a:path>
                </a:pathLst>
              </a:custGeom>
              <a:solidFill>
                <a:srgbClr val="500B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7" name="Google Shape;1757;p21"/>
              <p:cNvSpPr/>
              <p:nvPr/>
            </p:nvSpPr>
            <p:spPr>
              <a:xfrm>
                <a:off x="5498003" y="6972529"/>
                <a:ext cx="42394" cy="88591"/>
              </a:xfrm>
              <a:custGeom>
                <a:avLst/>
                <a:gdLst/>
                <a:ahLst/>
                <a:cxnLst/>
                <a:rect l="l" t="t" r="r" b="b"/>
                <a:pathLst>
                  <a:path w="42394" h="88591" extrusionOk="0">
                    <a:moveTo>
                      <a:pt x="38876" y="88591"/>
                    </a:moveTo>
                    <a:cubicBezTo>
                      <a:pt x="11351" y="64755"/>
                      <a:pt x="2554" y="27525"/>
                      <a:pt x="0" y="511"/>
                    </a:cubicBezTo>
                    <a:lnTo>
                      <a:pt x="5335" y="0"/>
                    </a:lnTo>
                    <a:cubicBezTo>
                      <a:pt x="7775" y="26050"/>
                      <a:pt x="16231" y="61861"/>
                      <a:pt x="42394" y="84505"/>
                    </a:cubicBezTo>
                    <a:lnTo>
                      <a:pt x="38876" y="885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8" name="Google Shape;1758;p21"/>
              <p:cNvSpPr/>
              <p:nvPr/>
            </p:nvSpPr>
            <p:spPr>
              <a:xfrm>
                <a:off x="5641077" y="6778596"/>
                <a:ext cx="114640" cy="38430"/>
              </a:xfrm>
              <a:custGeom>
                <a:avLst/>
                <a:gdLst/>
                <a:ahLst/>
                <a:cxnLst/>
                <a:rect l="l" t="t" r="r" b="b"/>
                <a:pathLst>
                  <a:path w="114640" h="38430" extrusionOk="0">
                    <a:moveTo>
                      <a:pt x="110498" y="38374"/>
                    </a:moveTo>
                    <a:cubicBezTo>
                      <a:pt x="103801" y="30372"/>
                      <a:pt x="95912" y="23732"/>
                      <a:pt x="87172" y="18624"/>
                    </a:cubicBezTo>
                    <a:cubicBezTo>
                      <a:pt x="79000" y="13913"/>
                      <a:pt x="69636" y="10338"/>
                      <a:pt x="59420" y="8125"/>
                    </a:cubicBezTo>
                    <a:cubicBezTo>
                      <a:pt x="41713" y="4209"/>
                      <a:pt x="22077" y="4492"/>
                      <a:pt x="1078" y="8862"/>
                    </a:cubicBezTo>
                    <a:lnTo>
                      <a:pt x="0" y="3584"/>
                    </a:lnTo>
                    <a:cubicBezTo>
                      <a:pt x="21736" y="-956"/>
                      <a:pt x="42167" y="-1183"/>
                      <a:pt x="60612" y="2903"/>
                    </a:cubicBezTo>
                    <a:cubicBezTo>
                      <a:pt x="71395" y="5287"/>
                      <a:pt x="81213" y="9033"/>
                      <a:pt x="89896" y="14027"/>
                    </a:cubicBezTo>
                    <a:cubicBezTo>
                      <a:pt x="99204" y="19475"/>
                      <a:pt x="107546" y="26512"/>
                      <a:pt x="114641" y="34969"/>
                    </a:cubicBezTo>
                    <a:lnTo>
                      <a:pt x="110498" y="384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9" name="Google Shape;1759;p21"/>
              <p:cNvSpPr/>
              <p:nvPr/>
            </p:nvSpPr>
            <p:spPr>
              <a:xfrm>
                <a:off x="5118023" y="6796823"/>
                <a:ext cx="375558" cy="463450"/>
              </a:xfrm>
              <a:custGeom>
                <a:avLst/>
                <a:gdLst/>
                <a:ahLst/>
                <a:cxnLst/>
                <a:rect l="l" t="t" r="r" b="b"/>
                <a:pathLst>
                  <a:path w="375558" h="463450" extrusionOk="0">
                    <a:moveTo>
                      <a:pt x="7341" y="185638"/>
                    </a:moveTo>
                    <a:cubicBezTo>
                      <a:pt x="5185" y="195173"/>
                      <a:pt x="4731" y="205445"/>
                      <a:pt x="5015" y="216398"/>
                    </a:cubicBezTo>
                    <a:cubicBezTo>
                      <a:pt x="5185" y="221846"/>
                      <a:pt x="5525" y="227408"/>
                      <a:pt x="5923" y="233027"/>
                    </a:cubicBezTo>
                    <a:cubicBezTo>
                      <a:pt x="6320" y="238702"/>
                      <a:pt x="7285" y="243980"/>
                      <a:pt x="7966" y="249542"/>
                    </a:cubicBezTo>
                    <a:cubicBezTo>
                      <a:pt x="9498" y="260495"/>
                      <a:pt x="10974" y="271505"/>
                      <a:pt x="11484" y="282061"/>
                    </a:cubicBezTo>
                    <a:cubicBezTo>
                      <a:pt x="11938" y="292617"/>
                      <a:pt x="11882" y="302209"/>
                      <a:pt x="9214" y="311289"/>
                    </a:cubicBezTo>
                    <a:cubicBezTo>
                      <a:pt x="5866" y="322980"/>
                      <a:pt x="-1739" y="332571"/>
                      <a:pt x="361" y="346873"/>
                    </a:cubicBezTo>
                    <a:cubicBezTo>
                      <a:pt x="928" y="350448"/>
                      <a:pt x="2461" y="354478"/>
                      <a:pt x="4788" y="358564"/>
                    </a:cubicBezTo>
                    <a:cubicBezTo>
                      <a:pt x="5979" y="360607"/>
                      <a:pt x="7285" y="362650"/>
                      <a:pt x="8817" y="364637"/>
                    </a:cubicBezTo>
                    <a:cubicBezTo>
                      <a:pt x="10406" y="366566"/>
                      <a:pt x="12165" y="368382"/>
                      <a:pt x="14038" y="370141"/>
                    </a:cubicBezTo>
                    <a:cubicBezTo>
                      <a:pt x="21586" y="377179"/>
                      <a:pt x="31178" y="382741"/>
                      <a:pt x="40031" y="383479"/>
                    </a:cubicBezTo>
                    <a:cubicBezTo>
                      <a:pt x="42017" y="387565"/>
                      <a:pt x="44004" y="391878"/>
                      <a:pt x="46331" y="395907"/>
                    </a:cubicBezTo>
                    <a:cubicBezTo>
                      <a:pt x="48657" y="399937"/>
                      <a:pt x="51155" y="403909"/>
                      <a:pt x="53936" y="407939"/>
                    </a:cubicBezTo>
                    <a:cubicBezTo>
                      <a:pt x="59441" y="415998"/>
                      <a:pt x="66024" y="424000"/>
                      <a:pt x="74366" y="431775"/>
                    </a:cubicBezTo>
                    <a:cubicBezTo>
                      <a:pt x="80269" y="437564"/>
                      <a:pt x="87249" y="442104"/>
                      <a:pt x="94627" y="446474"/>
                    </a:cubicBezTo>
                    <a:cubicBezTo>
                      <a:pt x="102062" y="450730"/>
                      <a:pt x="110234" y="454419"/>
                      <a:pt x="119088" y="457257"/>
                    </a:cubicBezTo>
                    <a:cubicBezTo>
                      <a:pt x="123401" y="458960"/>
                      <a:pt x="127828" y="460151"/>
                      <a:pt x="132198" y="460946"/>
                    </a:cubicBezTo>
                    <a:cubicBezTo>
                      <a:pt x="136568" y="461797"/>
                      <a:pt x="140881" y="462421"/>
                      <a:pt x="145194" y="462876"/>
                    </a:cubicBezTo>
                    <a:cubicBezTo>
                      <a:pt x="153764" y="463670"/>
                      <a:pt x="162163" y="463613"/>
                      <a:pt x="170279" y="462876"/>
                    </a:cubicBezTo>
                    <a:cubicBezTo>
                      <a:pt x="175897" y="462478"/>
                      <a:pt x="181232" y="461400"/>
                      <a:pt x="186283" y="460038"/>
                    </a:cubicBezTo>
                    <a:cubicBezTo>
                      <a:pt x="191334" y="458732"/>
                      <a:pt x="196158" y="457200"/>
                      <a:pt x="200755" y="455498"/>
                    </a:cubicBezTo>
                    <a:cubicBezTo>
                      <a:pt x="209949" y="452092"/>
                      <a:pt x="218348" y="448120"/>
                      <a:pt x="226350" y="444034"/>
                    </a:cubicBezTo>
                    <a:cubicBezTo>
                      <a:pt x="241617" y="453511"/>
                      <a:pt x="269937" y="447836"/>
                      <a:pt x="279812" y="437904"/>
                    </a:cubicBezTo>
                    <a:cubicBezTo>
                      <a:pt x="289857" y="427348"/>
                      <a:pt x="289346" y="415146"/>
                      <a:pt x="293546" y="403626"/>
                    </a:cubicBezTo>
                    <a:cubicBezTo>
                      <a:pt x="296724" y="394715"/>
                      <a:pt x="302286" y="386429"/>
                      <a:pt x="308869" y="378484"/>
                    </a:cubicBezTo>
                    <a:cubicBezTo>
                      <a:pt x="312161" y="374511"/>
                      <a:pt x="315793" y="370596"/>
                      <a:pt x="319482" y="366736"/>
                    </a:cubicBezTo>
                    <a:cubicBezTo>
                      <a:pt x="323227" y="362707"/>
                      <a:pt x="327030" y="358564"/>
                      <a:pt x="330889" y="354478"/>
                    </a:cubicBezTo>
                    <a:cubicBezTo>
                      <a:pt x="338551" y="346249"/>
                      <a:pt x="346212" y="338020"/>
                      <a:pt x="352909" y="329733"/>
                    </a:cubicBezTo>
                    <a:cubicBezTo>
                      <a:pt x="359549" y="321164"/>
                      <a:pt x="365168" y="311970"/>
                      <a:pt x="369027" y="302946"/>
                    </a:cubicBezTo>
                    <a:cubicBezTo>
                      <a:pt x="381853" y="273548"/>
                      <a:pt x="374362" y="242164"/>
                      <a:pt x="358925" y="217704"/>
                    </a:cubicBezTo>
                    <a:cubicBezTo>
                      <a:pt x="347177" y="198805"/>
                      <a:pt x="332365" y="183652"/>
                      <a:pt x="319539" y="167591"/>
                    </a:cubicBezTo>
                    <a:cubicBezTo>
                      <a:pt x="306485" y="150849"/>
                      <a:pt x="295646" y="134731"/>
                      <a:pt x="289119" y="114640"/>
                    </a:cubicBezTo>
                    <a:cubicBezTo>
                      <a:pt x="283614" y="98125"/>
                      <a:pt x="281174" y="80645"/>
                      <a:pt x="279868" y="62769"/>
                    </a:cubicBezTo>
                    <a:cubicBezTo>
                      <a:pt x="278620" y="44608"/>
                      <a:pt x="278449" y="25993"/>
                      <a:pt x="278563" y="7661"/>
                    </a:cubicBezTo>
                    <a:cubicBezTo>
                      <a:pt x="277541" y="8740"/>
                      <a:pt x="276406" y="9705"/>
                      <a:pt x="275215" y="10613"/>
                    </a:cubicBezTo>
                    <a:cubicBezTo>
                      <a:pt x="274590" y="11180"/>
                      <a:pt x="274023" y="11237"/>
                      <a:pt x="273399" y="11294"/>
                    </a:cubicBezTo>
                    <a:cubicBezTo>
                      <a:pt x="272774" y="11407"/>
                      <a:pt x="272207" y="11464"/>
                      <a:pt x="271582" y="11577"/>
                    </a:cubicBezTo>
                    <a:cubicBezTo>
                      <a:pt x="270958" y="11691"/>
                      <a:pt x="270277" y="11748"/>
                      <a:pt x="269653" y="11861"/>
                    </a:cubicBezTo>
                    <a:cubicBezTo>
                      <a:pt x="268972" y="11918"/>
                      <a:pt x="268461" y="11464"/>
                      <a:pt x="267837" y="11294"/>
                    </a:cubicBezTo>
                    <a:cubicBezTo>
                      <a:pt x="267269" y="11067"/>
                      <a:pt x="266645" y="10896"/>
                      <a:pt x="266021" y="10726"/>
                    </a:cubicBezTo>
                    <a:cubicBezTo>
                      <a:pt x="265453" y="10499"/>
                      <a:pt x="264715" y="10613"/>
                      <a:pt x="264261" y="9989"/>
                    </a:cubicBezTo>
                    <a:cubicBezTo>
                      <a:pt x="258983" y="9818"/>
                      <a:pt x="254613" y="5789"/>
                      <a:pt x="254159" y="0"/>
                    </a:cubicBezTo>
                    <a:cubicBezTo>
                      <a:pt x="243547" y="14812"/>
                      <a:pt x="232593" y="29625"/>
                      <a:pt x="220959" y="43472"/>
                    </a:cubicBezTo>
                    <a:cubicBezTo>
                      <a:pt x="209325" y="57320"/>
                      <a:pt x="196953" y="70146"/>
                      <a:pt x="182651" y="80532"/>
                    </a:cubicBezTo>
                    <a:cubicBezTo>
                      <a:pt x="174422" y="86321"/>
                      <a:pt x="165682" y="91088"/>
                      <a:pt x="156261" y="95118"/>
                    </a:cubicBezTo>
                    <a:cubicBezTo>
                      <a:pt x="151550" y="97161"/>
                      <a:pt x="146726" y="99033"/>
                      <a:pt x="141789" y="100736"/>
                    </a:cubicBezTo>
                    <a:cubicBezTo>
                      <a:pt x="137022" y="102268"/>
                      <a:pt x="132198" y="103631"/>
                      <a:pt x="127203" y="104993"/>
                    </a:cubicBezTo>
                    <a:cubicBezTo>
                      <a:pt x="116874" y="107660"/>
                      <a:pt x="106602" y="110271"/>
                      <a:pt x="96500" y="112825"/>
                    </a:cubicBezTo>
                    <a:cubicBezTo>
                      <a:pt x="86398" y="115265"/>
                      <a:pt x="76126" y="118159"/>
                      <a:pt x="66024" y="122245"/>
                    </a:cubicBezTo>
                    <a:cubicBezTo>
                      <a:pt x="38783" y="133255"/>
                      <a:pt x="15003" y="153686"/>
                      <a:pt x="7285" y="18563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0" name="Google Shape;1760;p21"/>
              <p:cNvSpPr/>
              <p:nvPr/>
            </p:nvSpPr>
            <p:spPr>
              <a:xfrm>
                <a:off x="5118023" y="6796823"/>
                <a:ext cx="375558" cy="463450"/>
              </a:xfrm>
              <a:custGeom>
                <a:avLst/>
                <a:gdLst/>
                <a:ahLst/>
                <a:cxnLst/>
                <a:rect l="l" t="t" r="r" b="b"/>
                <a:pathLst>
                  <a:path w="375558" h="463450" extrusionOk="0">
                    <a:moveTo>
                      <a:pt x="7341" y="185638"/>
                    </a:moveTo>
                    <a:cubicBezTo>
                      <a:pt x="5185" y="195173"/>
                      <a:pt x="4731" y="205445"/>
                      <a:pt x="5015" y="216398"/>
                    </a:cubicBezTo>
                    <a:cubicBezTo>
                      <a:pt x="5185" y="221846"/>
                      <a:pt x="5525" y="227408"/>
                      <a:pt x="5923" y="233027"/>
                    </a:cubicBezTo>
                    <a:cubicBezTo>
                      <a:pt x="6320" y="238702"/>
                      <a:pt x="7285" y="243980"/>
                      <a:pt x="7966" y="249542"/>
                    </a:cubicBezTo>
                    <a:cubicBezTo>
                      <a:pt x="9498" y="260495"/>
                      <a:pt x="10974" y="271505"/>
                      <a:pt x="11484" y="282061"/>
                    </a:cubicBezTo>
                    <a:cubicBezTo>
                      <a:pt x="11938" y="292617"/>
                      <a:pt x="11882" y="302209"/>
                      <a:pt x="9214" y="311289"/>
                    </a:cubicBezTo>
                    <a:cubicBezTo>
                      <a:pt x="5866" y="322980"/>
                      <a:pt x="-1739" y="332571"/>
                      <a:pt x="361" y="346873"/>
                    </a:cubicBezTo>
                    <a:cubicBezTo>
                      <a:pt x="928" y="350448"/>
                      <a:pt x="2461" y="354478"/>
                      <a:pt x="4788" y="358564"/>
                    </a:cubicBezTo>
                    <a:cubicBezTo>
                      <a:pt x="5979" y="360607"/>
                      <a:pt x="7285" y="362650"/>
                      <a:pt x="8817" y="364637"/>
                    </a:cubicBezTo>
                    <a:cubicBezTo>
                      <a:pt x="10406" y="366566"/>
                      <a:pt x="12165" y="368382"/>
                      <a:pt x="14038" y="370141"/>
                    </a:cubicBezTo>
                    <a:cubicBezTo>
                      <a:pt x="21586" y="377179"/>
                      <a:pt x="31178" y="382741"/>
                      <a:pt x="40031" y="383479"/>
                    </a:cubicBezTo>
                    <a:cubicBezTo>
                      <a:pt x="42017" y="387565"/>
                      <a:pt x="44004" y="391878"/>
                      <a:pt x="46331" y="395907"/>
                    </a:cubicBezTo>
                    <a:cubicBezTo>
                      <a:pt x="48657" y="399937"/>
                      <a:pt x="51155" y="403909"/>
                      <a:pt x="53936" y="407939"/>
                    </a:cubicBezTo>
                    <a:cubicBezTo>
                      <a:pt x="59441" y="415998"/>
                      <a:pt x="66024" y="424000"/>
                      <a:pt x="74366" y="431775"/>
                    </a:cubicBezTo>
                    <a:cubicBezTo>
                      <a:pt x="80269" y="437564"/>
                      <a:pt x="87249" y="442104"/>
                      <a:pt x="94627" y="446474"/>
                    </a:cubicBezTo>
                    <a:cubicBezTo>
                      <a:pt x="102062" y="450730"/>
                      <a:pt x="110234" y="454419"/>
                      <a:pt x="119088" y="457257"/>
                    </a:cubicBezTo>
                    <a:cubicBezTo>
                      <a:pt x="123401" y="458960"/>
                      <a:pt x="127828" y="460151"/>
                      <a:pt x="132198" y="460946"/>
                    </a:cubicBezTo>
                    <a:cubicBezTo>
                      <a:pt x="136568" y="461797"/>
                      <a:pt x="140881" y="462421"/>
                      <a:pt x="145194" y="462876"/>
                    </a:cubicBezTo>
                    <a:cubicBezTo>
                      <a:pt x="153764" y="463670"/>
                      <a:pt x="162163" y="463613"/>
                      <a:pt x="170279" y="462876"/>
                    </a:cubicBezTo>
                    <a:cubicBezTo>
                      <a:pt x="175897" y="462478"/>
                      <a:pt x="181232" y="461400"/>
                      <a:pt x="186283" y="460038"/>
                    </a:cubicBezTo>
                    <a:cubicBezTo>
                      <a:pt x="191334" y="458732"/>
                      <a:pt x="196158" y="457200"/>
                      <a:pt x="200755" y="455498"/>
                    </a:cubicBezTo>
                    <a:cubicBezTo>
                      <a:pt x="209949" y="452092"/>
                      <a:pt x="218348" y="448120"/>
                      <a:pt x="226350" y="444034"/>
                    </a:cubicBezTo>
                    <a:cubicBezTo>
                      <a:pt x="241617" y="453511"/>
                      <a:pt x="269937" y="447836"/>
                      <a:pt x="279812" y="437904"/>
                    </a:cubicBezTo>
                    <a:cubicBezTo>
                      <a:pt x="289857" y="427348"/>
                      <a:pt x="289346" y="415146"/>
                      <a:pt x="293546" y="403626"/>
                    </a:cubicBezTo>
                    <a:cubicBezTo>
                      <a:pt x="296724" y="394715"/>
                      <a:pt x="302286" y="386429"/>
                      <a:pt x="308869" y="378484"/>
                    </a:cubicBezTo>
                    <a:cubicBezTo>
                      <a:pt x="312161" y="374511"/>
                      <a:pt x="315793" y="370596"/>
                      <a:pt x="319482" y="366736"/>
                    </a:cubicBezTo>
                    <a:cubicBezTo>
                      <a:pt x="323227" y="362707"/>
                      <a:pt x="327030" y="358564"/>
                      <a:pt x="330889" y="354478"/>
                    </a:cubicBezTo>
                    <a:cubicBezTo>
                      <a:pt x="338551" y="346249"/>
                      <a:pt x="346212" y="338020"/>
                      <a:pt x="352909" y="329733"/>
                    </a:cubicBezTo>
                    <a:cubicBezTo>
                      <a:pt x="359549" y="321164"/>
                      <a:pt x="365168" y="311970"/>
                      <a:pt x="369027" y="302946"/>
                    </a:cubicBezTo>
                    <a:cubicBezTo>
                      <a:pt x="381853" y="273548"/>
                      <a:pt x="374362" y="242164"/>
                      <a:pt x="358925" y="217704"/>
                    </a:cubicBezTo>
                    <a:cubicBezTo>
                      <a:pt x="347177" y="198805"/>
                      <a:pt x="332365" y="183652"/>
                      <a:pt x="319539" y="167591"/>
                    </a:cubicBezTo>
                    <a:cubicBezTo>
                      <a:pt x="306485" y="150849"/>
                      <a:pt x="295646" y="134731"/>
                      <a:pt x="289119" y="114640"/>
                    </a:cubicBezTo>
                    <a:cubicBezTo>
                      <a:pt x="283614" y="98125"/>
                      <a:pt x="281174" y="80645"/>
                      <a:pt x="279868" y="62769"/>
                    </a:cubicBezTo>
                    <a:cubicBezTo>
                      <a:pt x="278620" y="44608"/>
                      <a:pt x="278449" y="25993"/>
                      <a:pt x="278563" y="7661"/>
                    </a:cubicBezTo>
                    <a:cubicBezTo>
                      <a:pt x="277541" y="8740"/>
                      <a:pt x="276406" y="9705"/>
                      <a:pt x="275215" y="10613"/>
                    </a:cubicBezTo>
                    <a:cubicBezTo>
                      <a:pt x="274590" y="11180"/>
                      <a:pt x="274023" y="11237"/>
                      <a:pt x="273399" y="11294"/>
                    </a:cubicBezTo>
                    <a:cubicBezTo>
                      <a:pt x="272774" y="11407"/>
                      <a:pt x="272207" y="11464"/>
                      <a:pt x="271582" y="11577"/>
                    </a:cubicBezTo>
                    <a:cubicBezTo>
                      <a:pt x="270958" y="11691"/>
                      <a:pt x="270277" y="11748"/>
                      <a:pt x="269653" y="11861"/>
                    </a:cubicBezTo>
                    <a:cubicBezTo>
                      <a:pt x="268972" y="11918"/>
                      <a:pt x="268461" y="11464"/>
                      <a:pt x="267837" y="11294"/>
                    </a:cubicBezTo>
                    <a:cubicBezTo>
                      <a:pt x="267269" y="11067"/>
                      <a:pt x="266645" y="10896"/>
                      <a:pt x="266021" y="10726"/>
                    </a:cubicBezTo>
                    <a:cubicBezTo>
                      <a:pt x="265453" y="10499"/>
                      <a:pt x="264715" y="10613"/>
                      <a:pt x="264261" y="9989"/>
                    </a:cubicBezTo>
                    <a:cubicBezTo>
                      <a:pt x="258983" y="9818"/>
                      <a:pt x="254613" y="5789"/>
                      <a:pt x="254159" y="0"/>
                    </a:cubicBezTo>
                    <a:cubicBezTo>
                      <a:pt x="243547" y="14812"/>
                      <a:pt x="232593" y="29625"/>
                      <a:pt x="220959" y="43472"/>
                    </a:cubicBezTo>
                    <a:cubicBezTo>
                      <a:pt x="209325" y="57320"/>
                      <a:pt x="196953" y="70146"/>
                      <a:pt x="182651" y="80532"/>
                    </a:cubicBezTo>
                    <a:cubicBezTo>
                      <a:pt x="174422" y="86321"/>
                      <a:pt x="165682" y="91088"/>
                      <a:pt x="156261" y="95118"/>
                    </a:cubicBezTo>
                    <a:cubicBezTo>
                      <a:pt x="151550" y="97161"/>
                      <a:pt x="146726" y="99033"/>
                      <a:pt x="141789" y="100736"/>
                    </a:cubicBezTo>
                    <a:cubicBezTo>
                      <a:pt x="137022" y="102268"/>
                      <a:pt x="132198" y="103631"/>
                      <a:pt x="127203" y="104993"/>
                    </a:cubicBezTo>
                    <a:cubicBezTo>
                      <a:pt x="116874" y="107660"/>
                      <a:pt x="106602" y="110271"/>
                      <a:pt x="96500" y="112825"/>
                    </a:cubicBezTo>
                    <a:cubicBezTo>
                      <a:pt x="86398" y="115265"/>
                      <a:pt x="76126" y="118159"/>
                      <a:pt x="66024" y="122245"/>
                    </a:cubicBezTo>
                    <a:cubicBezTo>
                      <a:pt x="38783" y="133255"/>
                      <a:pt x="15003" y="153686"/>
                      <a:pt x="7285" y="18563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1" name="Google Shape;1761;p21"/>
              <p:cNvSpPr/>
              <p:nvPr/>
            </p:nvSpPr>
            <p:spPr>
              <a:xfrm>
                <a:off x="5134615" y="6796936"/>
                <a:ext cx="359080" cy="320028"/>
              </a:xfrm>
              <a:custGeom>
                <a:avLst/>
                <a:gdLst/>
                <a:ahLst/>
                <a:cxnLst/>
                <a:rect l="l" t="t" r="r" b="b"/>
                <a:pathLst>
                  <a:path w="359080" h="320028" extrusionOk="0">
                    <a:moveTo>
                      <a:pt x="152438" y="159759"/>
                    </a:moveTo>
                    <a:cubicBezTo>
                      <a:pt x="156070" y="162256"/>
                      <a:pt x="159078" y="164697"/>
                      <a:pt x="160894" y="168669"/>
                    </a:cubicBezTo>
                    <a:cubicBezTo>
                      <a:pt x="162824" y="172472"/>
                      <a:pt x="163845" y="177239"/>
                      <a:pt x="164243" y="182687"/>
                    </a:cubicBezTo>
                    <a:cubicBezTo>
                      <a:pt x="164980" y="193811"/>
                      <a:pt x="163505" y="207261"/>
                      <a:pt x="160497" y="222244"/>
                    </a:cubicBezTo>
                    <a:cubicBezTo>
                      <a:pt x="154538" y="252266"/>
                      <a:pt x="141939" y="287793"/>
                      <a:pt x="131496" y="315432"/>
                    </a:cubicBezTo>
                    <a:cubicBezTo>
                      <a:pt x="143528" y="304081"/>
                      <a:pt x="153630" y="290234"/>
                      <a:pt x="162994" y="276102"/>
                    </a:cubicBezTo>
                    <a:cubicBezTo>
                      <a:pt x="172301" y="261971"/>
                      <a:pt x="181041" y="246931"/>
                      <a:pt x="189498" y="233935"/>
                    </a:cubicBezTo>
                    <a:cubicBezTo>
                      <a:pt x="198010" y="220825"/>
                      <a:pt x="206240" y="209531"/>
                      <a:pt x="214923" y="201529"/>
                    </a:cubicBezTo>
                    <a:cubicBezTo>
                      <a:pt x="219293" y="197273"/>
                      <a:pt x="223776" y="193811"/>
                      <a:pt x="228543" y="191541"/>
                    </a:cubicBezTo>
                    <a:cubicBezTo>
                      <a:pt x="230927" y="190406"/>
                      <a:pt x="233311" y="189554"/>
                      <a:pt x="235808" y="188987"/>
                    </a:cubicBezTo>
                    <a:cubicBezTo>
                      <a:pt x="237056" y="188703"/>
                      <a:pt x="238362" y="188533"/>
                      <a:pt x="239667" y="188419"/>
                    </a:cubicBezTo>
                    <a:cubicBezTo>
                      <a:pt x="240972" y="188249"/>
                      <a:pt x="242334" y="187965"/>
                      <a:pt x="243753" y="187909"/>
                    </a:cubicBezTo>
                    <a:cubicBezTo>
                      <a:pt x="250507" y="186376"/>
                      <a:pt x="256466" y="186319"/>
                      <a:pt x="261971" y="187568"/>
                    </a:cubicBezTo>
                    <a:cubicBezTo>
                      <a:pt x="267476" y="188419"/>
                      <a:pt x="272527" y="190065"/>
                      <a:pt x="277351" y="193130"/>
                    </a:cubicBezTo>
                    <a:cubicBezTo>
                      <a:pt x="279734" y="194605"/>
                      <a:pt x="282118" y="196422"/>
                      <a:pt x="284445" y="198408"/>
                    </a:cubicBezTo>
                    <a:cubicBezTo>
                      <a:pt x="285580" y="199429"/>
                      <a:pt x="286715" y="200508"/>
                      <a:pt x="287850" y="201643"/>
                    </a:cubicBezTo>
                    <a:cubicBezTo>
                      <a:pt x="288985" y="202664"/>
                      <a:pt x="290063" y="203743"/>
                      <a:pt x="291198" y="204878"/>
                    </a:cubicBezTo>
                    <a:cubicBezTo>
                      <a:pt x="295625" y="209418"/>
                      <a:pt x="299882" y="214923"/>
                      <a:pt x="304025" y="221166"/>
                    </a:cubicBezTo>
                    <a:cubicBezTo>
                      <a:pt x="312311" y="233595"/>
                      <a:pt x="320199" y="249202"/>
                      <a:pt x="326953" y="266000"/>
                    </a:cubicBezTo>
                    <a:cubicBezTo>
                      <a:pt x="333706" y="282686"/>
                      <a:pt x="339438" y="301130"/>
                      <a:pt x="343241" y="320029"/>
                    </a:cubicBezTo>
                    <a:cubicBezTo>
                      <a:pt x="346873" y="314354"/>
                      <a:pt x="350108" y="308678"/>
                      <a:pt x="352548" y="302946"/>
                    </a:cubicBezTo>
                    <a:cubicBezTo>
                      <a:pt x="365374" y="273548"/>
                      <a:pt x="357883" y="242164"/>
                      <a:pt x="342446" y="217704"/>
                    </a:cubicBezTo>
                    <a:cubicBezTo>
                      <a:pt x="330698" y="198805"/>
                      <a:pt x="315886" y="183652"/>
                      <a:pt x="303060" y="167591"/>
                    </a:cubicBezTo>
                    <a:cubicBezTo>
                      <a:pt x="290007" y="150849"/>
                      <a:pt x="279167" y="134731"/>
                      <a:pt x="272640" y="114641"/>
                    </a:cubicBezTo>
                    <a:cubicBezTo>
                      <a:pt x="267135" y="98126"/>
                      <a:pt x="264695" y="80646"/>
                      <a:pt x="263390" y="62769"/>
                    </a:cubicBezTo>
                    <a:cubicBezTo>
                      <a:pt x="262141" y="44608"/>
                      <a:pt x="261971" y="25993"/>
                      <a:pt x="262084" y="7662"/>
                    </a:cubicBezTo>
                    <a:cubicBezTo>
                      <a:pt x="261063" y="8740"/>
                      <a:pt x="259928" y="9705"/>
                      <a:pt x="258736" y="10613"/>
                    </a:cubicBezTo>
                    <a:cubicBezTo>
                      <a:pt x="258112" y="11180"/>
                      <a:pt x="257544" y="11237"/>
                      <a:pt x="256920" y="11294"/>
                    </a:cubicBezTo>
                    <a:cubicBezTo>
                      <a:pt x="256296" y="11407"/>
                      <a:pt x="255728" y="11464"/>
                      <a:pt x="255104" y="11578"/>
                    </a:cubicBezTo>
                    <a:cubicBezTo>
                      <a:pt x="254479" y="11691"/>
                      <a:pt x="253798" y="11748"/>
                      <a:pt x="253174" y="11861"/>
                    </a:cubicBezTo>
                    <a:cubicBezTo>
                      <a:pt x="252493" y="11918"/>
                      <a:pt x="251982" y="11464"/>
                      <a:pt x="251358" y="11294"/>
                    </a:cubicBezTo>
                    <a:cubicBezTo>
                      <a:pt x="250791" y="11067"/>
                      <a:pt x="250166" y="10897"/>
                      <a:pt x="249542" y="10726"/>
                    </a:cubicBezTo>
                    <a:cubicBezTo>
                      <a:pt x="248974" y="10499"/>
                      <a:pt x="248237" y="10613"/>
                      <a:pt x="247783" y="9989"/>
                    </a:cubicBezTo>
                    <a:cubicBezTo>
                      <a:pt x="242505" y="9818"/>
                      <a:pt x="238135" y="5789"/>
                      <a:pt x="237681" y="0"/>
                    </a:cubicBezTo>
                    <a:cubicBezTo>
                      <a:pt x="227068" y="14813"/>
                      <a:pt x="216115" y="29625"/>
                      <a:pt x="204480" y="43473"/>
                    </a:cubicBezTo>
                    <a:cubicBezTo>
                      <a:pt x="192846" y="57321"/>
                      <a:pt x="180474" y="70147"/>
                      <a:pt x="166172" y="80532"/>
                    </a:cubicBezTo>
                    <a:cubicBezTo>
                      <a:pt x="157943" y="86321"/>
                      <a:pt x="149203" y="91088"/>
                      <a:pt x="139782" y="95118"/>
                    </a:cubicBezTo>
                    <a:cubicBezTo>
                      <a:pt x="135072" y="97161"/>
                      <a:pt x="130248" y="99034"/>
                      <a:pt x="125310" y="100736"/>
                    </a:cubicBezTo>
                    <a:cubicBezTo>
                      <a:pt x="120543" y="102269"/>
                      <a:pt x="115719" y="103631"/>
                      <a:pt x="110725" y="104993"/>
                    </a:cubicBezTo>
                    <a:cubicBezTo>
                      <a:pt x="100396" y="107660"/>
                      <a:pt x="90123" y="110271"/>
                      <a:pt x="80021" y="112825"/>
                    </a:cubicBezTo>
                    <a:cubicBezTo>
                      <a:pt x="69919" y="115265"/>
                      <a:pt x="59647" y="118159"/>
                      <a:pt x="49545" y="122246"/>
                    </a:cubicBezTo>
                    <a:cubicBezTo>
                      <a:pt x="29455" y="130418"/>
                      <a:pt x="11294" y="143585"/>
                      <a:pt x="0" y="162881"/>
                    </a:cubicBezTo>
                    <a:cubicBezTo>
                      <a:pt x="30930" y="153857"/>
                      <a:pt x="60953" y="146763"/>
                      <a:pt x="85867" y="145287"/>
                    </a:cubicBezTo>
                    <a:cubicBezTo>
                      <a:pt x="92280" y="144776"/>
                      <a:pt x="98409" y="144606"/>
                      <a:pt x="104255" y="144947"/>
                    </a:cubicBezTo>
                    <a:cubicBezTo>
                      <a:pt x="107149" y="145117"/>
                      <a:pt x="109930" y="145457"/>
                      <a:pt x="112711" y="145855"/>
                    </a:cubicBezTo>
                    <a:cubicBezTo>
                      <a:pt x="115605" y="146082"/>
                      <a:pt x="118443" y="146479"/>
                      <a:pt x="121224" y="146990"/>
                    </a:cubicBezTo>
                    <a:cubicBezTo>
                      <a:pt x="126786" y="147955"/>
                      <a:pt x="131893" y="149771"/>
                      <a:pt x="137001" y="151927"/>
                    </a:cubicBezTo>
                    <a:cubicBezTo>
                      <a:pt x="142336" y="153800"/>
                      <a:pt x="147444" y="156354"/>
                      <a:pt x="152438" y="159816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2" name="Google Shape;1762;p21"/>
              <p:cNvSpPr/>
              <p:nvPr/>
            </p:nvSpPr>
            <p:spPr>
              <a:xfrm>
                <a:off x="5376155" y="6808343"/>
                <a:ext cx="17423" cy="319291"/>
              </a:xfrm>
              <a:custGeom>
                <a:avLst/>
                <a:gdLst/>
                <a:ahLst/>
                <a:cxnLst/>
                <a:rect l="l" t="t" r="r" b="b"/>
                <a:pathLst>
                  <a:path w="17423" h="319291" extrusionOk="0">
                    <a:moveTo>
                      <a:pt x="5391" y="319291"/>
                    </a:moveTo>
                    <a:lnTo>
                      <a:pt x="0" y="319007"/>
                    </a:lnTo>
                    <a:cubicBezTo>
                      <a:pt x="2100" y="277691"/>
                      <a:pt x="2724" y="235638"/>
                      <a:pt x="3292" y="194946"/>
                    </a:cubicBezTo>
                    <a:cubicBezTo>
                      <a:pt x="3462" y="183028"/>
                      <a:pt x="3632" y="171110"/>
                      <a:pt x="3859" y="159191"/>
                    </a:cubicBezTo>
                    <a:cubicBezTo>
                      <a:pt x="4256" y="137342"/>
                      <a:pt x="4824" y="108568"/>
                      <a:pt x="6186" y="79624"/>
                    </a:cubicBezTo>
                    <a:cubicBezTo>
                      <a:pt x="7491" y="51305"/>
                      <a:pt x="9478" y="24517"/>
                      <a:pt x="12088" y="0"/>
                    </a:cubicBezTo>
                    <a:lnTo>
                      <a:pt x="17423" y="568"/>
                    </a:lnTo>
                    <a:cubicBezTo>
                      <a:pt x="14812" y="24971"/>
                      <a:pt x="12826" y="51645"/>
                      <a:pt x="11521" y="79851"/>
                    </a:cubicBezTo>
                    <a:cubicBezTo>
                      <a:pt x="10216" y="108795"/>
                      <a:pt x="9591" y="137512"/>
                      <a:pt x="9194" y="159305"/>
                    </a:cubicBezTo>
                    <a:cubicBezTo>
                      <a:pt x="8967" y="171223"/>
                      <a:pt x="8797" y="183084"/>
                      <a:pt x="8626" y="195002"/>
                    </a:cubicBezTo>
                    <a:cubicBezTo>
                      <a:pt x="8059" y="235751"/>
                      <a:pt x="7435" y="277862"/>
                      <a:pt x="5335" y="3192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3" name="Google Shape;1763;p21"/>
              <p:cNvSpPr/>
              <p:nvPr/>
            </p:nvSpPr>
            <p:spPr>
              <a:xfrm>
                <a:off x="5270822" y="6800398"/>
                <a:ext cx="117591" cy="328314"/>
              </a:xfrm>
              <a:custGeom>
                <a:avLst/>
                <a:gdLst/>
                <a:ahLst/>
                <a:cxnLst/>
                <a:rect l="l" t="t" r="r" b="b"/>
                <a:pathLst>
                  <a:path w="117591" h="328314" extrusionOk="0">
                    <a:moveTo>
                      <a:pt x="5108" y="328315"/>
                    </a:moveTo>
                    <a:lnTo>
                      <a:pt x="0" y="326669"/>
                    </a:lnTo>
                    <a:cubicBezTo>
                      <a:pt x="15493" y="278883"/>
                      <a:pt x="32803" y="230984"/>
                      <a:pt x="49602" y="184617"/>
                    </a:cubicBezTo>
                    <a:lnTo>
                      <a:pt x="57207" y="163505"/>
                    </a:lnTo>
                    <a:cubicBezTo>
                      <a:pt x="66458" y="137852"/>
                      <a:pt x="76332" y="110214"/>
                      <a:pt x="85924" y="82235"/>
                    </a:cubicBezTo>
                    <a:cubicBezTo>
                      <a:pt x="96196" y="52099"/>
                      <a:pt x="104879" y="25198"/>
                      <a:pt x="112427" y="0"/>
                    </a:cubicBezTo>
                    <a:lnTo>
                      <a:pt x="117592" y="1532"/>
                    </a:lnTo>
                    <a:cubicBezTo>
                      <a:pt x="110044" y="26787"/>
                      <a:pt x="101360" y="53745"/>
                      <a:pt x="91031" y="83937"/>
                    </a:cubicBezTo>
                    <a:cubicBezTo>
                      <a:pt x="81440" y="111973"/>
                      <a:pt x="71565" y="139612"/>
                      <a:pt x="62315" y="165264"/>
                    </a:cubicBezTo>
                    <a:lnTo>
                      <a:pt x="54710" y="186376"/>
                    </a:lnTo>
                    <a:cubicBezTo>
                      <a:pt x="37968" y="232686"/>
                      <a:pt x="20658" y="280586"/>
                      <a:pt x="5165" y="32825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4" name="Google Shape;1764;p21"/>
              <p:cNvSpPr/>
              <p:nvPr/>
            </p:nvSpPr>
            <p:spPr>
              <a:xfrm>
                <a:off x="5245225" y="6799149"/>
                <a:ext cx="133993" cy="188476"/>
              </a:xfrm>
              <a:custGeom>
                <a:avLst/>
                <a:gdLst/>
                <a:ahLst/>
                <a:cxnLst/>
                <a:rect l="l" t="t" r="r" b="b"/>
                <a:pathLst>
                  <a:path w="133993" h="188476" extrusionOk="0">
                    <a:moveTo>
                      <a:pt x="4370" y="188476"/>
                    </a:moveTo>
                    <a:lnTo>
                      <a:pt x="0" y="185298"/>
                    </a:lnTo>
                    <a:cubicBezTo>
                      <a:pt x="10726" y="170599"/>
                      <a:pt x="21566" y="156013"/>
                      <a:pt x="32463" y="141485"/>
                    </a:cubicBezTo>
                    <a:cubicBezTo>
                      <a:pt x="44154" y="125821"/>
                      <a:pt x="56299" y="109646"/>
                      <a:pt x="67876" y="93642"/>
                    </a:cubicBezTo>
                    <a:cubicBezTo>
                      <a:pt x="80192" y="76616"/>
                      <a:pt x="90748" y="61520"/>
                      <a:pt x="100055" y="47502"/>
                    </a:cubicBezTo>
                    <a:cubicBezTo>
                      <a:pt x="105333" y="39500"/>
                      <a:pt x="110384" y="31668"/>
                      <a:pt x="115038" y="24120"/>
                    </a:cubicBezTo>
                    <a:cubicBezTo>
                      <a:pt x="120032" y="16061"/>
                      <a:pt x="124799" y="7946"/>
                      <a:pt x="129283" y="0"/>
                    </a:cubicBezTo>
                    <a:lnTo>
                      <a:pt x="133993" y="2668"/>
                    </a:lnTo>
                    <a:cubicBezTo>
                      <a:pt x="129453" y="10670"/>
                      <a:pt x="124629" y="18842"/>
                      <a:pt x="119635" y="26958"/>
                    </a:cubicBezTo>
                    <a:cubicBezTo>
                      <a:pt x="114924" y="34506"/>
                      <a:pt x="109873" y="42451"/>
                      <a:pt x="104539" y="50453"/>
                    </a:cubicBezTo>
                    <a:cubicBezTo>
                      <a:pt x="95174" y="64585"/>
                      <a:pt x="84618" y="79738"/>
                      <a:pt x="72246" y="96820"/>
                    </a:cubicBezTo>
                    <a:cubicBezTo>
                      <a:pt x="60612" y="112881"/>
                      <a:pt x="48524" y="129056"/>
                      <a:pt x="36776" y="144720"/>
                    </a:cubicBezTo>
                    <a:cubicBezTo>
                      <a:pt x="25936" y="159248"/>
                      <a:pt x="15039" y="173777"/>
                      <a:pt x="4370" y="1884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5" name="Google Shape;1765;p21"/>
              <p:cNvSpPr/>
              <p:nvPr/>
            </p:nvSpPr>
            <p:spPr>
              <a:xfrm>
                <a:off x="5301524" y="6802101"/>
                <a:ext cx="79851" cy="138987"/>
              </a:xfrm>
              <a:custGeom>
                <a:avLst/>
                <a:gdLst/>
                <a:ahLst/>
                <a:cxnLst/>
                <a:rect l="l" t="t" r="r" b="b"/>
                <a:pathLst>
                  <a:path w="79851" h="138987" extrusionOk="0">
                    <a:moveTo>
                      <a:pt x="4654" y="138987"/>
                    </a:moveTo>
                    <a:lnTo>
                      <a:pt x="0" y="136320"/>
                    </a:lnTo>
                    <a:cubicBezTo>
                      <a:pt x="5448" y="126729"/>
                      <a:pt x="10953" y="117194"/>
                      <a:pt x="16515" y="107603"/>
                    </a:cubicBezTo>
                    <a:cubicBezTo>
                      <a:pt x="36776" y="72530"/>
                      <a:pt x="57718" y="36208"/>
                      <a:pt x="74970" y="0"/>
                    </a:cubicBezTo>
                    <a:lnTo>
                      <a:pt x="79851" y="2327"/>
                    </a:lnTo>
                    <a:cubicBezTo>
                      <a:pt x="62485" y="38762"/>
                      <a:pt x="41486" y="75141"/>
                      <a:pt x="21169" y="110327"/>
                    </a:cubicBezTo>
                    <a:cubicBezTo>
                      <a:pt x="15664" y="119862"/>
                      <a:pt x="10159" y="129453"/>
                      <a:pt x="4710" y="1389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6" name="Google Shape;1766;p21"/>
              <p:cNvSpPr/>
              <p:nvPr/>
            </p:nvSpPr>
            <p:spPr>
              <a:xfrm>
                <a:off x="5370423" y="6801079"/>
                <a:ext cx="20260" cy="95174"/>
              </a:xfrm>
              <a:custGeom>
                <a:avLst/>
                <a:gdLst/>
                <a:ahLst/>
                <a:cxnLst/>
                <a:rect l="l" t="t" r="r" b="b"/>
                <a:pathLst>
                  <a:path w="20260" h="95174" extrusionOk="0">
                    <a:moveTo>
                      <a:pt x="5335" y="95174"/>
                    </a:moveTo>
                    <a:lnTo>
                      <a:pt x="0" y="94550"/>
                    </a:lnTo>
                    <a:cubicBezTo>
                      <a:pt x="1816" y="78829"/>
                      <a:pt x="3973" y="62939"/>
                      <a:pt x="6413" y="47275"/>
                    </a:cubicBezTo>
                    <a:cubicBezTo>
                      <a:pt x="8853" y="31725"/>
                      <a:pt x="11748" y="15834"/>
                      <a:pt x="14983" y="0"/>
                    </a:cubicBezTo>
                    <a:lnTo>
                      <a:pt x="20261" y="1078"/>
                    </a:lnTo>
                    <a:cubicBezTo>
                      <a:pt x="17026" y="16855"/>
                      <a:pt x="14131" y="32690"/>
                      <a:pt x="11691" y="48126"/>
                    </a:cubicBezTo>
                    <a:cubicBezTo>
                      <a:pt x="9251" y="63676"/>
                      <a:pt x="7094" y="79511"/>
                      <a:pt x="5278" y="951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7" name="Google Shape;1767;p21"/>
              <p:cNvSpPr/>
              <p:nvPr/>
            </p:nvSpPr>
            <p:spPr>
              <a:xfrm>
                <a:off x="5153911" y="6920714"/>
                <a:ext cx="73835" cy="66230"/>
              </a:xfrm>
              <a:custGeom>
                <a:avLst/>
                <a:gdLst/>
                <a:ahLst/>
                <a:cxnLst/>
                <a:rect l="l" t="t" r="r" b="b"/>
                <a:pathLst>
                  <a:path w="73835" h="66230" extrusionOk="0">
                    <a:moveTo>
                      <a:pt x="4938" y="66231"/>
                    </a:moveTo>
                    <a:lnTo>
                      <a:pt x="0" y="64131"/>
                    </a:lnTo>
                    <a:cubicBezTo>
                      <a:pt x="14472" y="30249"/>
                      <a:pt x="46991" y="10556"/>
                      <a:pt x="71736" y="0"/>
                    </a:cubicBezTo>
                    <a:lnTo>
                      <a:pt x="73835" y="4937"/>
                    </a:lnTo>
                    <a:cubicBezTo>
                      <a:pt x="49999" y="15096"/>
                      <a:pt x="18728" y="33995"/>
                      <a:pt x="4938" y="662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8" name="Google Shape;1768;p21"/>
              <p:cNvSpPr/>
              <p:nvPr/>
            </p:nvSpPr>
            <p:spPr>
              <a:xfrm>
                <a:off x="5446756" y="6997671"/>
                <a:ext cx="2445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24458" h="118840" extrusionOk="0">
                    <a:moveTo>
                      <a:pt x="10045" y="118840"/>
                    </a:moveTo>
                    <a:lnTo>
                      <a:pt x="5505" y="116003"/>
                    </a:lnTo>
                    <a:cubicBezTo>
                      <a:pt x="11237" y="106809"/>
                      <a:pt x="15039" y="97615"/>
                      <a:pt x="17083" y="87740"/>
                    </a:cubicBezTo>
                    <a:cubicBezTo>
                      <a:pt x="19069" y="78205"/>
                      <a:pt x="19580" y="68160"/>
                      <a:pt x="18615" y="58002"/>
                    </a:cubicBezTo>
                    <a:cubicBezTo>
                      <a:pt x="16912" y="39954"/>
                      <a:pt x="10613" y="21339"/>
                      <a:pt x="0" y="2668"/>
                    </a:cubicBezTo>
                    <a:lnTo>
                      <a:pt x="4654" y="0"/>
                    </a:lnTo>
                    <a:cubicBezTo>
                      <a:pt x="15664" y="19353"/>
                      <a:pt x="22134" y="38705"/>
                      <a:pt x="23950" y="57491"/>
                    </a:cubicBezTo>
                    <a:cubicBezTo>
                      <a:pt x="24971" y="68160"/>
                      <a:pt x="24460" y="78716"/>
                      <a:pt x="22361" y="88818"/>
                    </a:cubicBezTo>
                    <a:cubicBezTo>
                      <a:pt x="20147" y="99261"/>
                      <a:pt x="16118" y="109079"/>
                      <a:pt x="10045" y="1188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9" name="Google Shape;1769;p21"/>
              <p:cNvSpPr/>
              <p:nvPr/>
            </p:nvSpPr>
            <p:spPr>
              <a:xfrm>
                <a:off x="4877696" y="6568729"/>
                <a:ext cx="476780" cy="381255"/>
              </a:xfrm>
              <a:custGeom>
                <a:avLst/>
                <a:gdLst/>
                <a:ahLst/>
                <a:cxnLst/>
                <a:rect l="l" t="t" r="r" b="b"/>
                <a:pathLst>
                  <a:path w="476780" h="381255" extrusionOk="0">
                    <a:moveTo>
                      <a:pt x="224003" y="459"/>
                    </a:moveTo>
                    <a:cubicBezTo>
                      <a:pt x="214298" y="1367"/>
                      <a:pt x="204140" y="3977"/>
                      <a:pt x="193754" y="7553"/>
                    </a:cubicBezTo>
                    <a:cubicBezTo>
                      <a:pt x="188476" y="9255"/>
                      <a:pt x="183425" y="11412"/>
                      <a:pt x="178487" y="13682"/>
                    </a:cubicBezTo>
                    <a:cubicBezTo>
                      <a:pt x="173436" y="16066"/>
                      <a:pt x="168385" y="18393"/>
                      <a:pt x="163334" y="20776"/>
                    </a:cubicBezTo>
                    <a:cubicBezTo>
                      <a:pt x="142676" y="30084"/>
                      <a:pt x="123778" y="40526"/>
                      <a:pt x="104879" y="41150"/>
                    </a:cubicBezTo>
                    <a:cubicBezTo>
                      <a:pt x="92677" y="41604"/>
                      <a:pt x="81156" y="37348"/>
                      <a:pt x="68103" y="43761"/>
                    </a:cubicBezTo>
                    <a:cubicBezTo>
                      <a:pt x="54937" y="49947"/>
                      <a:pt x="41657" y="75656"/>
                      <a:pt x="45516" y="93079"/>
                    </a:cubicBezTo>
                    <a:cubicBezTo>
                      <a:pt x="32973" y="105849"/>
                      <a:pt x="19977" y="120094"/>
                      <a:pt x="10386" y="140695"/>
                    </a:cubicBezTo>
                    <a:cubicBezTo>
                      <a:pt x="4143" y="155507"/>
                      <a:pt x="57" y="172306"/>
                      <a:pt x="0" y="190694"/>
                    </a:cubicBezTo>
                    <a:cubicBezTo>
                      <a:pt x="113" y="209082"/>
                      <a:pt x="4200" y="225824"/>
                      <a:pt x="10386" y="240693"/>
                    </a:cubicBezTo>
                    <a:cubicBezTo>
                      <a:pt x="19977" y="261294"/>
                      <a:pt x="32973" y="275483"/>
                      <a:pt x="45516" y="288309"/>
                    </a:cubicBezTo>
                    <a:cubicBezTo>
                      <a:pt x="41713" y="305732"/>
                      <a:pt x="54937" y="331384"/>
                      <a:pt x="68103" y="337627"/>
                    </a:cubicBezTo>
                    <a:cubicBezTo>
                      <a:pt x="81156" y="344040"/>
                      <a:pt x="92677" y="339784"/>
                      <a:pt x="104879" y="340238"/>
                    </a:cubicBezTo>
                    <a:cubicBezTo>
                      <a:pt x="123778" y="340862"/>
                      <a:pt x="142676" y="351304"/>
                      <a:pt x="163334" y="360612"/>
                    </a:cubicBezTo>
                    <a:cubicBezTo>
                      <a:pt x="168329" y="362939"/>
                      <a:pt x="173380" y="365322"/>
                      <a:pt x="178487" y="367649"/>
                    </a:cubicBezTo>
                    <a:cubicBezTo>
                      <a:pt x="183482" y="369976"/>
                      <a:pt x="188476" y="372076"/>
                      <a:pt x="193754" y="373778"/>
                    </a:cubicBezTo>
                    <a:cubicBezTo>
                      <a:pt x="204140" y="377354"/>
                      <a:pt x="214298" y="379965"/>
                      <a:pt x="224003" y="380873"/>
                    </a:cubicBezTo>
                    <a:cubicBezTo>
                      <a:pt x="239667" y="382518"/>
                      <a:pt x="255217" y="378716"/>
                      <a:pt x="268270" y="372189"/>
                    </a:cubicBezTo>
                    <a:cubicBezTo>
                      <a:pt x="281437" y="365549"/>
                      <a:pt x="292788" y="355845"/>
                      <a:pt x="302152" y="344664"/>
                    </a:cubicBezTo>
                    <a:cubicBezTo>
                      <a:pt x="305614" y="340521"/>
                      <a:pt x="308792" y="336208"/>
                      <a:pt x="311800" y="331838"/>
                    </a:cubicBezTo>
                    <a:cubicBezTo>
                      <a:pt x="314864" y="327468"/>
                      <a:pt x="317929" y="322871"/>
                      <a:pt x="320767" y="318331"/>
                    </a:cubicBezTo>
                    <a:cubicBezTo>
                      <a:pt x="326215" y="309591"/>
                      <a:pt x="331777" y="300681"/>
                      <a:pt x="337338" y="291714"/>
                    </a:cubicBezTo>
                    <a:cubicBezTo>
                      <a:pt x="342957" y="283088"/>
                      <a:pt x="349370" y="274575"/>
                      <a:pt x="355897" y="267083"/>
                    </a:cubicBezTo>
                    <a:cubicBezTo>
                      <a:pt x="359188" y="263281"/>
                      <a:pt x="362650" y="259706"/>
                      <a:pt x="366226" y="256300"/>
                    </a:cubicBezTo>
                    <a:cubicBezTo>
                      <a:pt x="369915" y="252895"/>
                      <a:pt x="374058" y="249547"/>
                      <a:pt x="378200" y="246482"/>
                    </a:cubicBezTo>
                    <a:cubicBezTo>
                      <a:pt x="392332" y="236210"/>
                      <a:pt x="408279" y="228492"/>
                      <a:pt x="424965" y="221738"/>
                    </a:cubicBezTo>
                    <a:cubicBezTo>
                      <a:pt x="441593" y="215041"/>
                      <a:pt x="459243" y="209195"/>
                      <a:pt x="476780" y="203690"/>
                    </a:cubicBezTo>
                    <a:cubicBezTo>
                      <a:pt x="470991" y="201704"/>
                      <a:pt x="469629" y="196312"/>
                      <a:pt x="470253" y="190637"/>
                    </a:cubicBezTo>
                    <a:cubicBezTo>
                      <a:pt x="469629" y="184962"/>
                      <a:pt x="470991" y="179570"/>
                      <a:pt x="476780" y="177584"/>
                    </a:cubicBezTo>
                    <a:cubicBezTo>
                      <a:pt x="459243" y="172022"/>
                      <a:pt x="441593" y="166234"/>
                      <a:pt x="424965" y="159537"/>
                    </a:cubicBezTo>
                    <a:cubicBezTo>
                      <a:pt x="408279" y="152783"/>
                      <a:pt x="392332" y="145065"/>
                      <a:pt x="378200" y="134792"/>
                    </a:cubicBezTo>
                    <a:cubicBezTo>
                      <a:pt x="374058" y="131728"/>
                      <a:pt x="369915" y="128436"/>
                      <a:pt x="366226" y="124974"/>
                    </a:cubicBezTo>
                    <a:cubicBezTo>
                      <a:pt x="362650" y="121569"/>
                      <a:pt x="359188" y="117994"/>
                      <a:pt x="355897" y="114191"/>
                    </a:cubicBezTo>
                    <a:cubicBezTo>
                      <a:pt x="349370" y="106643"/>
                      <a:pt x="342900" y="98130"/>
                      <a:pt x="337338" y="89560"/>
                    </a:cubicBezTo>
                    <a:cubicBezTo>
                      <a:pt x="331777" y="80594"/>
                      <a:pt x="326215" y="71740"/>
                      <a:pt x="320767" y="62944"/>
                    </a:cubicBezTo>
                    <a:cubicBezTo>
                      <a:pt x="317929" y="58460"/>
                      <a:pt x="314864" y="53863"/>
                      <a:pt x="311800" y="49436"/>
                    </a:cubicBezTo>
                    <a:cubicBezTo>
                      <a:pt x="308792" y="45066"/>
                      <a:pt x="305614" y="40810"/>
                      <a:pt x="302152" y="36610"/>
                    </a:cubicBezTo>
                    <a:cubicBezTo>
                      <a:pt x="292788" y="25430"/>
                      <a:pt x="281437" y="15725"/>
                      <a:pt x="268270" y="9085"/>
                    </a:cubicBezTo>
                    <a:cubicBezTo>
                      <a:pt x="255217" y="2559"/>
                      <a:pt x="239667" y="-1301"/>
                      <a:pt x="224003" y="402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0" name="Google Shape;1770;p21"/>
              <p:cNvSpPr/>
              <p:nvPr/>
            </p:nvSpPr>
            <p:spPr>
              <a:xfrm>
                <a:off x="4877696" y="6568729"/>
                <a:ext cx="476780" cy="381255"/>
              </a:xfrm>
              <a:custGeom>
                <a:avLst/>
                <a:gdLst/>
                <a:ahLst/>
                <a:cxnLst/>
                <a:rect l="l" t="t" r="r" b="b"/>
                <a:pathLst>
                  <a:path w="476780" h="381255" extrusionOk="0">
                    <a:moveTo>
                      <a:pt x="224003" y="459"/>
                    </a:moveTo>
                    <a:cubicBezTo>
                      <a:pt x="214298" y="1367"/>
                      <a:pt x="204140" y="3977"/>
                      <a:pt x="193754" y="7553"/>
                    </a:cubicBezTo>
                    <a:cubicBezTo>
                      <a:pt x="188476" y="9255"/>
                      <a:pt x="183425" y="11412"/>
                      <a:pt x="178487" y="13682"/>
                    </a:cubicBezTo>
                    <a:cubicBezTo>
                      <a:pt x="173436" y="16066"/>
                      <a:pt x="168385" y="18393"/>
                      <a:pt x="163334" y="20776"/>
                    </a:cubicBezTo>
                    <a:cubicBezTo>
                      <a:pt x="142676" y="30084"/>
                      <a:pt x="123778" y="40526"/>
                      <a:pt x="104879" y="41150"/>
                    </a:cubicBezTo>
                    <a:cubicBezTo>
                      <a:pt x="92677" y="41604"/>
                      <a:pt x="81156" y="37348"/>
                      <a:pt x="68103" y="43761"/>
                    </a:cubicBezTo>
                    <a:cubicBezTo>
                      <a:pt x="54937" y="49947"/>
                      <a:pt x="41657" y="75656"/>
                      <a:pt x="45516" y="93079"/>
                    </a:cubicBezTo>
                    <a:cubicBezTo>
                      <a:pt x="32973" y="105849"/>
                      <a:pt x="19977" y="120094"/>
                      <a:pt x="10386" y="140695"/>
                    </a:cubicBezTo>
                    <a:cubicBezTo>
                      <a:pt x="4143" y="155507"/>
                      <a:pt x="57" y="172306"/>
                      <a:pt x="0" y="190694"/>
                    </a:cubicBezTo>
                    <a:cubicBezTo>
                      <a:pt x="113" y="209082"/>
                      <a:pt x="4200" y="225824"/>
                      <a:pt x="10386" y="240693"/>
                    </a:cubicBezTo>
                    <a:cubicBezTo>
                      <a:pt x="19977" y="261294"/>
                      <a:pt x="32973" y="275483"/>
                      <a:pt x="45516" y="288309"/>
                    </a:cubicBezTo>
                    <a:cubicBezTo>
                      <a:pt x="41713" y="305732"/>
                      <a:pt x="54937" y="331384"/>
                      <a:pt x="68103" y="337627"/>
                    </a:cubicBezTo>
                    <a:cubicBezTo>
                      <a:pt x="81156" y="344040"/>
                      <a:pt x="92677" y="339784"/>
                      <a:pt x="104879" y="340238"/>
                    </a:cubicBezTo>
                    <a:cubicBezTo>
                      <a:pt x="123778" y="340862"/>
                      <a:pt x="142676" y="351304"/>
                      <a:pt x="163334" y="360612"/>
                    </a:cubicBezTo>
                    <a:cubicBezTo>
                      <a:pt x="168329" y="362939"/>
                      <a:pt x="173380" y="365322"/>
                      <a:pt x="178487" y="367649"/>
                    </a:cubicBezTo>
                    <a:cubicBezTo>
                      <a:pt x="183482" y="369976"/>
                      <a:pt x="188476" y="372076"/>
                      <a:pt x="193754" y="373778"/>
                    </a:cubicBezTo>
                    <a:cubicBezTo>
                      <a:pt x="204140" y="377354"/>
                      <a:pt x="214298" y="379965"/>
                      <a:pt x="224003" y="380873"/>
                    </a:cubicBezTo>
                    <a:cubicBezTo>
                      <a:pt x="239667" y="382518"/>
                      <a:pt x="255217" y="378716"/>
                      <a:pt x="268270" y="372189"/>
                    </a:cubicBezTo>
                    <a:cubicBezTo>
                      <a:pt x="281437" y="365549"/>
                      <a:pt x="292788" y="355845"/>
                      <a:pt x="302152" y="344664"/>
                    </a:cubicBezTo>
                    <a:cubicBezTo>
                      <a:pt x="305614" y="340521"/>
                      <a:pt x="308792" y="336208"/>
                      <a:pt x="311800" y="331838"/>
                    </a:cubicBezTo>
                    <a:cubicBezTo>
                      <a:pt x="314864" y="327468"/>
                      <a:pt x="317929" y="322871"/>
                      <a:pt x="320767" y="318331"/>
                    </a:cubicBezTo>
                    <a:cubicBezTo>
                      <a:pt x="326215" y="309591"/>
                      <a:pt x="331777" y="300681"/>
                      <a:pt x="337338" y="291714"/>
                    </a:cubicBezTo>
                    <a:cubicBezTo>
                      <a:pt x="342957" y="283088"/>
                      <a:pt x="349370" y="274575"/>
                      <a:pt x="355897" y="267083"/>
                    </a:cubicBezTo>
                    <a:cubicBezTo>
                      <a:pt x="359188" y="263281"/>
                      <a:pt x="362650" y="259706"/>
                      <a:pt x="366226" y="256300"/>
                    </a:cubicBezTo>
                    <a:cubicBezTo>
                      <a:pt x="369915" y="252895"/>
                      <a:pt x="374058" y="249547"/>
                      <a:pt x="378200" y="246482"/>
                    </a:cubicBezTo>
                    <a:cubicBezTo>
                      <a:pt x="392332" y="236210"/>
                      <a:pt x="408279" y="228492"/>
                      <a:pt x="424965" y="221738"/>
                    </a:cubicBezTo>
                    <a:cubicBezTo>
                      <a:pt x="441593" y="215041"/>
                      <a:pt x="459243" y="209195"/>
                      <a:pt x="476780" y="203690"/>
                    </a:cubicBezTo>
                    <a:cubicBezTo>
                      <a:pt x="470991" y="201704"/>
                      <a:pt x="469629" y="196312"/>
                      <a:pt x="470253" y="190637"/>
                    </a:cubicBezTo>
                    <a:cubicBezTo>
                      <a:pt x="469629" y="184962"/>
                      <a:pt x="470991" y="179570"/>
                      <a:pt x="476780" y="177584"/>
                    </a:cubicBezTo>
                    <a:cubicBezTo>
                      <a:pt x="459243" y="172022"/>
                      <a:pt x="441593" y="166234"/>
                      <a:pt x="424965" y="159537"/>
                    </a:cubicBezTo>
                    <a:cubicBezTo>
                      <a:pt x="408279" y="152783"/>
                      <a:pt x="392332" y="145065"/>
                      <a:pt x="378200" y="134792"/>
                    </a:cubicBezTo>
                    <a:cubicBezTo>
                      <a:pt x="374058" y="131728"/>
                      <a:pt x="369915" y="128436"/>
                      <a:pt x="366226" y="124974"/>
                    </a:cubicBezTo>
                    <a:cubicBezTo>
                      <a:pt x="362650" y="121569"/>
                      <a:pt x="359188" y="117994"/>
                      <a:pt x="355897" y="114191"/>
                    </a:cubicBezTo>
                    <a:cubicBezTo>
                      <a:pt x="349370" y="106643"/>
                      <a:pt x="342900" y="98130"/>
                      <a:pt x="337338" y="89560"/>
                    </a:cubicBezTo>
                    <a:cubicBezTo>
                      <a:pt x="331777" y="80594"/>
                      <a:pt x="326215" y="71740"/>
                      <a:pt x="320767" y="62944"/>
                    </a:cubicBezTo>
                    <a:cubicBezTo>
                      <a:pt x="317929" y="58460"/>
                      <a:pt x="314864" y="53863"/>
                      <a:pt x="311800" y="49436"/>
                    </a:cubicBezTo>
                    <a:cubicBezTo>
                      <a:pt x="308792" y="45066"/>
                      <a:pt x="305614" y="40810"/>
                      <a:pt x="302152" y="36610"/>
                    </a:cubicBezTo>
                    <a:cubicBezTo>
                      <a:pt x="292788" y="25430"/>
                      <a:pt x="281437" y="15725"/>
                      <a:pt x="268270" y="9085"/>
                    </a:cubicBezTo>
                    <a:cubicBezTo>
                      <a:pt x="255217" y="2559"/>
                      <a:pt x="239667" y="-1301"/>
                      <a:pt x="224003" y="40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1" name="Google Shape;1771;p21"/>
              <p:cNvSpPr/>
              <p:nvPr/>
            </p:nvSpPr>
            <p:spPr>
              <a:xfrm>
                <a:off x="5021563" y="6570720"/>
                <a:ext cx="332854" cy="379321"/>
              </a:xfrm>
              <a:custGeom>
                <a:avLst/>
                <a:gdLst/>
                <a:ahLst/>
                <a:cxnLst/>
                <a:rect l="l" t="t" r="r" b="b"/>
                <a:pathLst>
                  <a:path w="332854" h="379321" extrusionOk="0">
                    <a:moveTo>
                      <a:pt x="154311" y="144152"/>
                    </a:moveTo>
                    <a:cubicBezTo>
                      <a:pt x="153119" y="152778"/>
                      <a:pt x="146422" y="158340"/>
                      <a:pt x="136150" y="162540"/>
                    </a:cubicBezTo>
                    <a:cubicBezTo>
                      <a:pt x="126161" y="166740"/>
                      <a:pt x="112938" y="169521"/>
                      <a:pt x="97671" y="171280"/>
                    </a:cubicBezTo>
                    <a:cubicBezTo>
                      <a:pt x="67195" y="174912"/>
                      <a:pt x="29568" y="173947"/>
                      <a:pt x="0" y="172529"/>
                    </a:cubicBezTo>
                    <a:cubicBezTo>
                      <a:pt x="14472" y="180417"/>
                      <a:pt x="30590" y="185752"/>
                      <a:pt x="47105" y="190235"/>
                    </a:cubicBezTo>
                    <a:cubicBezTo>
                      <a:pt x="63790" y="194719"/>
                      <a:pt x="80475" y="198351"/>
                      <a:pt x="95458" y="202437"/>
                    </a:cubicBezTo>
                    <a:cubicBezTo>
                      <a:pt x="102950" y="204480"/>
                      <a:pt x="110044" y="206580"/>
                      <a:pt x="116513" y="208907"/>
                    </a:cubicBezTo>
                    <a:cubicBezTo>
                      <a:pt x="123040" y="211234"/>
                      <a:pt x="128602" y="213788"/>
                      <a:pt x="134164" y="216682"/>
                    </a:cubicBezTo>
                    <a:cubicBezTo>
                      <a:pt x="139555" y="219576"/>
                      <a:pt x="144152" y="222755"/>
                      <a:pt x="147727" y="226557"/>
                    </a:cubicBezTo>
                    <a:cubicBezTo>
                      <a:pt x="151360" y="230360"/>
                      <a:pt x="153687" y="234786"/>
                      <a:pt x="155957" y="239837"/>
                    </a:cubicBezTo>
                    <a:cubicBezTo>
                      <a:pt x="159475" y="245796"/>
                      <a:pt x="161008" y="251472"/>
                      <a:pt x="161802" y="257033"/>
                    </a:cubicBezTo>
                    <a:cubicBezTo>
                      <a:pt x="162880" y="262425"/>
                      <a:pt x="162597" y="267816"/>
                      <a:pt x="161178" y="273378"/>
                    </a:cubicBezTo>
                    <a:cubicBezTo>
                      <a:pt x="160497" y="276102"/>
                      <a:pt x="159362" y="278997"/>
                      <a:pt x="158283" y="281721"/>
                    </a:cubicBezTo>
                    <a:cubicBezTo>
                      <a:pt x="157262" y="284445"/>
                      <a:pt x="155957" y="287226"/>
                      <a:pt x="154481" y="290063"/>
                    </a:cubicBezTo>
                    <a:cubicBezTo>
                      <a:pt x="151473" y="295682"/>
                      <a:pt x="147500" y="301471"/>
                      <a:pt x="142790" y="307430"/>
                    </a:cubicBezTo>
                    <a:cubicBezTo>
                      <a:pt x="138136" y="313332"/>
                      <a:pt x="132574" y="319405"/>
                      <a:pt x="126729" y="325364"/>
                    </a:cubicBezTo>
                    <a:cubicBezTo>
                      <a:pt x="120940" y="331266"/>
                      <a:pt x="114470" y="337225"/>
                      <a:pt x="107546" y="343014"/>
                    </a:cubicBezTo>
                    <a:cubicBezTo>
                      <a:pt x="93699" y="354648"/>
                      <a:pt x="77922" y="365828"/>
                      <a:pt x="61179" y="375306"/>
                    </a:cubicBezTo>
                    <a:cubicBezTo>
                      <a:pt x="67649" y="377065"/>
                      <a:pt x="73949" y="378371"/>
                      <a:pt x="80078" y="378938"/>
                    </a:cubicBezTo>
                    <a:cubicBezTo>
                      <a:pt x="95742" y="380584"/>
                      <a:pt x="111292" y="376782"/>
                      <a:pt x="124345" y="370255"/>
                    </a:cubicBezTo>
                    <a:cubicBezTo>
                      <a:pt x="137512" y="363615"/>
                      <a:pt x="148863" y="353910"/>
                      <a:pt x="158227" y="342730"/>
                    </a:cubicBezTo>
                    <a:cubicBezTo>
                      <a:pt x="161689" y="338587"/>
                      <a:pt x="164867" y="334274"/>
                      <a:pt x="167875" y="329904"/>
                    </a:cubicBezTo>
                    <a:cubicBezTo>
                      <a:pt x="170939" y="325534"/>
                      <a:pt x="174004" y="320937"/>
                      <a:pt x="176842" y="316397"/>
                    </a:cubicBezTo>
                    <a:cubicBezTo>
                      <a:pt x="182290" y="307657"/>
                      <a:pt x="187852" y="298747"/>
                      <a:pt x="193413" y="289780"/>
                    </a:cubicBezTo>
                    <a:cubicBezTo>
                      <a:pt x="199032" y="281153"/>
                      <a:pt x="205445" y="272640"/>
                      <a:pt x="211972" y="265149"/>
                    </a:cubicBezTo>
                    <a:cubicBezTo>
                      <a:pt x="215263" y="261346"/>
                      <a:pt x="218725" y="257771"/>
                      <a:pt x="222301" y="254366"/>
                    </a:cubicBezTo>
                    <a:cubicBezTo>
                      <a:pt x="225990" y="250961"/>
                      <a:pt x="230133" y="247612"/>
                      <a:pt x="234275" y="244548"/>
                    </a:cubicBezTo>
                    <a:cubicBezTo>
                      <a:pt x="248407" y="234276"/>
                      <a:pt x="264354" y="226557"/>
                      <a:pt x="281040" y="219803"/>
                    </a:cubicBezTo>
                    <a:cubicBezTo>
                      <a:pt x="297668" y="213107"/>
                      <a:pt x="315318" y="207261"/>
                      <a:pt x="332855" y="201756"/>
                    </a:cubicBezTo>
                    <a:cubicBezTo>
                      <a:pt x="327066" y="199770"/>
                      <a:pt x="325704" y="194378"/>
                      <a:pt x="326328" y="188703"/>
                    </a:cubicBezTo>
                    <a:cubicBezTo>
                      <a:pt x="325704" y="183028"/>
                      <a:pt x="327066" y="177636"/>
                      <a:pt x="332855" y="175650"/>
                    </a:cubicBezTo>
                    <a:cubicBezTo>
                      <a:pt x="315318" y="170088"/>
                      <a:pt x="297668" y="164299"/>
                      <a:pt x="281040" y="157603"/>
                    </a:cubicBezTo>
                    <a:cubicBezTo>
                      <a:pt x="264354" y="150849"/>
                      <a:pt x="248407" y="143131"/>
                      <a:pt x="234275" y="132858"/>
                    </a:cubicBezTo>
                    <a:cubicBezTo>
                      <a:pt x="230133" y="129794"/>
                      <a:pt x="225990" y="126502"/>
                      <a:pt x="222301" y="123040"/>
                    </a:cubicBezTo>
                    <a:cubicBezTo>
                      <a:pt x="218725" y="119635"/>
                      <a:pt x="215263" y="116059"/>
                      <a:pt x="211972" y="112257"/>
                    </a:cubicBezTo>
                    <a:cubicBezTo>
                      <a:pt x="205445" y="104709"/>
                      <a:pt x="198975" y="96196"/>
                      <a:pt x="193413" y="87626"/>
                    </a:cubicBezTo>
                    <a:cubicBezTo>
                      <a:pt x="187852" y="78659"/>
                      <a:pt x="182290" y="69806"/>
                      <a:pt x="176842" y="61009"/>
                    </a:cubicBezTo>
                    <a:cubicBezTo>
                      <a:pt x="174004" y="56526"/>
                      <a:pt x="170939" y="51929"/>
                      <a:pt x="167875" y="47502"/>
                    </a:cubicBezTo>
                    <a:cubicBezTo>
                      <a:pt x="164867" y="43132"/>
                      <a:pt x="161689" y="38876"/>
                      <a:pt x="158227" y="34676"/>
                    </a:cubicBezTo>
                    <a:cubicBezTo>
                      <a:pt x="144436" y="18161"/>
                      <a:pt x="126218" y="4881"/>
                      <a:pt x="104255" y="0"/>
                    </a:cubicBezTo>
                    <a:cubicBezTo>
                      <a:pt x="106525" y="3348"/>
                      <a:pt x="108738" y="6697"/>
                      <a:pt x="110952" y="9932"/>
                    </a:cubicBezTo>
                    <a:cubicBezTo>
                      <a:pt x="113165" y="13337"/>
                      <a:pt x="115378" y="16685"/>
                      <a:pt x="117535" y="19977"/>
                    </a:cubicBezTo>
                    <a:cubicBezTo>
                      <a:pt x="121791" y="26617"/>
                      <a:pt x="125821" y="33144"/>
                      <a:pt x="129453" y="39557"/>
                    </a:cubicBezTo>
                    <a:cubicBezTo>
                      <a:pt x="133085" y="45970"/>
                      <a:pt x="136434" y="52213"/>
                      <a:pt x="139328" y="58228"/>
                    </a:cubicBezTo>
                    <a:cubicBezTo>
                      <a:pt x="142279" y="64301"/>
                      <a:pt x="145344" y="70544"/>
                      <a:pt x="147671" y="76389"/>
                    </a:cubicBezTo>
                    <a:cubicBezTo>
                      <a:pt x="150054" y="82292"/>
                      <a:pt x="151984" y="88024"/>
                      <a:pt x="153289" y="93585"/>
                    </a:cubicBezTo>
                    <a:cubicBezTo>
                      <a:pt x="154935" y="99261"/>
                      <a:pt x="156297" y="104936"/>
                      <a:pt x="156865" y="110441"/>
                    </a:cubicBezTo>
                    <a:cubicBezTo>
                      <a:pt x="157148" y="113222"/>
                      <a:pt x="157262" y="115946"/>
                      <a:pt x="157205" y="118670"/>
                    </a:cubicBezTo>
                    <a:cubicBezTo>
                      <a:pt x="157035" y="121337"/>
                      <a:pt x="157432" y="124232"/>
                      <a:pt x="157205" y="127013"/>
                    </a:cubicBezTo>
                    <a:cubicBezTo>
                      <a:pt x="157035" y="132631"/>
                      <a:pt x="155786" y="138193"/>
                      <a:pt x="154197" y="144039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2" name="Google Shape;1772;p21"/>
              <p:cNvSpPr/>
              <p:nvPr/>
            </p:nvSpPr>
            <p:spPr>
              <a:xfrm>
                <a:off x="5041086" y="6765892"/>
                <a:ext cx="308337" cy="91769"/>
              </a:xfrm>
              <a:custGeom>
                <a:avLst/>
                <a:gdLst/>
                <a:ahLst/>
                <a:cxnLst/>
                <a:rect l="l" t="t" r="r" b="b"/>
                <a:pathLst>
                  <a:path w="308337" h="91769" extrusionOk="0">
                    <a:moveTo>
                      <a:pt x="1419" y="91769"/>
                    </a:moveTo>
                    <a:lnTo>
                      <a:pt x="0" y="86548"/>
                    </a:lnTo>
                    <a:cubicBezTo>
                      <a:pt x="39273" y="75992"/>
                      <a:pt x="78886" y="63847"/>
                      <a:pt x="117194" y="52042"/>
                    </a:cubicBezTo>
                    <a:cubicBezTo>
                      <a:pt x="129226" y="48353"/>
                      <a:pt x="141258" y="44664"/>
                      <a:pt x="153289" y="40975"/>
                    </a:cubicBezTo>
                    <a:cubicBezTo>
                      <a:pt x="201813" y="26220"/>
                      <a:pt x="254082" y="11067"/>
                      <a:pt x="307260" y="0"/>
                    </a:cubicBezTo>
                    <a:lnTo>
                      <a:pt x="308338" y="5278"/>
                    </a:lnTo>
                    <a:cubicBezTo>
                      <a:pt x="255331" y="16288"/>
                      <a:pt x="203232" y="31441"/>
                      <a:pt x="154822" y="46140"/>
                    </a:cubicBezTo>
                    <a:cubicBezTo>
                      <a:pt x="142790" y="49772"/>
                      <a:pt x="130758" y="53461"/>
                      <a:pt x="118727" y="57207"/>
                    </a:cubicBezTo>
                    <a:cubicBezTo>
                      <a:pt x="80419" y="69011"/>
                      <a:pt x="40748" y="81156"/>
                      <a:pt x="1362" y="9176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3" name="Google Shape;1773;p21"/>
              <p:cNvSpPr/>
              <p:nvPr/>
            </p:nvSpPr>
            <p:spPr>
              <a:xfrm>
                <a:off x="5008965" y="6752204"/>
                <a:ext cx="345681" cy="12043"/>
              </a:xfrm>
              <a:custGeom>
                <a:avLst/>
                <a:gdLst/>
                <a:ahLst/>
                <a:cxnLst/>
                <a:rect l="l" t="t" r="r" b="b"/>
                <a:pathLst>
                  <a:path w="345681" h="12043" extrusionOk="0">
                    <a:moveTo>
                      <a:pt x="302890" y="11986"/>
                    </a:moveTo>
                    <a:cubicBezTo>
                      <a:pt x="258622" y="11986"/>
                      <a:pt x="214639" y="10737"/>
                      <a:pt x="172642" y="9375"/>
                    </a:cubicBezTo>
                    <a:lnTo>
                      <a:pt x="152041" y="8694"/>
                    </a:lnTo>
                    <a:cubicBezTo>
                      <a:pt x="102212" y="7049"/>
                      <a:pt x="50453" y="5459"/>
                      <a:pt x="0" y="5403"/>
                    </a:cubicBezTo>
                    <a:lnTo>
                      <a:pt x="0" y="11"/>
                    </a:lnTo>
                    <a:cubicBezTo>
                      <a:pt x="50794" y="-159"/>
                      <a:pt x="102382" y="1657"/>
                      <a:pt x="152268" y="3303"/>
                    </a:cubicBezTo>
                    <a:lnTo>
                      <a:pt x="172812" y="3984"/>
                    </a:lnTo>
                    <a:cubicBezTo>
                      <a:pt x="228260" y="5800"/>
                      <a:pt x="287283" y="7446"/>
                      <a:pt x="345568" y="6197"/>
                    </a:cubicBezTo>
                    <a:lnTo>
                      <a:pt x="345681" y="11589"/>
                    </a:lnTo>
                    <a:cubicBezTo>
                      <a:pt x="331436" y="11873"/>
                      <a:pt x="317191" y="12043"/>
                      <a:pt x="302946" y="1204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4" name="Google Shape;1774;p21"/>
              <p:cNvSpPr/>
              <p:nvPr/>
            </p:nvSpPr>
            <p:spPr>
              <a:xfrm>
                <a:off x="5135125" y="6683828"/>
                <a:ext cx="217873" cy="70543"/>
              </a:xfrm>
              <a:custGeom>
                <a:avLst/>
                <a:gdLst/>
                <a:ahLst/>
                <a:cxnLst/>
                <a:rect l="l" t="t" r="r" b="b"/>
                <a:pathLst>
                  <a:path w="217873" h="70543" extrusionOk="0">
                    <a:moveTo>
                      <a:pt x="216796" y="70544"/>
                    </a:moveTo>
                    <a:cubicBezTo>
                      <a:pt x="199429" y="67082"/>
                      <a:pt x="181495" y="62769"/>
                      <a:pt x="161916" y="57377"/>
                    </a:cubicBezTo>
                    <a:cubicBezTo>
                      <a:pt x="145628" y="52894"/>
                      <a:pt x="127978" y="47616"/>
                      <a:pt x="108001" y="41146"/>
                    </a:cubicBezTo>
                    <a:cubicBezTo>
                      <a:pt x="89045" y="35073"/>
                      <a:pt x="69749" y="28547"/>
                      <a:pt x="51077" y="22190"/>
                    </a:cubicBezTo>
                    <a:cubicBezTo>
                      <a:pt x="34108" y="16458"/>
                      <a:pt x="17083" y="10670"/>
                      <a:pt x="0" y="5108"/>
                    </a:cubicBezTo>
                    <a:lnTo>
                      <a:pt x="1646" y="0"/>
                    </a:lnTo>
                    <a:cubicBezTo>
                      <a:pt x="18728" y="5562"/>
                      <a:pt x="35811" y="11351"/>
                      <a:pt x="52780" y="17083"/>
                    </a:cubicBezTo>
                    <a:cubicBezTo>
                      <a:pt x="71395" y="23382"/>
                      <a:pt x="90691" y="29909"/>
                      <a:pt x="109646" y="35981"/>
                    </a:cubicBezTo>
                    <a:cubicBezTo>
                      <a:pt x="129510" y="42395"/>
                      <a:pt x="147103" y="47672"/>
                      <a:pt x="163334" y="52099"/>
                    </a:cubicBezTo>
                    <a:cubicBezTo>
                      <a:pt x="182801" y="57434"/>
                      <a:pt x="200678" y="61747"/>
                      <a:pt x="217874" y="65209"/>
                    </a:cubicBezTo>
                    <a:lnTo>
                      <a:pt x="216796" y="704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5" name="Google Shape;1775;p21"/>
              <p:cNvSpPr/>
              <p:nvPr/>
            </p:nvSpPr>
            <p:spPr>
              <a:xfrm>
                <a:off x="5196930" y="6722987"/>
                <a:ext cx="153800" cy="34221"/>
              </a:xfrm>
              <a:custGeom>
                <a:avLst/>
                <a:gdLst/>
                <a:ahLst/>
                <a:cxnLst/>
                <a:rect l="l" t="t" r="r" b="b"/>
                <a:pathLst>
                  <a:path w="153800" h="34221" extrusionOk="0">
                    <a:moveTo>
                      <a:pt x="153062" y="34222"/>
                    </a:moveTo>
                    <a:cubicBezTo>
                      <a:pt x="113052" y="29001"/>
                      <a:pt x="72190" y="20374"/>
                      <a:pt x="32690" y="12088"/>
                    </a:cubicBezTo>
                    <a:cubicBezTo>
                      <a:pt x="21793" y="9818"/>
                      <a:pt x="10897" y="7491"/>
                      <a:pt x="0" y="5278"/>
                    </a:cubicBezTo>
                    <a:lnTo>
                      <a:pt x="1078" y="0"/>
                    </a:lnTo>
                    <a:cubicBezTo>
                      <a:pt x="12032" y="2213"/>
                      <a:pt x="22928" y="4540"/>
                      <a:pt x="33825" y="6810"/>
                    </a:cubicBezTo>
                    <a:cubicBezTo>
                      <a:pt x="73211" y="15096"/>
                      <a:pt x="113960" y="23666"/>
                      <a:pt x="153800" y="28887"/>
                    </a:cubicBezTo>
                    <a:lnTo>
                      <a:pt x="153119" y="3422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6" name="Google Shape;1776;p21"/>
              <p:cNvSpPr/>
              <p:nvPr/>
            </p:nvSpPr>
            <p:spPr>
              <a:xfrm>
                <a:off x="5259869" y="6761012"/>
                <a:ext cx="95060" cy="20033"/>
              </a:xfrm>
              <a:custGeom>
                <a:avLst/>
                <a:gdLst/>
                <a:ahLst/>
                <a:cxnLst/>
                <a:rect l="l" t="t" r="r" b="b"/>
                <a:pathLst>
                  <a:path w="95060" h="20033" extrusionOk="0">
                    <a:moveTo>
                      <a:pt x="1078" y="20034"/>
                    </a:moveTo>
                    <a:lnTo>
                      <a:pt x="0" y="14756"/>
                    </a:lnTo>
                    <a:cubicBezTo>
                      <a:pt x="31100" y="8513"/>
                      <a:pt x="61974" y="3689"/>
                      <a:pt x="94437" y="0"/>
                    </a:cubicBezTo>
                    <a:lnTo>
                      <a:pt x="95061" y="5335"/>
                    </a:lnTo>
                    <a:cubicBezTo>
                      <a:pt x="62769" y="8967"/>
                      <a:pt x="32009" y="13791"/>
                      <a:pt x="1078" y="20034"/>
                    </a:cubicBezTo>
                    <a:close/>
                  </a:path>
                </a:pathLst>
              </a:custGeom>
              <a:solidFill>
                <a:srgbClr val="500B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7" name="Google Shape;1777;p21"/>
              <p:cNvSpPr/>
              <p:nvPr/>
            </p:nvSpPr>
            <p:spPr>
              <a:xfrm>
                <a:off x="5107374" y="6596883"/>
                <a:ext cx="83653" cy="52042"/>
              </a:xfrm>
              <a:custGeom>
                <a:avLst/>
                <a:gdLst/>
                <a:ahLst/>
                <a:cxnLst/>
                <a:rect l="l" t="t" r="r" b="b"/>
                <a:pathLst>
                  <a:path w="83653" h="52042" extrusionOk="0">
                    <a:moveTo>
                      <a:pt x="79567" y="52042"/>
                    </a:moveTo>
                    <a:cubicBezTo>
                      <a:pt x="62655" y="32576"/>
                      <a:pt x="35130" y="8740"/>
                      <a:pt x="0" y="5335"/>
                    </a:cubicBezTo>
                    <a:lnTo>
                      <a:pt x="511" y="0"/>
                    </a:lnTo>
                    <a:cubicBezTo>
                      <a:pt x="37400" y="3519"/>
                      <a:pt x="66060" y="28320"/>
                      <a:pt x="83654" y="48524"/>
                    </a:cubicBezTo>
                    <a:lnTo>
                      <a:pt x="79567" y="520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8" name="Google Shape;1778;p21"/>
              <p:cNvSpPr/>
              <p:nvPr/>
            </p:nvSpPr>
            <p:spPr>
              <a:xfrm>
                <a:off x="5076387" y="6880136"/>
                <a:ext cx="111519" cy="48693"/>
              </a:xfrm>
              <a:custGeom>
                <a:avLst/>
                <a:gdLst/>
                <a:ahLst/>
                <a:cxnLst/>
                <a:rect l="l" t="t" r="r" b="b"/>
                <a:pathLst>
                  <a:path w="111519" h="48693" extrusionOk="0">
                    <a:moveTo>
                      <a:pt x="21736" y="48694"/>
                    </a:moveTo>
                    <a:cubicBezTo>
                      <a:pt x="19920" y="48694"/>
                      <a:pt x="18161" y="48694"/>
                      <a:pt x="16345" y="48524"/>
                    </a:cubicBezTo>
                    <a:cubicBezTo>
                      <a:pt x="11180" y="48240"/>
                      <a:pt x="6016" y="47388"/>
                      <a:pt x="0" y="45856"/>
                    </a:cubicBezTo>
                    <a:lnTo>
                      <a:pt x="1305" y="40635"/>
                    </a:lnTo>
                    <a:cubicBezTo>
                      <a:pt x="6981" y="42054"/>
                      <a:pt x="11861" y="42848"/>
                      <a:pt x="16629" y="43132"/>
                    </a:cubicBezTo>
                    <a:cubicBezTo>
                      <a:pt x="21736" y="43416"/>
                      <a:pt x="26901" y="43246"/>
                      <a:pt x="32009" y="42678"/>
                    </a:cubicBezTo>
                    <a:cubicBezTo>
                      <a:pt x="41657" y="41600"/>
                      <a:pt x="51248" y="38989"/>
                      <a:pt x="60612" y="34960"/>
                    </a:cubicBezTo>
                    <a:cubicBezTo>
                      <a:pt x="77184" y="27752"/>
                      <a:pt x="92961" y="16004"/>
                      <a:pt x="107547" y="0"/>
                    </a:cubicBezTo>
                    <a:lnTo>
                      <a:pt x="111519" y="3632"/>
                    </a:lnTo>
                    <a:cubicBezTo>
                      <a:pt x="96423" y="20147"/>
                      <a:pt x="80021" y="32406"/>
                      <a:pt x="62769" y="39897"/>
                    </a:cubicBezTo>
                    <a:cubicBezTo>
                      <a:pt x="52950" y="44153"/>
                      <a:pt x="42792" y="46934"/>
                      <a:pt x="32633" y="48013"/>
                    </a:cubicBezTo>
                    <a:cubicBezTo>
                      <a:pt x="29057" y="48410"/>
                      <a:pt x="25425" y="48580"/>
                      <a:pt x="21793" y="4858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9" name="Google Shape;1779;p21"/>
              <p:cNvSpPr/>
              <p:nvPr/>
            </p:nvSpPr>
            <p:spPr>
              <a:xfrm>
                <a:off x="5118080" y="6258558"/>
                <a:ext cx="375615" cy="463464"/>
              </a:xfrm>
              <a:custGeom>
                <a:avLst/>
                <a:gdLst/>
                <a:ahLst/>
                <a:cxnLst/>
                <a:rect l="l" t="t" r="r" b="b"/>
                <a:pathLst>
                  <a:path w="375615" h="463464" extrusionOk="0">
                    <a:moveTo>
                      <a:pt x="369027" y="160462"/>
                    </a:moveTo>
                    <a:cubicBezTo>
                      <a:pt x="365168" y="151495"/>
                      <a:pt x="359549" y="142301"/>
                      <a:pt x="352909" y="133674"/>
                    </a:cubicBezTo>
                    <a:cubicBezTo>
                      <a:pt x="346212" y="125388"/>
                      <a:pt x="338551" y="117159"/>
                      <a:pt x="330889" y="108930"/>
                    </a:cubicBezTo>
                    <a:cubicBezTo>
                      <a:pt x="327087" y="104787"/>
                      <a:pt x="323284" y="100701"/>
                      <a:pt x="319482" y="96671"/>
                    </a:cubicBezTo>
                    <a:cubicBezTo>
                      <a:pt x="315793" y="92812"/>
                      <a:pt x="312161" y="88896"/>
                      <a:pt x="308869" y="84924"/>
                    </a:cubicBezTo>
                    <a:cubicBezTo>
                      <a:pt x="302229" y="76922"/>
                      <a:pt x="296724" y="68636"/>
                      <a:pt x="293546" y="59782"/>
                    </a:cubicBezTo>
                    <a:cubicBezTo>
                      <a:pt x="289403" y="48261"/>
                      <a:pt x="289857" y="36059"/>
                      <a:pt x="279812" y="25504"/>
                    </a:cubicBezTo>
                    <a:cubicBezTo>
                      <a:pt x="269880" y="15628"/>
                      <a:pt x="241617" y="9897"/>
                      <a:pt x="226350" y="19374"/>
                    </a:cubicBezTo>
                    <a:cubicBezTo>
                      <a:pt x="218292" y="15288"/>
                      <a:pt x="209949" y="11315"/>
                      <a:pt x="200755" y="7910"/>
                    </a:cubicBezTo>
                    <a:cubicBezTo>
                      <a:pt x="196158" y="6207"/>
                      <a:pt x="191334" y="4675"/>
                      <a:pt x="186283" y="3370"/>
                    </a:cubicBezTo>
                    <a:cubicBezTo>
                      <a:pt x="181175" y="2008"/>
                      <a:pt x="175841" y="930"/>
                      <a:pt x="170279" y="532"/>
                    </a:cubicBezTo>
                    <a:cubicBezTo>
                      <a:pt x="162163" y="-149"/>
                      <a:pt x="153820" y="-205"/>
                      <a:pt x="145194" y="532"/>
                    </a:cubicBezTo>
                    <a:cubicBezTo>
                      <a:pt x="140881" y="930"/>
                      <a:pt x="136568" y="1554"/>
                      <a:pt x="132198" y="2462"/>
                    </a:cubicBezTo>
                    <a:cubicBezTo>
                      <a:pt x="127828" y="3256"/>
                      <a:pt x="123401" y="4448"/>
                      <a:pt x="119088" y="6151"/>
                    </a:cubicBezTo>
                    <a:cubicBezTo>
                      <a:pt x="110234" y="8988"/>
                      <a:pt x="102119" y="12677"/>
                      <a:pt x="94627" y="16934"/>
                    </a:cubicBezTo>
                    <a:cubicBezTo>
                      <a:pt x="87193" y="21304"/>
                      <a:pt x="80269" y="25787"/>
                      <a:pt x="74367" y="31633"/>
                    </a:cubicBezTo>
                    <a:cubicBezTo>
                      <a:pt x="66024" y="39408"/>
                      <a:pt x="59497" y="47410"/>
                      <a:pt x="53936" y="55469"/>
                    </a:cubicBezTo>
                    <a:cubicBezTo>
                      <a:pt x="51155" y="59498"/>
                      <a:pt x="48658" y="63528"/>
                      <a:pt x="46331" y="67501"/>
                    </a:cubicBezTo>
                    <a:cubicBezTo>
                      <a:pt x="44004" y="71530"/>
                      <a:pt x="42017" y="75843"/>
                      <a:pt x="40031" y="79929"/>
                    </a:cubicBezTo>
                    <a:cubicBezTo>
                      <a:pt x="31178" y="80667"/>
                      <a:pt x="21530" y="86172"/>
                      <a:pt x="14038" y="93266"/>
                    </a:cubicBezTo>
                    <a:cubicBezTo>
                      <a:pt x="12165" y="95026"/>
                      <a:pt x="10406" y="96898"/>
                      <a:pt x="8817" y="98771"/>
                    </a:cubicBezTo>
                    <a:cubicBezTo>
                      <a:pt x="7285" y="100758"/>
                      <a:pt x="5923" y="102857"/>
                      <a:pt x="4788" y="104844"/>
                    </a:cubicBezTo>
                    <a:cubicBezTo>
                      <a:pt x="2461" y="108930"/>
                      <a:pt x="928" y="112959"/>
                      <a:pt x="361" y="116535"/>
                    </a:cubicBezTo>
                    <a:cubicBezTo>
                      <a:pt x="-1739" y="130780"/>
                      <a:pt x="5866" y="140428"/>
                      <a:pt x="9214" y="152119"/>
                    </a:cubicBezTo>
                    <a:cubicBezTo>
                      <a:pt x="11882" y="161199"/>
                      <a:pt x="11995" y="170791"/>
                      <a:pt x="11484" y="181347"/>
                    </a:cubicBezTo>
                    <a:cubicBezTo>
                      <a:pt x="10974" y="191903"/>
                      <a:pt x="9498" y="202913"/>
                      <a:pt x="7966" y="213923"/>
                    </a:cubicBezTo>
                    <a:cubicBezTo>
                      <a:pt x="7285" y="219484"/>
                      <a:pt x="6320" y="224762"/>
                      <a:pt x="5923" y="230438"/>
                    </a:cubicBezTo>
                    <a:cubicBezTo>
                      <a:pt x="5469" y="236056"/>
                      <a:pt x="5128" y="241618"/>
                      <a:pt x="5015" y="247066"/>
                    </a:cubicBezTo>
                    <a:cubicBezTo>
                      <a:pt x="4731" y="257963"/>
                      <a:pt x="5185" y="268235"/>
                      <a:pt x="7342" y="277826"/>
                    </a:cubicBezTo>
                    <a:cubicBezTo>
                      <a:pt x="15117" y="309778"/>
                      <a:pt x="38839" y="330209"/>
                      <a:pt x="66081" y="341219"/>
                    </a:cubicBezTo>
                    <a:cubicBezTo>
                      <a:pt x="76183" y="345305"/>
                      <a:pt x="86512" y="348200"/>
                      <a:pt x="96557" y="350640"/>
                    </a:cubicBezTo>
                    <a:cubicBezTo>
                      <a:pt x="106659" y="353251"/>
                      <a:pt x="116931" y="355861"/>
                      <a:pt x="127260" y="358472"/>
                    </a:cubicBezTo>
                    <a:cubicBezTo>
                      <a:pt x="132254" y="359834"/>
                      <a:pt x="137078" y="361196"/>
                      <a:pt x="141846" y="362728"/>
                    </a:cubicBezTo>
                    <a:cubicBezTo>
                      <a:pt x="146783" y="364488"/>
                      <a:pt x="151664" y="366304"/>
                      <a:pt x="156318" y="368347"/>
                    </a:cubicBezTo>
                    <a:cubicBezTo>
                      <a:pt x="165682" y="372433"/>
                      <a:pt x="174478" y="377144"/>
                      <a:pt x="182708" y="382932"/>
                    </a:cubicBezTo>
                    <a:cubicBezTo>
                      <a:pt x="197009" y="393318"/>
                      <a:pt x="209381" y="406144"/>
                      <a:pt x="221016" y="419992"/>
                    </a:cubicBezTo>
                    <a:cubicBezTo>
                      <a:pt x="232650" y="433840"/>
                      <a:pt x="243603" y="448652"/>
                      <a:pt x="254216" y="463465"/>
                    </a:cubicBezTo>
                    <a:cubicBezTo>
                      <a:pt x="254670" y="457676"/>
                      <a:pt x="258983" y="453646"/>
                      <a:pt x="264318" y="453476"/>
                    </a:cubicBezTo>
                    <a:cubicBezTo>
                      <a:pt x="264772" y="452852"/>
                      <a:pt x="265510" y="452965"/>
                      <a:pt x="266077" y="452738"/>
                    </a:cubicBezTo>
                    <a:cubicBezTo>
                      <a:pt x="266702" y="452568"/>
                      <a:pt x="267269" y="452341"/>
                      <a:pt x="267893" y="452171"/>
                    </a:cubicBezTo>
                    <a:cubicBezTo>
                      <a:pt x="268518" y="452001"/>
                      <a:pt x="269029" y="451546"/>
                      <a:pt x="269710" y="451603"/>
                    </a:cubicBezTo>
                    <a:cubicBezTo>
                      <a:pt x="270334" y="451717"/>
                      <a:pt x="271015" y="451774"/>
                      <a:pt x="271639" y="451887"/>
                    </a:cubicBezTo>
                    <a:cubicBezTo>
                      <a:pt x="272263" y="452001"/>
                      <a:pt x="272888" y="452057"/>
                      <a:pt x="273455" y="452171"/>
                    </a:cubicBezTo>
                    <a:cubicBezTo>
                      <a:pt x="274023" y="452227"/>
                      <a:pt x="274590" y="452284"/>
                      <a:pt x="275271" y="452852"/>
                    </a:cubicBezTo>
                    <a:cubicBezTo>
                      <a:pt x="276520" y="453760"/>
                      <a:pt x="277655" y="454668"/>
                      <a:pt x="278620" y="455803"/>
                    </a:cubicBezTo>
                    <a:cubicBezTo>
                      <a:pt x="278506" y="437472"/>
                      <a:pt x="278620" y="418914"/>
                      <a:pt x="279925" y="400696"/>
                    </a:cubicBezTo>
                    <a:cubicBezTo>
                      <a:pt x="281230" y="382762"/>
                      <a:pt x="283671" y="365282"/>
                      <a:pt x="289176" y="348824"/>
                    </a:cubicBezTo>
                    <a:cubicBezTo>
                      <a:pt x="295702" y="328677"/>
                      <a:pt x="306542" y="312616"/>
                      <a:pt x="319595" y="295874"/>
                    </a:cubicBezTo>
                    <a:cubicBezTo>
                      <a:pt x="332421" y="279813"/>
                      <a:pt x="347234" y="264660"/>
                      <a:pt x="358982" y="245761"/>
                    </a:cubicBezTo>
                    <a:cubicBezTo>
                      <a:pt x="374418" y="221357"/>
                      <a:pt x="381910" y="189916"/>
                      <a:pt x="369084" y="16051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0" name="Google Shape;1780;p21"/>
              <p:cNvSpPr/>
              <p:nvPr/>
            </p:nvSpPr>
            <p:spPr>
              <a:xfrm>
                <a:off x="5118080" y="6258558"/>
                <a:ext cx="375615" cy="463464"/>
              </a:xfrm>
              <a:custGeom>
                <a:avLst/>
                <a:gdLst/>
                <a:ahLst/>
                <a:cxnLst/>
                <a:rect l="l" t="t" r="r" b="b"/>
                <a:pathLst>
                  <a:path w="375615" h="463464" extrusionOk="0">
                    <a:moveTo>
                      <a:pt x="369027" y="160462"/>
                    </a:moveTo>
                    <a:cubicBezTo>
                      <a:pt x="365168" y="151495"/>
                      <a:pt x="359549" y="142301"/>
                      <a:pt x="352909" y="133674"/>
                    </a:cubicBezTo>
                    <a:cubicBezTo>
                      <a:pt x="346212" y="125388"/>
                      <a:pt x="338551" y="117159"/>
                      <a:pt x="330889" y="108930"/>
                    </a:cubicBezTo>
                    <a:cubicBezTo>
                      <a:pt x="327087" y="104787"/>
                      <a:pt x="323284" y="100701"/>
                      <a:pt x="319482" y="96671"/>
                    </a:cubicBezTo>
                    <a:cubicBezTo>
                      <a:pt x="315793" y="92812"/>
                      <a:pt x="312161" y="88896"/>
                      <a:pt x="308869" y="84924"/>
                    </a:cubicBezTo>
                    <a:cubicBezTo>
                      <a:pt x="302229" y="76922"/>
                      <a:pt x="296724" y="68636"/>
                      <a:pt x="293546" y="59782"/>
                    </a:cubicBezTo>
                    <a:cubicBezTo>
                      <a:pt x="289403" y="48261"/>
                      <a:pt x="289857" y="36059"/>
                      <a:pt x="279812" y="25504"/>
                    </a:cubicBezTo>
                    <a:cubicBezTo>
                      <a:pt x="269880" y="15628"/>
                      <a:pt x="241617" y="9897"/>
                      <a:pt x="226350" y="19374"/>
                    </a:cubicBezTo>
                    <a:cubicBezTo>
                      <a:pt x="218292" y="15288"/>
                      <a:pt x="209949" y="11315"/>
                      <a:pt x="200755" y="7910"/>
                    </a:cubicBezTo>
                    <a:cubicBezTo>
                      <a:pt x="196158" y="6207"/>
                      <a:pt x="191334" y="4675"/>
                      <a:pt x="186283" y="3370"/>
                    </a:cubicBezTo>
                    <a:cubicBezTo>
                      <a:pt x="181175" y="2008"/>
                      <a:pt x="175841" y="930"/>
                      <a:pt x="170279" y="532"/>
                    </a:cubicBezTo>
                    <a:cubicBezTo>
                      <a:pt x="162163" y="-149"/>
                      <a:pt x="153820" y="-205"/>
                      <a:pt x="145194" y="532"/>
                    </a:cubicBezTo>
                    <a:cubicBezTo>
                      <a:pt x="140881" y="930"/>
                      <a:pt x="136568" y="1554"/>
                      <a:pt x="132198" y="2462"/>
                    </a:cubicBezTo>
                    <a:cubicBezTo>
                      <a:pt x="127828" y="3256"/>
                      <a:pt x="123401" y="4448"/>
                      <a:pt x="119088" y="6151"/>
                    </a:cubicBezTo>
                    <a:cubicBezTo>
                      <a:pt x="110234" y="8988"/>
                      <a:pt x="102119" y="12677"/>
                      <a:pt x="94627" y="16934"/>
                    </a:cubicBezTo>
                    <a:cubicBezTo>
                      <a:pt x="87193" y="21304"/>
                      <a:pt x="80269" y="25787"/>
                      <a:pt x="74367" y="31633"/>
                    </a:cubicBezTo>
                    <a:cubicBezTo>
                      <a:pt x="66024" y="39408"/>
                      <a:pt x="59497" y="47410"/>
                      <a:pt x="53936" y="55469"/>
                    </a:cubicBezTo>
                    <a:cubicBezTo>
                      <a:pt x="51155" y="59498"/>
                      <a:pt x="48658" y="63528"/>
                      <a:pt x="46331" y="67501"/>
                    </a:cubicBezTo>
                    <a:cubicBezTo>
                      <a:pt x="44004" y="71530"/>
                      <a:pt x="42017" y="75843"/>
                      <a:pt x="40031" y="79929"/>
                    </a:cubicBezTo>
                    <a:cubicBezTo>
                      <a:pt x="31178" y="80667"/>
                      <a:pt x="21530" y="86172"/>
                      <a:pt x="14038" y="93266"/>
                    </a:cubicBezTo>
                    <a:cubicBezTo>
                      <a:pt x="12165" y="95026"/>
                      <a:pt x="10406" y="96898"/>
                      <a:pt x="8817" y="98771"/>
                    </a:cubicBezTo>
                    <a:cubicBezTo>
                      <a:pt x="7285" y="100758"/>
                      <a:pt x="5923" y="102857"/>
                      <a:pt x="4788" y="104844"/>
                    </a:cubicBezTo>
                    <a:cubicBezTo>
                      <a:pt x="2461" y="108930"/>
                      <a:pt x="928" y="112959"/>
                      <a:pt x="361" y="116535"/>
                    </a:cubicBezTo>
                    <a:cubicBezTo>
                      <a:pt x="-1739" y="130780"/>
                      <a:pt x="5866" y="140428"/>
                      <a:pt x="9214" y="152119"/>
                    </a:cubicBezTo>
                    <a:cubicBezTo>
                      <a:pt x="11882" y="161199"/>
                      <a:pt x="11995" y="170791"/>
                      <a:pt x="11484" y="181347"/>
                    </a:cubicBezTo>
                    <a:cubicBezTo>
                      <a:pt x="10974" y="191903"/>
                      <a:pt x="9498" y="202913"/>
                      <a:pt x="7966" y="213923"/>
                    </a:cubicBezTo>
                    <a:cubicBezTo>
                      <a:pt x="7285" y="219484"/>
                      <a:pt x="6320" y="224762"/>
                      <a:pt x="5923" y="230438"/>
                    </a:cubicBezTo>
                    <a:cubicBezTo>
                      <a:pt x="5469" y="236056"/>
                      <a:pt x="5128" y="241618"/>
                      <a:pt x="5015" y="247066"/>
                    </a:cubicBezTo>
                    <a:cubicBezTo>
                      <a:pt x="4731" y="257963"/>
                      <a:pt x="5185" y="268235"/>
                      <a:pt x="7342" y="277826"/>
                    </a:cubicBezTo>
                    <a:cubicBezTo>
                      <a:pt x="15117" y="309778"/>
                      <a:pt x="38839" y="330209"/>
                      <a:pt x="66081" y="341219"/>
                    </a:cubicBezTo>
                    <a:cubicBezTo>
                      <a:pt x="76183" y="345305"/>
                      <a:pt x="86512" y="348200"/>
                      <a:pt x="96557" y="350640"/>
                    </a:cubicBezTo>
                    <a:cubicBezTo>
                      <a:pt x="106659" y="353251"/>
                      <a:pt x="116931" y="355861"/>
                      <a:pt x="127260" y="358472"/>
                    </a:cubicBezTo>
                    <a:cubicBezTo>
                      <a:pt x="132254" y="359834"/>
                      <a:pt x="137078" y="361196"/>
                      <a:pt x="141846" y="362728"/>
                    </a:cubicBezTo>
                    <a:cubicBezTo>
                      <a:pt x="146783" y="364488"/>
                      <a:pt x="151664" y="366304"/>
                      <a:pt x="156318" y="368347"/>
                    </a:cubicBezTo>
                    <a:cubicBezTo>
                      <a:pt x="165682" y="372433"/>
                      <a:pt x="174478" y="377144"/>
                      <a:pt x="182708" y="382932"/>
                    </a:cubicBezTo>
                    <a:cubicBezTo>
                      <a:pt x="197009" y="393318"/>
                      <a:pt x="209381" y="406144"/>
                      <a:pt x="221016" y="419992"/>
                    </a:cubicBezTo>
                    <a:cubicBezTo>
                      <a:pt x="232650" y="433840"/>
                      <a:pt x="243603" y="448652"/>
                      <a:pt x="254216" y="463465"/>
                    </a:cubicBezTo>
                    <a:cubicBezTo>
                      <a:pt x="254670" y="457676"/>
                      <a:pt x="258983" y="453646"/>
                      <a:pt x="264318" y="453476"/>
                    </a:cubicBezTo>
                    <a:cubicBezTo>
                      <a:pt x="264772" y="452852"/>
                      <a:pt x="265510" y="452965"/>
                      <a:pt x="266077" y="452738"/>
                    </a:cubicBezTo>
                    <a:cubicBezTo>
                      <a:pt x="266702" y="452568"/>
                      <a:pt x="267269" y="452341"/>
                      <a:pt x="267893" y="452171"/>
                    </a:cubicBezTo>
                    <a:cubicBezTo>
                      <a:pt x="268518" y="452001"/>
                      <a:pt x="269029" y="451546"/>
                      <a:pt x="269710" y="451603"/>
                    </a:cubicBezTo>
                    <a:cubicBezTo>
                      <a:pt x="270334" y="451717"/>
                      <a:pt x="271015" y="451774"/>
                      <a:pt x="271639" y="451887"/>
                    </a:cubicBezTo>
                    <a:cubicBezTo>
                      <a:pt x="272263" y="452001"/>
                      <a:pt x="272888" y="452057"/>
                      <a:pt x="273455" y="452171"/>
                    </a:cubicBezTo>
                    <a:cubicBezTo>
                      <a:pt x="274023" y="452227"/>
                      <a:pt x="274590" y="452284"/>
                      <a:pt x="275271" y="452852"/>
                    </a:cubicBezTo>
                    <a:cubicBezTo>
                      <a:pt x="276520" y="453760"/>
                      <a:pt x="277655" y="454668"/>
                      <a:pt x="278620" y="455803"/>
                    </a:cubicBezTo>
                    <a:cubicBezTo>
                      <a:pt x="278506" y="437472"/>
                      <a:pt x="278620" y="418914"/>
                      <a:pt x="279925" y="400696"/>
                    </a:cubicBezTo>
                    <a:cubicBezTo>
                      <a:pt x="281230" y="382762"/>
                      <a:pt x="283671" y="365282"/>
                      <a:pt x="289176" y="348824"/>
                    </a:cubicBezTo>
                    <a:cubicBezTo>
                      <a:pt x="295702" y="328677"/>
                      <a:pt x="306542" y="312616"/>
                      <a:pt x="319595" y="295874"/>
                    </a:cubicBezTo>
                    <a:cubicBezTo>
                      <a:pt x="332421" y="279813"/>
                      <a:pt x="347234" y="264660"/>
                      <a:pt x="358982" y="245761"/>
                    </a:cubicBezTo>
                    <a:cubicBezTo>
                      <a:pt x="374418" y="221357"/>
                      <a:pt x="381910" y="189916"/>
                      <a:pt x="369084" y="1605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1" name="Google Shape;1781;p21"/>
              <p:cNvSpPr/>
              <p:nvPr/>
            </p:nvSpPr>
            <p:spPr>
              <a:xfrm>
                <a:off x="5123151" y="6396318"/>
                <a:ext cx="370507" cy="325590"/>
              </a:xfrm>
              <a:custGeom>
                <a:avLst/>
                <a:gdLst/>
                <a:ahLst/>
                <a:cxnLst/>
                <a:rect l="l" t="t" r="r" b="b"/>
                <a:pathLst>
                  <a:path w="370507" h="325590" extrusionOk="0">
                    <a:moveTo>
                      <a:pt x="248350" y="138363"/>
                    </a:moveTo>
                    <a:cubicBezTo>
                      <a:pt x="239780" y="139782"/>
                      <a:pt x="232403" y="134958"/>
                      <a:pt x="225252" y="126559"/>
                    </a:cubicBezTo>
                    <a:cubicBezTo>
                      <a:pt x="218271" y="118613"/>
                      <a:pt x="211518" y="106638"/>
                      <a:pt x="205105" y="92620"/>
                    </a:cubicBezTo>
                    <a:cubicBezTo>
                      <a:pt x="192222" y="64698"/>
                      <a:pt x="181609" y="28547"/>
                      <a:pt x="173777" y="0"/>
                    </a:cubicBezTo>
                    <a:cubicBezTo>
                      <a:pt x="170656" y="16061"/>
                      <a:pt x="170599" y="33087"/>
                      <a:pt x="171450" y="50453"/>
                    </a:cubicBezTo>
                    <a:cubicBezTo>
                      <a:pt x="172301" y="67649"/>
                      <a:pt x="173947" y="84562"/>
                      <a:pt x="174742" y="100055"/>
                    </a:cubicBezTo>
                    <a:cubicBezTo>
                      <a:pt x="175536" y="115549"/>
                      <a:pt x="175366" y="129283"/>
                      <a:pt x="173323" y="141428"/>
                    </a:cubicBezTo>
                    <a:cubicBezTo>
                      <a:pt x="171166" y="153459"/>
                      <a:pt x="166456" y="162086"/>
                      <a:pt x="158057" y="169293"/>
                    </a:cubicBezTo>
                    <a:cubicBezTo>
                      <a:pt x="155673" y="171791"/>
                      <a:pt x="153289" y="173834"/>
                      <a:pt x="150849" y="175593"/>
                    </a:cubicBezTo>
                    <a:cubicBezTo>
                      <a:pt x="148295" y="177182"/>
                      <a:pt x="146138" y="179112"/>
                      <a:pt x="143641" y="180303"/>
                    </a:cubicBezTo>
                    <a:cubicBezTo>
                      <a:pt x="138704" y="182914"/>
                      <a:pt x="133426" y="184163"/>
                      <a:pt x="127637" y="184390"/>
                    </a:cubicBezTo>
                    <a:cubicBezTo>
                      <a:pt x="116740" y="185695"/>
                      <a:pt x="103858" y="182857"/>
                      <a:pt x="89556" y="177466"/>
                    </a:cubicBezTo>
                    <a:cubicBezTo>
                      <a:pt x="61917" y="167421"/>
                      <a:pt x="28433" y="146876"/>
                      <a:pt x="0" y="120940"/>
                    </a:cubicBezTo>
                    <a:cubicBezTo>
                      <a:pt x="284" y="127580"/>
                      <a:pt x="851" y="133823"/>
                      <a:pt x="2270" y="139952"/>
                    </a:cubicBezTo>
                    <a:cubicBezTo>
                      <a:pt x="10045" y="171904"/>
                      <a:pt x="33768" y="192335"/>
                      <a:pt x="61009" y="203345"/>
                    </a:cubicBezTo>
                    <a:cubicBezTo>
                      <a:pt x="71111" y="207431"/>
                      <a:pt x="81440" y="210326"/>
                      <a:pt x="91486" y="212766"/>
                    </a:cubicBezTo>
                    <a:cubicBezTo>
                      <a:pt x="101588" y="215377"/>
                      <a:pt x="111860" y="217987"/>
                      <a:pt x="122189" y="220598"/>
                    </a:cubicBezTo>
                    <a:cubicBezTo>
                      <a:pt x="127183" y="221960"/>
                      <a:pt x="132007" y="223322"/>
                      <a:pt x="136774" y="224854"/>
                    </a:cubicBezTo>
                    <a:cubicBezTo>
                      <a:pt x="141712" y="226614"/>
                      <a:pt x="146592" y="228430"/>
                      <a:pt x="151246" y="230473"/>
                    </a:cubicBezTo>
                    <a:cubicBezTo>
                      <a:pt x="160610" y="234559"/>
                      <a:pt x="169407" y="239270"/>
                      <a:pt x="177636" y="245058"/>
                    </a:cubicBezTo>
                    <a:cubicBezTo>
                      <a:pt x="191938" y="255444"/>
                      <a:pt x="204310" y="268270"/>
                      <a:pt x="215944" y="282118"/>
                    </a:cubicBezTo>
                    <a:cubicBezTo>
                      <a:pt x="227579" y="295966"/>
                      <a:pt x="238532" y="310778"/>
                      <a:pt x="249145" y="325591"/>
                    </a:cubicBezTo>
                    <a:cubicBezTo>
                      <a:pt x="249599" y="319802"/>
                      <a:pt x="253912" y="315773"/>
                      <a:pt x="259247" y="315602"/>
                    </a:cubicBezTo>
                    <a:cubicBezTo>
                      <a:pt x="259701" y="314978"/>
                      <a:pt x="260438" y="315091"/>
                      <a:pt x="261006" y="314864"/>
                    </a:cubicBezTo>
                    <a:cubicBezTo>
                      <a:pt x="261630" y="314694"/>
                      <a:pt x="262198" y="314467"/>
                      <a:pt x="262822" y="314297"/>
                    </a:cubicBezTo>
                    <a:cubicBezTo>
                      <a:pt x="263446" y="314126"/>
                      <a:pt x="263957" y="313672"/>
                      <a:pt x="264638" y="313729"/>
                    </a:cubicBezTo>
                    <a:cubicBezTo>
                      <a:pt x="265263" y="313843"/>
                      <a:pt x="265944" y="313900"/>
                      <a:pt x="266568" y="314013"/>
                    </a:cubicBezTo>
                    <a:cubicBezTo>
                      <a:pt x="267192" y="314126"/>
                      <a:pt x="267816" y="314183"/>
                      <a:pt x="268384" y="314297"/>
                    </a:cubicBezTo>
                    <a:cubicBezTo>
                      <a:pt x="268951" y="314354"/>
                      <a:pt x="269519" y="314410"/>
                      <a:pt x="270200" y="314978"/>
                    </a:cubicBezTo>
                    <a:cubicBezTo>
                      <a:pt x="271449" y="315886"/>
                      <a:pt x="272584" y="316794"/>
                      <a:pt x="273548" y="317929"/>
                    </a:cubicBezTo>
                    <a:cubicBezTo>
                      <a:pt x="273435" y="299598"/>
                      <a:pt x="273548" y="281040"/>
                      <a:pt x="274854" y="262822"/>
                    </a:cubicBezTo>
                    <a:cubicBezTo>
                      <a:pt x="276159" y="244888"/>
                      <a:pt x="278599" y="227408"/>
                      <a:pt x="284104" y="210950"/>
                    </a:cubicBezTo>
                    <a:cubicBezTo>
                      <a:pt x="290631" y="190803"/>
                      <a:pt x="301471" y="174742"/>
                      <a:pt x="314524" y="158000"/>
                    </a:cubicBezTo>
                    <a:cubicBezTo>
                      <a:pt x="327350" y="141939"/>
                      <a:pt x="342163" y="126786"/>
                      <a:pt x="353910" y="107887"/>
                    </a:cubicBezTo>
                    <a:cubicBezTo>
                      <a:pt x="365261" y="89840"/>
                      <a:pt x="372355" y="68047"/>
                      <a:pt x="370085" y="46026"/>
                    </a:cubicBezTo>
                    <a:cubicBezTo>
                      <a:pt x="350051" y="72587"/>
                      <a:pt x="330358" y="94323"/>
                      <a:pt x="310892" y="111122"/>
                    </a:cubicBezTo>
                    <a:cubicBezTo>
                      <a:pt x="308451" y="113108"/>
                      <a:pt x="306068" y="115038"/>
                      <a:pt x="303627" y="116740"/>
                    </a:cubicBezTo>
                    <a:lnTo>
                      <a:pt x="299995" y="119237"/>
                    </a:lnTo>
                    <a:lnTo>
                      <a:pt x="296306" y="121905"/>
                    </a:lnTo>
                    <a:cubicBezTo>
                      <a:pt x="291369" y="125367"/>
                      <a:pt x="286431" y="128204"/>
                      <a:pt x="281324" y="130361"/>
                    </a:cubicBezTo>
                    <a:cubicBezTo>
                      <a:pt x="278770" y="131496"/>
                      <a:pt x="276216" y="132234"/>
                      <a:pt x="273605" y="133255"/>
                    </a:cubicBezTo>
                    <a:cubicBezTo>
                      <a:pt x="270995" y="134334"/>
                      <a:pt x="268327" y="135242"/>
                      <a:pt x="265603" y="135923"/>
                    </a:cubicBezTo>
                    <a:cubicBezTo>
                      <a:pt x="262879" y="136661"/>
                      <a:pt x="260098" y="137171"/>
                      <a:pt x="257260" y="137512"/>
                    </a:cubicBezTo>
                    <a:cubicBezTo>
                      <a:pt x="254423" y="137852"/>
                      <a:pt x="251415" y="137852"/>
                      <a:pt x="248407" y="138363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2" name="Google Shape;1782;p21"/>
              <p:cNvSpPr/>
              <p:nvPr/>
            </p:nvSpPr>
            <p:spPr>
              <a:xfrm>
                <a:off x="5194489" y="6448815"/>
                <a:ext cx="182119" cy="267759"/>
              </a:xfrm>
              <a:custGeom>
                <a:avLst/>
                <a:gdLst/>
                <a:ahLst/>
                <a:cxnLst/>
                <a:rect l="l" t="t" r="r" b="b"/>
                <a:pathLst>
                  <a:path w="182119" h="267759" extrusionOk="0">
                    <a:moveTo>
                      <a:pt x="177466" y="267760"/>
                    </a:moveTo>
                    <a:cubicBezTo>
                      <a:pt x="145344" y="211745"/>
                      <a:pt x="106979" y="157319"/>
                      <a:pt x="69863" y="104652"/>
                    </a:cubicBezTo>
                    <a:cubicBezTo>
                      <a:pt x="46537" y="71565"/>
                      <a:pt x="22417" y="37343"/>
                      <a:pt x="0" y="2951"/>
                    </a:cubicBezTo>
                    <a:lnTo>
                      <a:pt x="4483" y="0"/>
                    </a:lnTo>
                    <a:cubicBezTo>
                      <a:pt x="26844" y="34335"/>
                      <a:pt x="50964" y="68500"/>
                      <a:pt x="74233" y="101531"/>
                    </a:cubicBezTo>
                    <a:cubicBezTo>
                      <a:pt x="111406" y="154311"/>
                      <a:pt x="149884" y="208850"/>
                      <a:pt x="182120" y="265092"/>
                    </a:cubicBezTo>
                    <a:lnTo>
                      <a:pt x="177466" y="26776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3" name="Google Shape;1783;p21"/>
              <p:cNvSpPr/>
              <p:nvPr/>
            </p:nvSpPr>
            <p:spPr>
              <a:xfrm>
                <a:off x="5279392" y="6387068"/>
                <a:ext cx="106127" cy="332457"/>
              </a:xfrm>
              <a:custGeom>
                <a:avLst/>
                <a:gdLst/>
                <a:ahLst/>
                <a:cxnLst/>
                <a:rect l="l" t="t" r="r" b="b"/>
                <a:pathLst>
                  <a:path w="106127" h="332457" extrusionOk="0">
                    <a:moveTo>
                      <a:pt x="101020" y="332458"/>
                    </a:moveTo>
                    <a:cubicBezTo>
                      <a:pt x="79511" y="271108"/>
                      <a:pt x="61066" y="207318"/>
                      <a:pt x="43302" y="145684"/>
                    </a:cubicBezTo>
                    <a:cubicBezTo>
                      <a:pt x="29625" y="98296"/>
                      <a:pt x="15494" y="49261"/>
                      <a:pt x="0" y="1646"/>
                    </a:cubicBezTo>
                    <a:lnTo>
                      <a:pt x="5108" y="0"/>
                    </a:lnTo>
                    <a:cubicBezTo>
                      <a:pt x="20601" y="47672"/>
                      <a:pt x="34789" y="96763"/>
                      <a:pt x="48467" y="144209"/>
                    </a:cubicBezTo>
                    <a:cubicBezTo>
                      <a:pt x="66230" y="205785"/>
                      <a:pt x="84618" y="269462"/>
                      <a:pt x="106128" y="330699"/>
                    </a:cubicBezTo>
                    <a:lnTo>
                      <a:pt x="101077" y="3324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4" name="Google Shape;1784;p21"/>
              <p:cNvSpPr/>
              <p:nvPr/>
            </p:nvSpPr>
            <p:spPr>
              <a:xfrm>
                <a:off x="5382595" y="6487860"/>
                <a:ext cx="10755" cy="226386"/>
              </a:xfrm>
              <a:custGeom>
                <a:avLst/>
                <a:gdLst/>
                <a:ahLst/>
                <a:cxnLst/>
                <a:rect l="l" t="t" r="r" b="b"/>
                <a:pathLst>
                  <a:path w="10755" h="226386" extrusionOk="0">
                    <a:moveTo>
                      <a:pt x="5364" y="226387"/>
                    </a:moveTo>
                    <a:cubicBezTo>
                      <a:pt x="-1106" y="170145"/>
                      <a:pt x="-254" y="112257"/>
                      <a:pt x="540" y="56242"/>
                    </a:cubicBezTo>
                    <a:cubicBezTo>
                      <a:pt x="824" y="37854"/>
                      <a:pt x="1051" y="18785"/>
                      <a:pt x="1051" y="0"/>
                    </a:cubicBezTo>
                    <a:lnTo>
                      <a:pt x="6443" y="0"/>
                    </a:lnTo>
                    <a:cubicBezTo>
                      <a:pt x="6443" y="18842"/>
                      <a:pt x="6159" y="37911"/>
                      <a:pt x="5932" y="56356"/>
                    </a:cubicBezTo>
                    <a:cubicBezTo>
                      <a:pt x="5137" y="112200"/>
                      <a:pt x="4343" y="169918"/>
                      <a:pt x="10756" y="225763"/>
                    </a:cubicBezTo>
                    <a:lnTo>
                      <a:pt x="5421" y="2263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5" name="Google Shape;1785;p21"/>
              <p:cNvSpPr/>
              <p:nvPr/>
            </p:nvSpPr>
            <p:spPr>
              <a:xfrm>
                <a:off x="5365258" y="6558177"/>
                <a:ext cx="24687" cy="155218"/>
              </a:xfrm>
              <a:custGeom>
                <a:avLst/>
                <a:gdLst/>
                <a:ahLst/>
                <a:cxnLst/>
                <a:rect l="l" t="t" r="r" b="b"/>
                <a:pathLst>
                  <a:path w="24687" h="155218" extrusionOk="0">
                    <a:moveTo>
                      <a:pt x="19409" y="155162"/>
                    </a:moveTo>
                    <a:cubicBezTo>
                      <a:pt x="14302" y="127637"/>
                      <a:pt x="10953" y="100906"/>
                      <a:pt x="8343" y="78376"/>
                    </a:cubicBezTo>
                    <a:lnTo>
                      <a:pt x="0" y="568"/>
                    </a:lnTo>
                    <a:lnTo>
                      <a:pt x="5335" y="0"/>
                    </a:lnTo>
                    <a:lnTo>
                      <a:pt x="13677" y="77808"/>
                    </a:lnTo>
                    <a:cubicBezTo>
                      <a:pt x="16288" y="100225"/>
                      <a:pt x="19636" y="126842"/>
                      <a:pt x="24687" y="154254"/>
                    </a:cubicBezTo>
                    <a:lnTo>
                      <a:pt x="19409" y="1552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6" name="Google Shape;1786;p21"/>
              <p:cNvSpPr/>
              <p:nvPr/>
            </p:nvSpPr>
            <p:spPr>
              <a:xfrm>
                <a:off x="5335236" y="6633091"/>
                <a:ext cx="48012" cy="87399"/>
              </a:xfrm>
              <a:custGeom>
                <a:avLst/>
                <a:gdLst/>
                <a:ahLst/>
                <a:cxnLst/>
                <a:rect l="l" t="t" r="r" b="b"/>
                <a:pathLst>
                  <a:path w="48012" h="87399" extrusionOk="0">
                    <a:moveTo>
                      <a:pt x="43075" y="87399"/>
                    </a:moveTo>
                    <a:cubicBezTo>
                      <a:pt x="30022" y="58739"/>
                      <a:pt x="15550" y="30192"/>
                      <a:pt x="0" y="2667"/>
                    </a:cubicBezTo>
                    <a:lnTo>
                      <a:pt x="4710" y="0"/>
                    </a:lnTo>
                    <a:cubicBezTo>
                      <a:pt x="20317" y="27695"/>
                      <a:pt x="34903" y="56355"/>
                      <a:pt x="48013" y="85129"/>
                    </a:cubicBezTo>
                    <a:lnTo>
                      <a:pt x="43132" y="873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7" name="Google Shape;1787;p21"/>
              <p:cNvSpPr/>
              <p:nvPr/>
            </p:nvSpPr>
            <p:spPr>
              <a:xfrm>
                <a:off x="5437732" y="6433435"/>
                <a:ext cx="27327" cy="94209"/>
              </a:xfrm>
              <a:custGeom>
                <a:avLst/>
                <a:gdLst/>
                <a:ahLst/>
                <a:cxnLst/>
                <a:rect l="l" t="t" r="r" b="b"/>
                <a:pathLst>
                  <a:path w="27327" h="94209" extrusionOk="0">
                    <a:moveTo>
                      <a:pt x="4654" y="94210"/>
                    </a:moveTo>
                    <a:lnTo>
                      <a:pt x="0" y="91485"/>
                    </a:lnTo>
                    <a:cubicBezTo>
                      <a:pt x="8910" y="76162"/>
                      <a:pt x="14983" y="61974"/>
                      <a:pt x="18501" y="48070"/>
                    </a:cubicBezTo>
                    <a:cubicBezTo>
                      <a:pt x="22701" y="31498"/>
                      <a:pt x="23098" y="15267"/>
                      <a:pt x="19693" y="1249"/>
                    </a:cubicBezTo>
                    <a:lnTo>
                      <a:pt x="24914" y="0"/>
                    </a:lnTo>
                    <a:cubicBezTo>
                      <a:pt x="28490" y="14869"/>
                      <a:pt x="28093" y="31952"/>
                      <a:pt x="23723" y="49375"/>
                    </a:cubicBezTo>
                    <a:cubicBezTo>
                      <a:pt x="20090" y="63790"/>
                      <a:pt x="13848" y="78432"/>
                      <a:pt x="4654" y="9421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8" name="Google Shape;1788;p21"/>
              <p:cNvSpPr/>
              <p:nvPr/>
            </p:nvSpPr>
            <p:spPr>
              <a:xfrm>
                <a:off x="5139950" y="6504603"/>
                <a:ext cx="76900" cy="93698"/>
              </a:xfrm>
              <a:custGeom>
                <a:avLst/>
                <a:gdLst/>
                <a:ahLst/>
                <a:cxnLst/>
                <a:rect l="l" t="t" r="r" b="b"/>
                <a:pathLst>
                  <a:path w="76900" h="93698" extrusionOk="0">
                    <a:moveTo>
                      <a:pt x="74687" y="93699"/>
                    </a:moveTo>
                    <a:cubicBezTo>
                      <a:pt x="54142" y="84335"/>
                      <a:pt x="37457" y="72417"/>
                      <a:pt x="25028" y="58342"/>
                    </a:cubicBezTo>
                    <a:cubicBezTo>
                      <a:pt x="10272" y="41713"/>
                      <a:pt x="1873" y="22190"/>
                      <a:pt x="0" y="454"/>
                    </a:cubicBezTo>
                    <a:lnTo>
                      <a:pt x="5335" y="0"/>
                    </a:lnTo>
                    <a:cubicBezTo>
                      <a:pt x="7094" y="20601"/>
                      <a:pt x="15096" y="38989"/>
                      <a:pt x="29057" y="54766"/>
                    </a:cubicBezTo>
                    <a:cubicBezTo>
                      <a:pt x="40976" y="68274"/>
                      <a:pt x="57093" y="79681"/>
                      <a:pt x="76900" y="88761"/>
                    </a:cubicBezTo>
                    <a:lnTo>
                      <a:pt x="74687" y="936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9" name="Google Shape;1789;p21"/>
              <p:cNvSpPr/>
              <p:nvPr/>
            </p:nvSpPr>
            <p:spPr>
              <a:xfrm>
                <a:off x="5424963" y="6374711"/>
                <a:ext cx="428078" cy="384487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487" extrusionOk="0">
                    <a:moveTo>
                      <a:pt x="324115" y="364451"/>
                    </a:moveTo>
                    <a:cubicBezTo>
                      <a:pt x="327861" y="361216"/>
                      <a:pt x="331436" y="357584"/>
                      <a:pt x="334898" y="353668"/>
                    </a:cubicBezTo>
                    <a:cubicBezTo>
                      <a:pt x="336657" y="351682"/>
                      <a:pt x="338360" y="349639"/>
                      <a:pt x="340006" y="347539"/>
                    </a:cubicBezTo>
                    <a:cubicBezTo>
                      <a:pt x="341595" y="345439"/>
                      <a:pt x="343071" y="343225"/>
                      <a:pt x="344546" y="341012"/>
                    </a:cubicBezTo>
                    <a:cubicBezTo>
                      <a:pt x="350448" y="332102"/>
                      <a:pt x="355953" y="322284"/>
                      <a:pt x="361515" y="312409"/>
                    </a:cubicBezTo>
                    <a:cubicBezTo>
                      <a:pt x="367361" y="302534"/>
                      <a:pt x="371844" y="292886"/>
                      <a:pt x="377519" y="284032"/>
                    </a:cubicBezTo>
                    <a:cubicBezTo>
                      <a:pt x="383138" y="275236"/>
                      <a:pt x="389324" y="267347"/>
                      <a:pt x="396815" y="261558"/>
                    </a:cubicBezTo>
                    <a:cubicBezTo>
                      <a:pt x="401696" y="257813"/>
                      <a:pt x="407031" y="255032"/>
                      <a:pt x="412025" y="251683"/>
                    </a:cubicBezTo>
                    <a:cubicBezTo>
                      <a:pt x="417076" y="248278"/>
                      <a:pt x="421787" y="244249"/>
                      <a:pt x="424908" y="237892"/>
                    </a:cubicBezTo>
                    <a:cubicBezTo>
                      <a:pt x="428086" y="231536"/>
                      <a:pt x="428937" y="221264"/>
                      <a:pt x="427178" y="210935"/>
                    </a:cubicBezTo>
                    <a:cubicBezTo>
                      <a:pt x="426327" y="205770"/>
                      <a:pt x="424795" y="200663"/>
                      <a:pt x="422695" y="196066"/>
                    </a:cubicBezTo>
                    <a:cubicBezTo>
                      <a:pt x="420481" y="191525"/>
                      <a:pt x="417417" y="187666"/>
                      <a:pt x="413955" y="184772"/>
                    </a:cubicBezTo>
                    <a:cubicBezTo>
                      <a:pt x="415374" y="175805"/>
                      <a:pt x="416679" y="166554"/>
                      <a:pt x="417076" y="156736"/>
                    </a:cubicBezTo>
                    <a:cubicBezTo>
                      <a:pt x="417246" y="151855"/>
                      <a:pt x="417417" y="146691"/>
                      <a:pt x="416963" y="141526"/>
                    </a:cubicBezTo>
                    <a:cubicBezTo>
                      <a:pt x="416452" y="136418"/>
                      <a:pt x="415657" y="131084"/>
                      <a:pt x="414409" y="125579"/>
                    </a:cubicBezTo>
                    <a:cubicBezTo>
                      <a:pt x="410833" y="109745"/>
                      <a:pt x="404931" y="93286"/>
                      <a:pt x="393240" y="78871"/>
                    </a:cubicBezTo>
                    <a:cubicBezTo>
                      <a:pt x="387905" y="71323"/>
                      <a:pt x="382003" y="64683"/>
                      <a:pt x="375760" y="58894"/>
                    </a:cubicBezTo>
                    <a:cubicBezTo>
                      <a:pt x="369574" y="53049"/>
                      <a:pt x="362366" y="48565"/>
                      <a:pt x="355329" y="44479"/>
                    </a:cubicBezTo>
                    <a:cubicBezTo>
                      <a:pt x="345511" y="38917"/>
                      <a:pt x="335976" y="35058"/>
                      <a:pt x="326726" y="32220"/>
                    </a:cubicBezTo>
                    <a:cubicBezTo>
                      <a:pt x="317248" y="29610"/>
                      <a:pt x="307941" y="28134"/>
                      <a:pt x="298974" y="26829"/>
                    </a:cubicBezTo>
                    <a:cubicBezTo>
                      <a:pt x="295568" y="18656"/>
                      <a:pt x="287737" y="10768"/>
                      <a:pt x="278486" y="6114"/>
                    </a:cubicBezTo>
                    <a:cubicBezTo>
                      <a:pt x="269178" y="1404"/>
                      <a:pt x="259133" y="-810"/>
                      <a:pt x="252039" y="269"/>
                    </a:cubicBezTo>
                    <a:cubicBezTo>
                      <a:pt x="237908" y="2539"/>
                      <a:pt x="231097" y="12754"/>
                      <a:pt x="221052" y="19451"/>
                    </a:cubicBezTo>
                    <a:cubicBezTo>
                      <a:pt x="205445" y="30007"/>
                      <a:pt x="183425" y="33639"/>
                      <a:pt x="161802" y="37271"/>
                    </a:cubicBezTo>
                    <a:cubicBezTo>
                      <a:pt x="150735" y="39485"/>
                      <a:pt x="139555" y="41868"/>
                      <a:pt x="129226" y="44763"/>
                    </a:cubicBezTo>
                    <a:cubicBezTo>
                      <a:pt x="124062" y="46238"/>
                      <a:pt x="119011" y="47827"/>
                      <a:pt x="114300" y="49700"/>
                    </a:cubicBezTo>
                    <a:cubicBezTo>
                      <a:pt x="109419" y="51800"/>
                      <a:pt x="104879" y="54127"/>
                      <a:pt x="100623" y="56681"/>
                    </a:cubicBezTo>
                    <a:cubicBezTo>
                      <a:pt x="72700" y="73593"/>
                      <a:pt x="60669" y="102424"/>
                      <a:pt x="58626" y="131878"/>
                    </a:cubicBezTo>
                    <a:cubicBezTo>
                      <a:pt x="57831" y="142831"/>
                      <a:pt x="58285" y="153614"/>
                      <a:pt x="58966" y="164057"/>
                    </a:cubicBezTo>
                    <a:cubicBezTo>
                      <a:pt x="59363" y="169221"/>
                      <a:pt x="59761" y="174386"/>
                      <a:pt x="60158" y="179607"/>
                    </a:cubicBezTo>
                    <a:cubicBezTo>
                      <a:pt x="60442" y="184885"/>
                      <a:pt x="60725" y="190163"/>
                      <a:pt x="61009" y="195441"/>
                    </a:cubicBezTo>
                    <a:cubicBezTo>
                      <a:pt x="61406" y="205941"/>
                      <a:pt x="61634" y="215702"/>
                      <a:pt x="60612" y="225918"/>
                    </a:cubicBezTo>
                    <a:cubicBezTo>
                      <a:pt x="59534" y="236246"/>
                      <a:pt x="57661" y="246178"/>
                      <a:pt x="54596" y="255883"/>
                    </a:cubicBezTo>
                    <a:cubicBezTo>
                      <a:pt x="49545" y="272001"/>
                      <a:pt x="40862" y="288175"/>
                      <a:pt x="31271" y="303499"/>
                    </a:cubicBezTo>
                    <a:cubicBezTo>
                      <a:pt x="21623" y="318879"/>
                      <a:pt x="10840" y="333918"/>
                      <a:pt x="0" y="348617"/>
                    </a:cubicBezTo>
                    <a:cubicBezTo>
                      <a:pt x="795" y="348390"/>
                      <a:pt x="1532" y="348163"/>
                      <a:pt x="2384" y="347993"/>
                    </a:cubicBezTo>
                    <a:cubicBezTo>
                      <a:pt x="3178" y="347822"/>
                      <a:pt x="3689" y="348106"/>
                      <a:pt x="4370" y="348163"/>
                    </a:cubicBezTo>
                    <a:cubicBezTo>
                      <a:pt x="5618" y="348447"/>
                      <a:pt x="6981" y="348731"/>
                      <a:pt x="8229" y="349298"/>
                    </a:cubicBezTo>
                    <a:cubicBezTo>
                      <a:pt x="9137" y="350206"/>
                      <a:pt x="10045" y="351114"/>
                      <a:pt x="11067" y="351965"/>
                    </a:cubicBezTo>
                    <a:cubicBezTo>
                      <a:pt x="11294" y="352193"/>
                      <a:pt x="11634" y="352363"/>
                      <a:pt x="11805" y="352647"/>
                    </a:cubicBezTo>
                    <a:lnTo>
                      <a:pt x="12202" y="353611"/>
                    </a:lnTo>
                    <a:cubicBezTo>
                      <a:pt x="12486" y="354236"/>
                      <a:pt x="12769" y="354860"/>
                      <a:pt x="13053" y="355484"/>
                    </a:cubicBezTo>
                    <a:cubicBezTo>
                      <a:pt x="13564" y="355938"/>
                      <a:pt x="14302" y="356279"/>
                      <a:pt x="14699" y="356789"/>
                    </a:cubicBezTo>
                    <a:cubicBezTo>
                      <a:pt x="14983" y="357357"/>
                      <a:pt x="15323" y="357925"/>
                      <a:pt x="15664" y="358492"/>
                    </a:cubicBezTo>
                    <a:cubicBezTo>
                      <a:pt x="16231" y="359627"/>
                      <a:pt x="17423" y="360478"/>
                      <a:pt x="17196" y="361897"/>
                    </a:cubicBezTo>
                    <a:cubicBezTo>
                      <a:pt x="17310" y="363203"/>
                      <a:pt x="17366" y="364394"/>
                      <a:pt x="17366" y="365586"/>
                    </a:cubicBezTo>
                    <a:cubicBezTo>
                      <a:pt x="16969" y="366891"/>
                      <a:pt x="16174" y="368254"/>
                      <a:pt x="15380" y="369502"/>
                    </a:cubicBezTo>
                    <a:cubicBezTo>
                      <a:pt x="32746" y="363713"/>
                      <a:pt x="50396" y="358095"/>
                      <a:pt x="68103" y="353611"/>
                    </a:cubicBezTo>
                    <a:cubicBezTo>
                      <a:pt x="86037" y="349128"/>
                      <a:pt x="103006" y="346120"/>
                      <a:pt x="120373" y="346177"/>
                    </a:cubicBezTo>
                    <a:cubicBezTo>
                      <a:pt x="130531" y="346290"/>
                      <a:pt x="141087" y="347425"/>
                      <a:pt x="150792" y="349695"/>
                    </a:cubicBezTo>
                    <a:cubicBezTo>
                      <a:pt x="160440" y="351965"/>
                      <a:pt x="170145" y="355143"/>
                      <a:pt x="180020" y="358776"/>
                    </a:cubicBezTo>
                    <a:cubicBezTo>
                      <a:pt x="190179" y="362351"/>
                      <a:pt x="199145" y="366608"/>
                      <a:pt x="209077" y="370580"/>
                    </a:cubicBezTo>
                    <a:cubicBezTo>
                      <a:pt x="218895" y="374553"/>
                      <a:pt x="229054" y="378299"/>
                      <a:pt x="239780" y="380909"/>
                    </a:cubicBezTo>
                    <a:cubicBezTo>
                      <a:pt x="268554" y="388060"/>
                      <a:pt x="299655" y="385450"/>
                      <a:pt x="324115" y="364281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0" name="Google Shape;1790;p21"/>
              <p:cNvSpPr/>
              <p:nvPr/>
            </p:nvSpPr>
            <p:spPr>
              <a:xfrm>
                <a:off x="5424963" y="6374711"/>
                <a:ext cx="428078" cy="384487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487" extrusionOk="0">
                    <a:moveTo>
                      <a:pt x="324115" y="364451"/>
                    </a:moveTo>
                    <a:cubicBezTo>
                      <a:pt x="327861" y="361216"/>
                      <a:pt x="331436" y="357584"/>
                      <a:pt x="334898" y="353668"/>
                    </a:cubicBezTo>
                    <a:cubicBezTo>
                      <a:pt x="336657" y="351682"/>
                      <a:pt x="338360" y="349639"/>
                      <a:pt x="340006" y="347539"/>
                    </a:cubicBezTo>
                    <a:cubicBezTo>
                      <a:pt x="341595" y="345439"/>
                      <a:pt x="343071" y="343225"/>
                      <a:pt x="344546" y="341012"/>
                    </a:cubicBezTo>
                    <a:cubicBezTo>
                      <a:pt x="350448" y="332102"/>
                      <a:pt x="355953" y="322284"/>
                      <a:pt x="361515" y="312409"/>
                    </a:cubicBezTo>
                    <a:cubicBezTo>
                      <a:pt x="367361" y="302534"/>
                      <a:pt x="371844" y="292886"/>
                      <a:pt x="377519" y="284032"/>
                    </a:cubicBezTo>
                    <a:cubicBezTo>
                      <a:pt x="383138" y="275236"/>
                      <a:pt x="389324" y="267347"/>
                      <a:pt x="396815" y="261558"/>
                    </a:cubicBezTo>
                    <a:cubicBezTo>
                      <a:pt x="401696" y="257813"/>
                      <a:pt x="407031" y="255032"/>
                      <a:pt x="412025" y="251683"/>
                    </a:cubicBezTo>
                    <a:cubicBezTo>
                      <a:pt x="417076" y="248278"/>
                      <a:pt x="421787" y="244249"/>
                      <a:pt x="424908" y="237892"/>
                    </a:cubicBezTo>
                    <a:cubicBezTo>
                      <a:pt x="428086" y="231536"/>
                      <a:pt x="428937" y="221264"/>
                      <a:pt x="427178" y="210935"/>
                    </a:cubicBezTo>
                    <a:cubicBezTo>
                      <a:pt x="426327" y="205770"/>
                      <a:pt x="424795" y="200663"/>
                      <a:pt x="422695" y="196066"/>
                    </a:cubicBezTo>
                    <a:cubicBezTo>
                      <a:pt x="420481" y="191525"/>
                      <a:pt x="417417" y="187666"/>
                      <a:pt x="413955" y="184772"/>
                    </a:cubicBezTo>
                    <a:cubicBezTo>
                      <a:pt x="415374" y="175805"/>
                      <a:pt x="416679" y="166554"/>
                      <a:pt x="417076" y="156736"/>
                    </a:cubicBezTo>
                    <a:cubicBezTo>
                      <a:pt x="417246" y="151855"/>
                      <a:pt x="417417" y="146691"/>
                      <a:pt x="416963" y="141526"/>
                    </a:cubicBezTo>
                    <a:cubicBezTo>
                      <a:pt x="416452" y="136418"/>
                      <a:pt x="415657" y="131084"/>
                      <a:pt x="414409" y="125579"/>
                    </a:cubicBezTo>
                    <a:cubicBezTo>
                      <a:pt x="410833" y="109745"/>
                      <a:pt x="404931" y="93286"/>
                      <a:pt x="393240" y="78871"/>
                    </a:cubicBezTo>
                    <a:cubicBezTo>
                      <a:pt x="387905" y="71323"/>
                      <a:pt x="382003" y="64683"/>
                      <a:pt x="375760" y="58894"/>
                    </a:cubicBezTo>
                    <a:cubicBezTo>
                      <a:pt x="369574" y="53049"/>
                      <a:pt x="362366" y="48565"/>
                      <a:pt x="355329" y="44479"/>
                    </a:cubicBezTo>
                    <a:cubicBezTo>
                      <a:pt x="345511" y="38917"/>
                      <a:pt x="335976" y="35058"/>
                      <a:pt x="326726" y="32220"/>
                    </a:cubicBezTo>
                    <a:cubicBezTo>
                      <a:pt x="317248" y="29610"/>
                      <a:pt x="307941" y="28134"/>
                      <a:pt x="298974" y="26829"/>
                    </a:cubicBezTo>
                    <a:cubicBezTo>
                      <a:pt x="295568" y="18656"/>
                      <a:pt x="287737" y="10768"/>
                      <a:pt x="278486" y="6114"/>
                    </a:cubicBezTo>
                    <a:cubicBezTo>
                      <a:pt x="269178" y="1404"/>
                      <a:pt x="259133" y="-810"/>
                      <a:pt x="252039" y="269"/>
                    </a:cubicBezTo>
                    <a:cubicBezTo>
                      <a:pt x="237908" y="2539"/>
                      <a:pt x="231097" y="12754"/>
                      <a:pt x="221052" y="19451"/>
                    </a:cubicBezTo>
                    <a:cubicBezTo>
                      <a:pt x="205445" y="30007"/>
                      <a:pt x="183425" y="33639"/>
                      <a:pt x="161802" y="37271"/>
                    </a:cubicBezTo>
                    <a:cubicBezTo>
                      <a:pt x="150735" y="39485"/>
                      <a:pt x="139555" y="41868"/>
                      <a:pt x="129226" y="44763"/>
                    </a:cubicBezTo>
                    <a:cubicBezTo>
                      <a:pt x="124062" y="46238"/>
                      <a:pt x="119011" y="47827"/>
                      <a:pt x="114300" y="49700"/>
                    </a:cubicBezTo>
                    <a:cubicBezTo>
                      <a:pt x="109419" y="51800"/>
                      <a:pt x="104879" y="54127"/>
                      <a:pt x="100623" y="56681"/>
                    </a:cubicBezTo>
                    <a:cubicBezTo>
                      <a:pt x="72700" y="73593"/>
                      <a:pt x="60669" y="102424"/>
                      <a:pt x="58626" y="131878"/>
                    </a:cubicBezTo>
                    <a:cubicBezTo>
                      <a:pt x="57831" y="142831"/>
                      <a:pt x="58285" y="153614"/>
                      <a:pt x="58966" y="164057"/>
                    </a:cubicBezTo>
                    <a:cubicBezTo>
                      <a:pt x="59363" y="169221"/>
                      <a:pt x="59761" y="174386"/>
                      <a:pt x="60158" y="179607"/>
                    </a:cubicBezTo>
                    <a:cubicBezTo>
                      <a:pt x="60442" y="184885"/>
                      <a:pt x="60725" y="190163"/>
                      <a:pt x="61009" y="195441"/>
                    </a:cubicBezTo>
                    <a:cubicBezTo>
                      <a:pt x="61406" y="205941"/>
                      <a:pt x="61634" y="215702"/>
                      <a:pt x="60612" y="225918"/>
                    </a:cubicBezTo>
                    <a:cubicBezTo>
                      <a:pt x="59534" y="236246"/>
                      <a:pt x="57661" y="246178"/>
                      <a:pt x="54596" y="255883"/>
                    </a:cubicBezTo>
                    <a:cubicBezTo>
                      <a:pt x="49545" y="272001"/>
                      <a:pt x="40862" y="288175"/>
                      <a:pt x="31271" y="303499"/>
                    </a:cubicBezTo>
                    <a:cubicBezTo>
                      <a:pt x="21623" y="318879"/>
                      <a:pt x="10840" y="333918"/>
                      <a:pt x="0" y="348617"/>
                    </a:cubicBezTo>
                    <a:cubicBezTo>
                      <a:pt x="795" y="348390"/>
                      <a:pt x="1532" y="348163"/>
                      <a:pt x="2384" y="347993"/>
                    </a:cubicBezTo>
                    <a:cubicBezTo>
                      <a:pt x="3178" y="347822"/>
                      <a:pt x="3689" y="348106"/>
                      <a:pt x="4370" y="348163"/>
                    </a:cubicBezTo>
                    <a:cubicBezTo>
                      <a:pt x="5618" y="348447"/>
                      <a:pt x="6981" y="348731"/>
                      <a:pt x="8229" y="349298"/>
                    </a:cubicBezTo>
                    <a:cubicBezTo>
                      <a:pt x="9137" y="350206"/>
                      <a:pt x="10045" y="351114"/>
                      <a:pt x="11067" y="351965"/>
                    </a:cubicBezTo>
                    <a:cubicBezTo>
                      <a:pt x="11294" y="352193"/>
                      <a:pt x="11634" y="352363"/>
                      <a:pt x="11805" y="352647"/>
                    </a:cubicBezTo>
                    <a:lnTo>
                      <a:pt x="12202" y="353611"/>
                    </a:lnTo>
                    <a:cubicBezTo>
                      <a:pt x="12486" y="354236"/>
                      <a:pt x="12769" y="354860"/>
                      <a:pt x="13053" y="355484"/>
                    </a:cubicBezTo>
                    <a:cubicBezTo>
                      <a:pt x="13564" y="355938"/>
                      <a:pt x="14302" y="356279"/>
                      <a:pt x="14699" y="356789"/>
                    </a:cubicBezTo>
                    <a:cubicBezTo>
                      <a:pt x="14983" y="357357"/>
                      <a:pt x="15323" y="357925"/>
                      <a:pt x="15664" y="358492"/>
                    </a:cubicBezTo>
                    <a:cubicBezTo>
                      <a:pt x="16231" y="359627"/>
                      <a:pt x="17423" y="360478"/>
                      <a:pt x="17196" y="361897"/>
                    </a:cubicBezTo>
                    <a:cubicBezTo>
                      <a:pt x="17310" y="363203"/>
                      <a:pt x="17366" y="364394"/>
                      <a:pt x="17366" y="365586"/>
                    </a:cubicBezTo>
                    <a:cubicBezTo>
                      <a:pt x="16969" y="366891"/>
                      <a:pt x="16174" y="368254"/>
                      <a:pt x="15380" y="369502"/>
                    </a:cubicBezTo>
                    <a:cubicBezTo>
                      <a:pt x="32746" y="363713"/>
                      <a:pt x="50396" y="358095"/>
                      <a:pt x="68103" y="353611"/>
                    </a:cubicBezTo>
                    <a:cubicBezTo>
                      <a:pt x="86037" y="349128"/>
                      <a:pt x="103006" y="346120"/>
                      <a:pt x="120373" y="346177"/>
                    </a:cubicBezTo>
                    <a:cubicBezTo>
                      <a:pt x="130531" y="346290"/>
                      <a:pt x="141087" y="347425"/>
                      <a:pt x="150792" y="349695"/>
                    </a:cubicBezTo>
                    <a:cubicBezTo>
                      <a:pt x="160440" y="351965"/>
                      <a:pt x="170145" y="355143"/>
                      <a:pt x="180020" y="358776"/>
                    </a:cubicBezTo>
                    <a:cubicBezTo>
                      <a:pt x="190179" y="362351"/>
                      <a:pt x="199145" y="366608"/>
                      <a:pt x="209077" y="370580"/>
                    </a:cubicBezTo>
                    <a:cubicBezTo>
                      <a:pt x="218895" y="374553"/>
                      <a:pt x="229054" y="378299"/>
                      <a:pt x="239780" y="380909"/>
                    </a:cubicBezTo>
                    <a:cubicBezTo>
                      <a:pt x="268554" y="388060"/>
                      <a:pt x="299655" y="385450"/>
                      <a:pt x="324115" y="36428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1" name="Google Shape;1791;p21"/>
              <p:cNvSpPr/>
              <p:nvPr/>
            </p:nvSpPr>
            <p:spPr>
              <a:xfrm>
                <a:off x="5425188" y="6423049"/>
                <a:ext cx="303684" cy="336174"/>
              </a:xfrm>
              <a:custGeom>
                <a:avLst/>
                <a:gdLst/>
                <a:ahLst/>
                <a:cxnLst/>
                <a:rect l="l" t="t" r="r" b="b"/>
                <a:pathLst>
                  <a:path w="303684" h="336174" extrusionOk="0">
                    <a:moveTo>
                      <a:pt x="178204" y="241994"/>
                    </a:moveTo>
                    <a:cubicBezTo>
                      <a:pt x="174345" y="234219"/>
                      <a:pt x="177012" y="225535"/>
                      <a:pt x="182176" y="216455"/>
                    </a:cubicBezTo>
                    <a:cubicBezTo>
                      <a:pt x="187681" y="207261"/>
                      <a:pt x="197046" y="197046"/>
                      <a:pt x="208396" y="186603"/>
                    </a:cubicBezTo>
                    <a:cubicBezTo>
                      <a:pt x="231041" y="165661"/>
                      <a:pt x="262084" y="144322"/>
                      <a:pt x="286829" y="128034"/>
                    </a:cubicBezTo>
                    <a:cubicBezTo>
                      <a:pt x="254025" y="132518"/>
                      <a:pt x="220712" y="149260"/>
                      <a:pt x="191995" y="159986"/>
                    </a:cubicBezTo>
                    <a:cubicBezTo>
                      <a:pt x="177750" y="165321"/>
                      <a:pt x="163789" y="170145"/>
                      <a:pt x="152041" y="171507"/>
                    </a:cubicBezTo>
                    <a:cubicBezTo>
                      <a:pt x="146082" y="172301"/>
                      <a:pt x="140804" y="172074"/>
                      <a:pt x="135526" y="171223"/>
                    </a:cubicBezTo>
                    <a:cubicBezTo>
                      <a:pt x="130191" y="170429"/>
                      <a:pt x="125310" y="168669"/>
                      <a:pt x="120827" y="165491"/>
                    </a:cubicBezTo>
                    <a:cubicBezTo>
                      <a:pt x="114981" y="162086"/>
                      <a:pt x="109590" y="159362"/>
                      <a:pt x="105844" y="155219"/>
                    </a:cubicBezTo>
                    <a:cubicBezTo>
                      <a:pt x="103914" y="153232"/>
                      <a:pt x="102269" y="151019"/>
                      <a:pt x="100850" y="148579"/>
                    </a:cubicBezTo>
                    <a:cubicBezTo>
                      <a:pt x="99431" y="146138"/>
                      <a:pt x="98012" y="143982"/>
                      <a:pt x="96934" y="141371"/>
                    </a:cubicBezTo>
                    <a:cubicBezTo>
                      <a:pt x="92450" y="131269"/>
                      <a:pt x="91542" y="117535"/>
                      <a:pt x="91883" y="103006"/>
                    </a:cubicBezTo>
                    <a:cubicBezTo>
                      <a:pt x="93075" y="73381"/>
                      <a:pt x="102269" y="35016"/>
                      <a:pt x="118159" y="0"/>
                    </a:cubicBezTo>
                    <a:cubicBezTo>
                      <a:pt x="112030" y="2100"/>
                      <a:pt x="105957" y="5221"/>
                      <a:pt x="100623" y="8399"/>
                    </a:cubicBezTo>
                    <a:cubicBezTo>
                      <a:pt x="72700" y="25312"/>
                      <a:pt x="60669" y="54142"/>
                      <a:pt x="58626" y="83597"/>
                    </a:cubicBezTo>
                    <a:cubicBezTo>
                      <a:pt x="57831" y="94550"/>
                      <a:pt x="58285" y="105333"/>
                      <a:pt x="58966" y="115776"/>
                    </a:cubicBezTo>
                    <a:cubicBezTo>
                      <a:pt x="59363" y="120940"/>
                      <a:pt x="59761" y="126105"/>
                      <a:pt x="60158" y="131326"/>
                    </a:cubicBezTo>
                    <a:cubicBezTo>
                      <a:pt x="60442" y="136604"/>
                      <a:pt x="60725" y="141882"/>
                      <a:pt x="61009" y="147160"/>
                    </a:cubicBezTo>
                    <a:cubicBezTo>
                      <a:pt x="61407" y="157659"/>
                      <a:pt x="61634" y="167421"/>
                      <a:pt x="60612" y="177636"/>
                    </a:cubicBezTo>
                    <a:cubicBezTo>
                      <a:pt x="59534" y="187965"/>
                      <a:pt x="57661" y="197897"/>
                      <a:pt x="54596" y="207602"/>
                    </a:cubicBezTo>
                    <a:cubicBezTo>
                      <a:pt x="49545" y="223719"/>
                      <a:pt x="40862" y="239894"/>
                      <a:pt x="31271" y="255217"/>
                    </a:cubicBezTo>
                    <a:cubicBezTo>
                      <a:pt x="21623" y="270597"/>
                      <a:pt x="10840" y="285637"/>
                      <a:pt x="0" y="300336"/>
                    </a:cubicBezTo>
                    <a:cubicBezTo>
                      <a:pt x="795" y="300109"/>
                      <a:pt x="1532" y="299882"/>
                      <a:pt x="2384" y="299711"/>
                    </a:cubicBezTo>
                    <a:cubicBezTo>
                      <a:pt x="3178" y="299541"/>
                      <a:pt x="3689" y="299825"/>
                      <a:pt x="4370" y="299882"/>
                    </a:cubicBezTo>
                    <a:cubicBezTo>
                      <a:pt x="5619" y="300165"/>
                      <a:pt x="6981" y="300449"/>
                      <a:pt x="8229" y="301017"/>
                    </a:cubicBezTo>
                    <a:cubicBezTo>
                      <a:pt x="9137" y="301925"/>
                      <a:pt x="10045" y="302833"/>
                      <a:pt x="11067" y="303684"/>
                    </a:cubicBezTo>
                    <a:cubicBezTo>
                      <a:pt x="11294" y="303911"/>
                      <a:pt x="11634" y="304081"/>
                      <a:pt x="11805" y="304365"/>
                    </a:cubicBezTo>
                    <a:lnTo>
                      <a:pt x="12202" y="305330"/>
                    </a:lnTo>
                    <a:cubicBezTo>
                      <a:pt x="12486" y="305954"/>
                      <a:pt x="12769" y="306578"/>
                      <a:pt x="13053" y="307203"/>
                    </a:cubicBezTo>
                    <a:cubicBezTo>
                      <a:pt x="13564" y="307657"/>
                      <a:pt x="14302" y="307997"/>
                      <a:pt x="14699" y="308508"/>
                    </a:cubicBezTo>
                    <a:cubicBezTo>
                      <a:pt x="14983" y="309076"/>
                      <a:pt x="15323" y="309643"/>
                      <a:pt x="15664" y="310211"/>
                    </a:cubicBezTo>
                    <a:cubicBezTo>
                      <a:pt x="16231" y="311346"/>
                      <a:pt x="17423" y="312197"/>
                      <a:pt x="17196" y="313616"/>
                    </a:cubicBezTo>
                    <a:cubicBezTo>
                      <a:pt x="17310" y="314921"/>
                      <a:pt x="17366" y="316113"/>
                      <a:pt x="17366" y="317305"/>
                    </a:cubicBezTo>
                    <a:cubicBezTo>
                      <a:pt x="16969" y="318610"/>
                      <a:pt x="16175" y="319972"/>
                      <a:pt x="15380" y="321221"/>
                    </a:cubicBezTo>
                    <a:cubicBezTo>
                      <a:pt x="32746" y="315432"/>
                      <a:pt x="50396" y="309813"/>
                      <a:pt x="68103" y="305330"/>
                    </a:cubicBezTo>
                    <a:cubicBezTo>
                      <a:pt x="86037" y="300846"/>
                      <a:pt x="103006" y="297839"/>
                      <a:pt x="120373" y="297895"/>
                    </a:cubicBezTo>
                    <a:cubicBezTo>
                      <a:pt x="130531" y="298009"/>
                      <a:pt x="141087" y="299144"/>
                      <a:pt x="150792" y="301414"/>
                    </a:cubicBezTo>
                    <a:cubicBezTo>
                      <a:pt x="160440" y="303684"/>
                      <a:pt x="170145" y="306862"/>
                      <a:pt x="180020" y="310494"/>
                    </a:cubicBezTo>
                    <a:cubicBezTo>
                      <a:pt x="190179" y="314070"/>
                      <a:pt x="199145" y="318326"/>
                      <a:pt x="209077" y="322299"/>
                    </a:cubicBezTo>
                    <a:cubicBezTo>
                      <a:pt x="218895" y="326272"/>
                      <a:pt x="229054" y="330017"/>
                      <a:pt x="239780" y="332628"/>
                    </a:cubicBezTo>
                    <a:cubicBezTo>
                      <a:pt x="261063" y="337849"/>
                      <a:pt x="283480" y="337849"/>
                      <a:pt x="303684" y="328939"/>
                    </a:cubicBezTo>
                    <a:cubicBezTo>
                      <a:pt x="288134" y="323547"/>
                      <a:pt x="273435" y="317815"/>
                      <a:pt x="260268" y="311743"/>
                    </a:cubicBezTo>
                    <a:cubicBezTo>
                      <a:pt x="256977" y="310211"/>
                      <a:pt x="253798" y="308678"/>
                      <a:pt x="250620" y="307146"/>
                    </a:cubicBezTo>
                    <a:cubicBezTo>
                      <a:pt x="247329" y="305614"/>
                      <a:pt x="244094" y="304024"/>
                      <a:pt x="241029" y="302492"/>
                    </a:cubicBezTo>
                    <a:cubicBezTo>
                      <a:pt x="234843" y="299314"/>
                      <a:pt x="229054" y="296079"/>
                      <a:pt x="223776" y="292674"/>
                    </a:cubicBezTo>
                    <a:cubicBezTo>
                      <a:pt x="213674" y="285750"/>
                      <a:pt x="203345" y="278826"/>
                      <a:pt x="196421" y="270540"/>
                    </a:cubicBezTo>
                    <a:cubicBezTo>
                      <a:pt x="195513" y="269519"/>
                      <a:pt x="194662" y="268441"/>
                      <a:pt x="193867" y="267362"/>
                    </a:cubicBezTo>
                    <a:cubicBezTo>
                      <a:pt x="192903" y="266341"/>
                      <a:pt x="191995" y="265262"/>
                      <a:pt x="191087" y="264184"/>
                    </a:cubicBezTo>
                    <a:cubicBezTo>
                      <a:pt x="189327" y="262027"/>
                      <a:pt x="187681" y="259757"/>
                      <a:pt x="186206" y="257374"/>
                    </a:cubicBezTo>
                    <a:cubicBezTo>
                      <a:pt x="184730" y="254990"/>
                      <a:pt x="183425" y="252493"/>
                      <a:pt x="182290" y="249882"/>
                    </a:cubicBezTo>
                    <a:cubicBezTo>
                      <a:pt x="181212" y="247215"/>
                      <a:pt x="179623" y="244718"/>
                      <a:pt x="178487" y="241880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2" name="Google Shape;1792;p21"/>
              <p:cNvSpPr/>
              <p:nvPr/>
            </p:nvSpPr>
            <p:spPr>
              <a:xfrm>
                <a:off x="5430184" y="6470891"/>
                <a:ext cx="201699" cy="254252"/>
              </a:xfrm>
              <a:custGeom>
                <a:avLst/>
                <a:gdLst/>
                <a:ahLst/>
                <a:cxnLst/>
                <a:rect l="l" t="t" r="r" b="b"/>
                <a:pathLst>
                  <a:path w="201699" h="254252" extrusionOk="0">
                    <a:moveTo>
                      <a:pt x="3973" y="254253"/>
                    </a:moveTo>
                    <a:lnTo>
                      <a:pt x="0" y="250620"/>
                    </a:lnTo>
                    <a:cubicBezTo>
                      <a:pt x="36095" y="210780"/>
                      <a:pt x="69465" y="167705"/>
                      <a:pt x="100169" y="127070"/>
                    </a:cubicBezTo>
                    <a:cubicBezTo>
                      <a:pt x="107717" y="117081"/>
                      <a:pt x="115208" y="107092"/>
                      <a:pt x="122699" y="97161"/>
                    </a:cubicBezTo>
                    <a:cubicBezTo>
                      <a:pt x="146819" y="65039"/>
                      <a:pt x="171734" y="31838"/>
                      <a:pt x="197500" y="0"/>
                    </a:cubicBezTo>
                    <a:lnTo>
                      <a:pt x="201699" y="3405"/>
                    </a:lnTo>
                    <a:cubicBezTo>
                      <a:pt x="175990" y="35187"/>
                      <a:pt x="151076" y="68330"/>
                      <a:pt x="127013" y="100396"/>
                    </a:cubicBezTo>
                    <a:cubicBezTo>
                      <a:pt x="119521" y="110384"/>
                      <a:pt x="112030" y="120373"/>
                      <a:pt x="104482" y="130361"/>
                    </a:cubicBezTo>
                    <a:cubicBezTo>
                      <a:pt x="73722" y="171053"/>
                      <a:pt x="40238" y="214242"/>
                      <a:pt x="4029" y="25425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3" name="Google Shape;1793;p21"/>
              <p:cNvSpPr/>
              <p:nvPr/>
            </p:nvSpPr>
            <p:spPr>
              <a:xfrm>
                <a:off x="5430524" y="6532298"/>
                <a:ext cx="286147" cy="202664"/>
              </a:xfrm>
              <a:custGeom>
                <a:avLst/>
                <a:gdLst/>
                <a:ahLst/>
                <a:cxnLst/>
                <a:rect l="l" t="t" r="r" b="b"/>
                <a:pathLst>
                  <a:path w="286147" h="202664" extrusionOk="0">
                    <a:moveTo>
                      <a:pt x="3235" y="202607"/>
                    </a:moveTo>
                    <a:lnTo>
                      <a:pt x="0" y="198351"/>
                    </a:lnTo>
                    <a:cubicBezTo>
                      <a:pt x="51304" y="159248"/>
                      <a:pt x="105844" y="122246"/>
                      <a:pt x="158567" y="86435"/>
                    </a:cubicBezTo>
                    <a:cubicBezTo>
                      <a:pt x="199656" y="58512"/>
                      <a:pt x="242221" y="29682"/>
                      <a:pt x="282969" y="0"/>
                    </a:cubicBezTo>
                    <a:lnTo>
                      <a:pt x="286147" y="4370"/>
                    </a:lnTo>
                    <a:cubicBezTo>
                      <a:pt x="245342" y="34108"/>
                      <a:pt x="202778" y="62996"/>
                      <a:pt x="161632" y="90918"/>
                    </a:cubicBezTo>
                    <a:cubicBezTo>
                      <a:pt x="108965" y="126672"/>
                      <a:pt x="54483" y="163618"/>
                      <a:pt x="3292" y="20266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4" name="Google Shape;1794;p21"/>
              <p:cNvSpPr/>
              <p:nvPr/>
            </p:nvSpPr>
            <p:spPr>
              <a:xfrm>
                <a:off x="5437958" y="6661978"/>
                <a:ext cx="215376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15376" h="79340" extrusionOk="0">
                    <a:moveTo>
                      <a:pt x="2270" y="79283"/>
                    </a:moveTo>
                    <a:lnTo>
                      <a:pt x="0" y="74403"/>
                    </a:lnTo>
                    <a:cubicBezTo>
                      <a:pt x="29398" y="60952"/>
                      <a:pt x="62882" y="48126"/>
                      <a:pt x="105447" y="34222"/>
                    </a:cubicBezTo>
                    <a:cubicBezTo>
                      <a:pt x="124232" y="28036"/>
                      <a:pt x="143585" y="22020"/>
                      <a:pt x="162313" y="16231"/>
                    </a:cubicBezTo>
                    <a:cubicBezTo>
                      <a:pt x="179452" y="10896"/>
                      <a:pt x="196648" y="5562"/>
                      <a:pt x="213731" y="0"/>
                    </a:cubicBezTo>
                    <a:lnTo>
                      <a:pt x="215377" y="5108"/>
                    </a:lnTo>
                    <a:cubicBezTo>
                      <a:pt x="198237" y="10670"/>
                      <a:pt x="181041" y="16004"/>
                      <a:pt x="163902" y="21339"/>
                    </a:cubicBezTo>
                    <a:cubicBezTo>
                      <a:pt x="145230" y="27128"/>
                      <a:pt x="125878" y="33144"/>
                      <a:pt x="107093" y="39330"/>
                    </a:cubicBezTo>
                    <a:cubicBezTo>
                      <a:pt x="64698" y="53234"/>
                      <a:pt x="31384" y="65947"/>
                      <a:pt x="2213" y="793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5" name="Google Shape;1795;p21"/>
              <p:cNvSpPr/>
              <p:nvPr/>
            </p:nvSpPr>
            <p:spPr>
              <a:xfrm>
                <a:off x="5437675" y="6666461"/>
                <a:ext cx="143300" cy="71338"/>
              </a:xfrm>
              <a:custGeom>
                <a:avLst/>
                <a:gdLst/>
                <a:ahLst/>
                <a:cxnLst/>
                <a:rect l="l" t="t" r="r" b="b"/>
                <a:pathLst>
                  <a:path w="143300" h="71338" extrusionOk="0">
                    <a:moveTo>
                      <a:pt x="2554" y="71338"/>
                    </a:moveTo>
                    <a:lnTo>
                      <a:pt x="0" y="66628"/>
                    </a:lnTo>
                    <a:cubicBezTo>
                      <a:pt x="35868" y="47105"/>
                      <a:pt x="73835" y="30136"/>
                      <a:pt x="110554" y="13734"/>
                    </a:cubicBezTo>
                    <a:cubicBezTo>
                      <a:pt x="120713" y="9194"/>
                      <a:pt x="130929" y="4654"/>
                      <a:pt x="141087" y="0"/>
                    </a:cubicBezTo>
                    <a:lnTo>
                      <a:pt x="143301" y="4881"/>
                    </a:lnTo>
                    <a:cubicBezTo>
                      <a:pt x="133085" y="9535"/>
                      <a:pt x="122927" y="14075"/>
                      <a:pt x="112711" y="18615"/>
                    </a:cubicBezTo>
                    <a:cubicBezTo>
                      <a:pt x="76105" y="34960"/>
                      <a:pt x="38251" y="51929"/>
                      <a:pt x="2554" y="713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6" name="Google Shape;1796;p21"/>
              <p:cNvSpPr/>
              <p:nvPr/>
            </p:nvSpPr>
            <p:spPr>
              <a:xfrm>
                <a:off x="5428594" y="6661524"/>
                <a:ext cx="71451" cy="71395"/>
              </a:xfrm>
              <a:custGeom>
                <a:avLst/>
                <a:gdLst/>
                <a:ahLst/>
                <a:cxnLst/>
                <a:rect l="l" t="t" r="r" b="b"/>
                <a:pathLst>
                  <a:path w="71451" h="71395" extrusionOk="0">
                    <a:moveTo>
                      <a:pt x="3632" y="71395"/>
                    </a:moveTo>
                    <a:lnTo>
                      <a:pt x="0" y="67422"/>
                    </a:lnTo>
                    <a:cubicBezTo>
                      <a:pt x="23325" y="46083"/>
                      <a:pt x="46027" y="23382"/>
                      <a:pt x="67479" y="0"/>
                    </a:cubicBezTo>
                    <a:lnTo>
                      <a:pt x="71452" y="3632"/>
                    </a:lnTo>
                    <a:cubicBezTo>
                      <a:pt x="49886" y="27128"/>
                      <a:pt x="27071" y="49886"/>
                      <a:pt x="3632" y="713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7" name="Google Shape;1797;p21"/>
              <p:cNvSpPr/>
              <p:nvPr/>
            </p:nvSpPr>
            <p:spPr>
              <a:xfrm>
                <a:off x="5631939" y="6715893"/>
                <a:ext cx="95912" cy="18841"/>
              </a:xfrm>
              <a:custGeom>
                <a:avLst/>
                <a:gdLst/>
                <a:ahLst/>
                <a:cxnLst/>
                <a:rect l="l" t="t" r="r" b="b"/>
                <a:pathLst>
                  <a:path w="95912" h="18841" extrusionOk="0">
                    <a:moveTo>
                      <a:pt x="39443" y="18842"/>
                    </a:moveTo>
                    <a:cubicBezTo>
                      <a:pt x="27014" y="18842"/>
                      <a:pt x="13791" y="17310"/>
                      <a:pt x="0" y="14188"/>
                    </a:cubicBezTo>
                    <a:lnTo>
                      <a:pt x="1192" y="8967"/>
                    </a:lnTo>
                    <a:cubicBezTo>
                      <a:pt x="17991" y="12713"/>
                      <a:pt x="33825" y="14188"/>
                      <a:pt x="48353" y="13223"/>
                    </a:cubicBezTo>
                    <a:cubicBezTo>
                      <a:pt x="65493" y="12088"/>
                      <a:pt x="80532" y="7661"/>
                      <a:pt x="93131" y="0"/>
                    </a:cubicBezTo>
                    <a:lnTo>
                      <a:pt x="95912" y="4597"/>
                    </a:lnTo>
                    <a:cubicBezTo>
                      <a:pt x="82575" y="12656"/>
                      <a:pt x="66741" y="17366"/>
                      <a:pt x="48694" y="18558"/>
                    </a:cubicBezTo>
                    <a:cubicBezTo>
                      <a:pt x="45686" y="18728"/>
                      <a:pt x="42621" y="18842"/>
                      <a:pt x="39500" y="1884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8" name="Google Shape;1798;p21"/>
              <p:cNvSpPr/>
              <p:nvPr/>
            </p:nvSpPr>
            <p:spPr>
              <a:xfrm>
                <a:off x="5494541" y="6435761"/>
                <a:ext cx="67535" cy="100111"/>
              </a:xfrm>
              <a:custGeom>
                <a:avLst/>
                <a:gdLst/>
                <a:ahLst/>
                <a:cxnLst/>
                <a:rect l="l" t="t" r="r" b="b"/>
                <a:pathLst>
                  <a:path w="67535" h="100111" extrusionOk="0">
                    <a:moveTo>
                      <a:pt x="5335" y="100112"/>
                    </a:moveTo>
                    <a:lnTo>
                      <a:pt x="0" y="99488"/>
                    </a:lnTo>
                    <a:cubicBezTo>
                      <a:pt x="2781" y="76616"/>
                      <a:pt x="8740" y="57604"/>
                      <a:pt x="18274" y="41316"/>
                    </a:cubicBezTo>
                    <a:cubicBezTo>
                      <a:pt x="29511" y="22190"/>
                      <a:pt x="45402" y="8286"/>
                      <a:pt x="65493" y="0"/>
                    </a:cubicBezTo>
                    <a:lnTo>
                      <a:pt x="67536" y="4994"/>
                    </a:lnTo>
                    <a:cubicBezTo>
                      <a:pt x="48524" y="12826"/>
                      <a:pt x="33541" y="25936"/>
                      <a:pt x="22928" y="44040"/>
                    </a:cubicBezTo>
                    <a:cubicBezTo>
                      <a:pt x="13791" y="59647"/>
                      <a:pt x="8002" y="77978"/>
                      <a:pt x="5335" y="1001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9" name="Google Shape;1799;p21"/>
              <p:cNvSpPr/>
              <p:nvPr/>
            </p:nvSpPr>
            <p:spPr>
              <a:xfrm>
                <a:off x="5296882" y="6662017"/>
                <a:ext cx="188908" cy="189254"/>
              </a:xfrm>
              <a:custGeom>
                <a:avLst/>
                <a:gdLst/>
                <a:ahLst/>
                <a:cxnLst/>
                <a:rect l="l" t="t" r="r" b="b"/>
                <a:pathLst>
                  <a:path w="188908" h="189254" extrusionOk="0">
                    <a:moveTo>
                      <a:pt x="95220" y="12731"/>
                    </a:moveTo>
                    <a:cubicBezTo>
                      <a:pt x="87218" y="11652"/>
                      <a:pt x="80975" y="5580"/>
                      <a:pt x="73711" y="2061"/>
                    </a:cubicBezTo>
                    <a:cubicBezTo>
                      <a:pt x="66447" y="-1458"/>
                      <a:pt x="55493" y="-833"/>
                      <a:pt x="52883" y="6771"/>
                    </a:cubicBezTo>
                    <a:cubicBezTo>
                      <a:pt x="55720" y="13014"/>
                      <a:pt x="51010" y="20335"/>
                      <a:pt x="45108" y="23911"/>
                    </a:cubicBezTo>
                    <a:cubicBezTo>
                      <a:pt x="39205" y="27430"/>
                      <a:pt x="32225" y="28735"/>
                      <a:pt x="26266" y="32083"/>
                    </a:cubicBezTo>
                    <a:cubicBezTo>
                      <a:pt x="16447" y="37702"/>
                      <a:pt x="10318" y="49279"/>
                      <a:pt x="11283" y="60573"/>
                    </a:cubicBezTo>
                    <a:cubicBezTo>
                      <a:pt x="12134" y="70108"/>
                      <a:pt x="17469" y="79075"/>
                      <a:pt x="16674" y="88609"/>
                    </a:cubicBezTo>
                    <a:cubicBezTo>
                      <a:pt x="15369" y="103705"/>
                      <a:pt x="-976" y="115169"/>
                      <a:pt x="46" y="130265"/>
                    </a:cubicBezTo>
                    <a:cubicBezTo>
                      <a:pt x="557" y="137814"/>
                      <a:pt x="5437" y="144397"/>
                      <a:pt x="10999" y="149561"/>
                    </a:cubicBezTo>
                    <a:cubicBezTo>
                      <a:pt x="16561" y="154726"/>
                      <a:pt x="22917" y="159039"/>
                      <a:pt x="27911" y="164771"/>
                    </a:cubicBezTo>
                    <a:cubicBezTo>
                      <a:pt x="35119" y="173114"/>
                      <a:pt x="40397" y="185146"/>
                      <a:pt x="51237" y="186848"/>
                    </a:cubicBezTo>
                    <a:cubicBezTo>
                      <a:pt x="60374" y="188324"/>
                      <a:pt x="68830" y="181286"/>
                      <a:pt x="78081" y="180549"/>
                    </a:cubicBezTo>
                    <a:cubicBezTo>
                      <a:pt x="86367" y="179868"/>
                      <a:pt x="94085" y="184181"/>
                      <a:pt x="101860" y="187018"/>
                    </a:cubicBezTo>
                    <a:cubicBezTo>
                      <a:pt x="109636" y="189856"/>
                      <a:pt x="119510" y="190821"/>
                      <a:pt x="125243" y="184862"/>
                    </a:cubicBezTo>
                    <a:cubicBezTo>
                      <a:pt x="134436" y="175384"/>
                      <a:pt x="126151" y="156145"/>
                      <a:pt x="136593" y="148086"/>
                    </a:cubicBezTo>
                    <a:cubicBezTo>
                      <a:pt x="145844" y="140935"/>
                      <a:pt x="161791" y="149505"/>
                      <a:pt x="169964" y="141219"/>
                    </a:cubicBezTo>
                    <a:cubicBezTo>
                      <a:pt x="176263" y="134863"/>
                      <a:pt x="172631" y="123853"/>
                      <a:pt x="176207" y="115623"/>
                    </a:cubicBezTo>
                    <a:cubicBezTo>
                      <a:pt x="179782" y="107394"/>
                      <a:pt x="190565" y="101549"/>
                      <a:pt x="188692" y="92752"/>
                    </a:cubicBezTo>
                    <a:cubicBezTo>
                      <a:pt x="186592" y="82707"/>
                      <a:pt x="170701" y="82650"/>
                      <a:pt x="165821" y="73626"/>
                    </a:cubicBezTo>
                    <a:cubicBezTo>
                      <a:pt x="160543" y="63865"/>
                      <a:pt x="171269" y="49393"/>
                      <a:pt x="163324" y="41561"/>
                    </a:cubicBezTo>
                    <a:cubicBezTo>
                      <a:pt x="156343" y="34694"/>
                      <a:pt x="142779" y="41845"/>
                      <a:pt x="135458" y="35318"/>
                    </a:cubicBezTo>
                    <a:cubicBezTo>
                      <a:pt x="129783" y="30267"/>
                      <a:pt x="131769" y="20335"/>
                      <a:pt x="126718" y="14717"/>
                    </a:cubicBezTo>
                    <a:cubicBezTo>
                      <a:pt x="123029" y="10631"/>
                      <a:pt x="116786" y="10120"/>
                      <a:pt x="111338" y="10915"/>
                    </a:cubicBezTo>
                    <a:cubicBezTo>
                      <a:pt x="105890" y="11652"/>
                      <a:pt x="100442" y="13412"/>
                      <a:pt x="94993" y="126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0" name="Google Shape;1800;p21"/>
              <p:cNvSpPr/>
              <p:nvPr/>
            </p:nvSpPr>
            <p:spPr>
              <a:xfrm>
                <a:off x="5312422" y="6691546"/>
                <a:ext cx="150565" cy="146592"/>
              </a:xfrm>
              <a:custGeom>
                <a:avLst/>
                <a:gdLst/>
                <a:ahLst/>
                <a:cxnLst/>
                <a:rect l="l" t="t" r="r" b="b"/>
                <a:pathLst>
                  <a:path w="150565" h="146592" extrusionOk="0">
                    <a:moveTo>
                      <a:pt x="133199" y="65322"/>
                    </a:moveTo>
                    <a:cubicBezTo>
                      <a:pt x="133199" y="65322"/>
                      <a:pt x="133199" y="65322"/>
                      <a:pt x="133199" y="65322"/>
                    </a:cubicBezTo>
                    <a:cubicBezTo>
                      <a:pt x="138193" y="59874"/>
                      <a:pt x="141258" y="52667"/>
                      <a:pt x="141258" y="44721"/>
                    </a:cubicBezTo>
                    <a:cubicBezTo>
                      <a:pt x="141258" y="27809"/>
                      <a:pt x="127580" y="14131"/>
                      <a:pt x="110668" y="14131"/>
                    </a:cubicBezTo>
                    <a:cubicBezTo>
                      <a:pt x="107320" y="5846"/>
                      <a:pt x="99261" y="0"/>
                      <a:pt x="89783" y="0"/>
                    </a:cubicBezTo>
                    <a:cubicBezTo>
                      <a:pt x="81951" y="0"/>
                      <a:pt x="75084" y="3973"/>
                      <a:pt x="71054" y="9989"/>
                    </a:cubicBezTo>
                    <a:cubicBezTo>
                      <a:pt x="64244" y="10329"/>
                      <a:pt x="57661" y="11748"/>
                      <a:pt x="51645" y="14245"/>
                    </a:cubicBezTo>
                    <a:cubicBezTo>
                      <a:pt x="47502" y="11634"/>
                      <a:pt x="42621" y="10102"/>
                      <a:pt x="37343" y="10102"/>
                    </a:cubicBezTo>
                    <a:cubicBezTo>
                      <a:pt x="22304" y="10102"/>
                      <a:pt x="10102" y="22304"/>
                      <a:pt x="10102" y="37343"/>
                    </a:cubicBezTo>
                    <a:cubicBezTo>
                      <a:pt x="10102" y="43983"/>
                      <a:pt x="12542" y="49943"/>
                      <a:pt x="16458" y="54653"/>
                    </a:cubicBezTo>
                    <a:cubicBezTo>
                      <a:pt x="15267" y="59363"/>
                      <a:pt x="14585" y="64244"/>
                      <a:pt x="14585" y="69295"/>
                    </a:cubicBezTo>
                    <a:cubicBezTo>
                      <a:pt x="14585" y="74062"/>
                      <a:pt x="15210" y="78659"/>
                      <a:pt x="16231" y="83086"/>
                    </a:cubicBezTo>
                    <a:cubicBezTo>
                      <a:pt x="6697" y="87342"/>
                      <a:pt x="0" y="96820"/>
                      <a:pt x="0" y="107944"/>
                    </a:cubicBezTo>
                    <a:cubicBezTo>
                      <a:pt x="0" y="122983"/>
                      <a:pt x="12202" y="135185"/>
                      <a:pt x="27241" y="135185"/>
                    </a:cubicBezTo>
                    <a:cubicBezTo>
                      <a:pt x="36549" y="135185"/>
                      <a:pt x="44721" y="130531"/>
                      <a:pt x="49602" y="123437"/>
                    </a:cubicBezTo>
                    <a:cubicBezTo>
                      <a:pt x="53461" y="125197"/>
                      <a:pt x="57491" y="126559"/>
                      <a:pt x="61690" y="127410"/>
                    </a:cubicBezTo>
                    <a:cubicBezTo>
                      <a:pt x="64017" y="138363"/>
                      <a:pt x="73722" y="146592"/>
                      <a:pt x="85356" y="146592"/>
                    </a:cubicBezTo>
                    <a:cubicBezTo>
                      <a:pt x="98750" y="146592"/>
                      <a:pt x="109533" y="135753"/>
                      <a:pt x="109533" y="122416"/>
                    </a:cubicBezTo>
                    <a:cubicBezTo>
                      <a:pt x="109533" y="120599"/>
                      <a:pt x="109306" y="118897"/>
                      <a:pt x="108909" y="117194"/>
                    </a:cubicBezTo>
                    <a:cubicBezTo>
                      <a:pt x="114868" y="112824"/>
                      <a:pt x="119919" y="107433"/>
                      <a:pt x="123948" y="101190"/>
                    </a:cubicBezTo>
                    <a:cubicBezTo>
                      <a:pt x="126332" y="102268"/>
                      <a:pt x="128942" y="102893"/>
                      <a:pt x="131723" y="102893"/>
                    </a:cubicBezTo>
                    <a:cubicBezTo>
                      <a:pt x="142109" y="102893"/>
                      <a:pt x="150565" y="94437"/>
                      <a:pt x="150565" y="84051"/>
                    </a:cubicBezTo>
                    <a:cubicBezTo>
                      <a:pt x="150565" y="73665"/>
                      <a:pt x="142847" y="66060"/>
                      <a:pt x="133085" y="6537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1" name="Google Shape;1801;p21"/>
              <p:cNvSpPr/>
              <p:nvPr/>
            </p:nvSpPr>
            <p:spPr>
              <a:xfrm>
                <a:off x="5329504" y="6794155"/>
                <a:ext cx="16117" cy="16117"/>
              </a:xfrm>
              <a:custGeom>
                <a:avLst/>
                <a:gdLst/>
                <a:ahLst/>
                <a:cxnLst/>
                <a:rect l="l" t="t" r="r" b="b"/>
                <a:pathLst>
                  <a:path w="16117" h="16117" extrusionOk="0">
                    <a:moveTo>
                      <a:pt x="16118" y="8059"/>
                    </a:moveTo>
                    <a:cubicBezTo>
                      <a:pt x="16118" y="12510"/>
                      <a:pt x="12510" y="16118"/>
                      <a:pt x="8059" y="16118"/>
                    </a:cubicBezTo>
                    <a:cubicBezTo>
                      <a:pt x="3608" y="16118"/>
                      <a:pt x="0" y="12510"/>
                      <a:pt x="0" y="8059"/>
                    </a:cubicBezTo>
                    <a:cubicBezTo>
                      <a:pt x="0" y="3608"/>
                      <a:pt x="3608" y="0"/>
                      <a:pt x="8059" y="0"/>
                    </a:cubicBezTo>
                    <a:cubicBezTo>
                      <a:pt x="12510" y="0"/>
                      <a:pt x="16118" y="3608"/>
                      <a:pt x="16118" y="8059"/>
                    </a:cubicBezTo>
                    <a:close/>
                  </a:path>
                </a:pathLst>
              </a:custGeom>
              <a:solidFill>
                <a:srgbClr val="F0BC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2" name="Google Shape;1802;p21"/>
              <p:cNvSpPr/>
              <p:nvPr/>
            </p:nvSpPr>
            <p:spPr>
              <a:xfrm>
                <a:off x="5387789" y="6809422"/>
                <a:ext cx="22360" cy="22360"/>
              </a:xfrm>
              <a:custGeom>
                <a:avLst/>
                <a:gdLst/>
                <a:ahLst/>
                <a:cxnLst/>
                <a:rect l="l" t="t" r="r" b="b"/>
                <a:pathLst>
                  <a:path w="22360" h="22360" extrusionOk="0">
                    <a:moveTo>
                      <a:pt x="22361" y="11180"/>
                    </a:moveTo>
                    <a:cubicBezTo>
                      <a:pt x="22361" y="17366"/>
                      <a:pt x="17366" y="22361"/>
                      <a:pt x="11180" y="22361"/>
                    </a:cubicBezTo>
                    <a:cubicBezTo>
                      <a:pt x="4994" y="22361"/>
                      <a:pt x="0" y="17366"/>
                      <a:pt x="0" y="11180"/>
                    </a:cubicBezTo>
                    <a:cubicBezTo>
                      <a:pt x="0" y="4994"/>
                      <a:pt x="4994" y="0"/>
                      <a:pt x="11180" y="0"/>
                    </a:cubicBezTo>
                    <a:cubicBezTo>
                      <a:pt x="17366" y="0"/>
                      <a:pt x="22361" y="4994"/>
                      <a:pt x="22361" y="1118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3" name="Google Shape;1803;p21"/>
              <p:cNvSpPr/>
              <p:nvPr/>
            </p:nvSpPr>
            <p:spPr>
              <a:xfrm>
                <a:off x="5077636" y="6728663"/>
                <a:ext cx="292704" cy="71678"/>
              </a:xfrm>
              <a:custGeom>
                <a:avLst/>
                <a:gdLst/>
                <a:ahLst/>
                <a:cxnLst/>
                <a:rect l="l" t="t" r="r" b="b"/>
                <a:pathLst>
                  <a:path w="292704" h="71678" extrusionOk="0">
                    <a:moveTo>
                      <a:pt x="291993" y="45119"/>
                    </a:moveTo>
                    <a:cubicBezTo>
                      <a:pt x="290347" y="41203"/>
                      <a:pt x="285977" y="39103"/>
                      <a:pt x="281834" y="38195"/>
                    </a:cubicBezTo>
                    <a:cubicBezTo>
                      <a:pt x="278486" y="37457"/>
                      <a:pt x="274854" y="37457"/>
                      <a:pt x="271732" y="38649"/>
                    </a:cubicBezTo>
                    <a:cubicBezTo>
                      <a:pt x="216001" y="21680"/>
                      <a:pt x="158511" y="12315"/>
                      <a:pt x="100339" y="10670"/>
                    </a:cubicBezTo>
                    <a:cubicBezTo>
                      <a:pt x="100169" y="4767"/>
                      <a:pt x="95345" y="0"/>
                      <a:pt x="89386" y="0"/>
                    </a:cubicBezTo>
                    <a:cubicBezTo>
                      <a:pt x="83427" y="0"/>
                      <a:pt x="78432" y="4937"/>
                      <a:pt x="78432" y="10953"/>
                    </a:cubicBezTo>
                    <a:cubicBezTo>
                      <a:pt x="78432" y="16969"/>
                      <a:pt x="83370" y="21963"/>
                      <a:pt x="89386" y="21963"/>
                    </a:cubicBezTo>
                    <a:cubicBezTo>
                      <a:pt x="93642" y="21963"/>
                      <a:pt x="97274" y="19523"/>
                      <a:pt x="99090" y="16004"/>
                    </a:cubicBezTo>
                    <a:cubicBezTo>
                      <a:pt x="155730" y="17480"/>
                      <a:pt x="211745" y="26390"/>
                      <a:pt x="266114" y="42508"/>
                    </a:cubicBezTo>
                    <a:cubicBezTo>
                      <a:pt x="183822" y="35130"/>
                      <a:pt x="101133" y="39046"/>
                      <a:pt x="19864" y="54312"/>
                    </a:cubicBezTo>
                    <a:cubicBezTo>
                      <a:pt x="17877" y="51588"/>
                      <a:pt x="14642" y="49772"/>
                      <a:pt x="11010" y="49772"/>
                    </a:cubicBezTo>
                    <a:cubicBezTo>
                      <a:pt x="4938" y="49772"/>
                      <a:pt x="0" y="54710"/>
                      <a:pt x="0" y="60726"/>
                    </a:cubicBezTo>
                    <a:cubicBezTo>
                      <a:pt x="0" y="66741"/>
                      <a:pt x="4938" y="71679"/>
                      <a:pt x="11010" y="71679"/>
                    </a:cubicBezTo>
                    <a:cubicBezTo>
                      <a:pt x="17083" y="71679"/>
                      <a:pt x="21963" y="66741"/>
                      <a:pt x="21963" y="60726"/>
                    </a:cubicBezTo>
                    <a:cubicBezTo>
                      <a:pt x="21963" y="60271"/>
                      <a:pt x="21907" y="59874"/>
                      <a:pt x="21850" y="59420"/>
                    </a:cubicBezTo>
                    <a:cubicBezTo>
                      <a:pt x="102212" y="44438"/>
                      <a:pt x="183993" y="40578"/>
                      <a:pt x="265319" y="47843"/>
                    </a:cubicBezTo>
                    <a:cubicBezTo>
                      <a:pt x="265092" y="51248"/>
                      <a:pt x="266227" y="54823"/>
                      <a:pt x="268668" y="57207"/>
                    </a:cubicBezTo>
                    <a:cubicBezTo>
                      <a:pt x="273378" y="61860"/>
                      <a:pt x="281494" y="61974"/>
                      <a:pt x="286999" y="58285"/>
                    </a:cubicBezTo>
                    <a:cubicBezTo>
                      <a:pt x="291255" y="55391"/>
                      <a:pt x="294036" y="49772"/>
                      <a:pt x="292050" y="450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4" name="Google Shape;1804;p21"/>
              <p:cNvSpPr/>
              <p:nvPr/>
            </p:nvSpPr>
            <p:spPr>
              <a:xfrm>
                <a:off x="5257769" y="6778889"/>
                <a:ext cx="144322" cy="251812"/>
              </a:xfrm>
              <a:custGeom>
                <a:avLst/>
                <a:gdLst/>
                <a:ahLst/>
                <a:cxnLst/>
                <a:rect l="l" t="t" r="r" b="b"/>
                <a:pathLst>
                  <a:path w="144322" h="251812" extrusionOk="0">
                    <a:moveTo>
                      <a:pt x="144322" y="9875"/>
                    </a:moveTo>
                    <a:cubicBezTo>
                      <a:pt x="144322" y="4427"/>
                      <a:pt x="139896" y="0"/>
                      <a:pt x="134447" y="0"/>
                    </a:cubicBezTo>
                    <a:cubicBezTo>
                      <a:pt x="128999" y="0"/>
                      <a:pt x="124856" y="4256"/>
                      <a:pt x="124686" y="9478"/>
                    </a:cubicBezTo>
                    <a:cubicBezTo>
                      <a:pt x="91769" y="84675"/>
                      <a:pt x="54710" y="158908"/>
                      <a:pt x="14472" y="230530"/>
                    </a:cubicBezTo>
                    <a:cubicBezTo>
                      <a:pt x="13337" y="230132"/>
                      <a:pt x="12202" y="229906"/>
                      <a:pt x="10953" y="229906"/>
                    </a:cubicBezTo>
                    <a:cubicBezTo>
                      <a:pt x="4881" y="229906"/>
                      <a:pt x="0" y="234843"/>
                      <a:pt x="0" y="240859"/>
                    </a:cubicBezTo>
                    <a:cubicBezTo>
                      <a:pt x="0" y="246875"/>
                      <a:pt x="4938" y="251812"/>
                      <a:pt x="10953" y="251812"/>
                    </a:cubicBezTo>
                    <a:cubicBezTo>
                      <a:pt x="16969" y="251812"/>
                      <a:pt x="21907" y="246875"/>
                      <a:pt x="21907" y="240859"/>
                    </a:cubicBezTo>
                    <a:cubicBezTo>
                      <a:pt x="21907" y="237964"/>
                      <a:pt x="20772" y="235411"/>
                      <a:pt x="18955" y="233424"/>
                    </a:cubicBezTo>
                    <a:cubicBezTo>
                      <a:pt x="58399" y="163164"/>
                      <a:pt x="94777" y="90294"/>
                      <a:pt x="127297" y="16572"/>
                    </a:cubicBezTo>
                    <a:cubicBezTo>
                      <a:pt x="128318" y="17650"/>
                      <a:pt x="129510" y="18445"/>
                      <a:pt x="130929" y="18956"/>
                    </a:cubicBezTo>
                    <a:cubicBezTo>
                      <a:pt x="117989" y="81440"/>
                      <a:pt x="100906" y="143528"/>
                      <a:pt x="80192" y="203913"/>
                    </a:cubicBezTo>
                    <a:cubicBezTo>
                      <a:pt x="80135" y="203913"/>
                      <a:pt x="80021" y="203913"/>
                      <a:pt x="79965" y="203913"/>
                    </a:cubicBezTo>
                    <a:cubicBezTo>
                      <a:pt x="73892" y="203913"/>
                      <a:pt x="69011" y="208850"/>
                      <a:pt x="69011" y="214923"/>
                    </a:cubicBezTo>
                    <a:cubicBezTo>
                      <a:pt x="69011" y="220995"/>
                      <a:pt x="73949" y="225876"/>
                      <a:pt x="79965" y="225876"/>
                    </a:cubicBezTo>
                    <a:cubicBezTo>
                      <a:pt x="85981" y="225876"/>
                      <a:pt x="90918" y="220939"/>
                      <a:pt x="90918" y="214923"/>
                    </a:cubicBezTo>
                    <a:cubicBezTo>
                      <a:pt x="90918" y="210837"/>
                      <a:pt x="88648" y="207318"/>
                      <a:pt x="85356" y="205445"/>
                    </a:cubicBezTo>
                    <a:cubicBezTo>
                      <a:pt x="106241" y="144720"/>
                      <a:pt x="123381" y="82235"/>
                      <a:pt x="136377" y="19353"/>
                    </a:cubicBezTo>
                    <a:cubicBezTo>
                      <a:pt x="140860" y="18445"/>
                      <a:pt x="144266" y="14642"/>
                      <a:pt x="144266" y="987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5" name="Google Shape;1805;p21"/>
              <p:cNvSpPr/>
              <p:nvPr/>
            </p:nvSpPr>
            <p:spPr>
              <a:xfrm>
                <a:off x="5426325" y="6767254"/>
                <a:ext cx="165207" cy="137398"/>
              </a:xfrm>
              <a:custGeom>
                <a:avLst/>
                <a:gdLst/>
                <a:ahLst/>
                <a:cxnLst/>
                <a:rect l="l" t="t" r="r" b="b"/>
                <a:pathLst>
                  <a:path w="165207" h="137398" extrusionOk="0">
                    <a:moveTo>
                      <a:pt x="154197" y="94777"/>
                    </a:moveTo>
                    <a:cubicBezTo>
                      <a:pt x="149373" y="94777"/>
                      <a:pt x="145287" y="97899"/>
                      <a:pt x="143812" y="102269"/>
                    </a:cubicBezTo>
                    <a:cubicBezTo>
                      <a:pt x="102496" y="69182"/>
                      <a:pt x="59250" y="37741"/>
                      <a:pt x="14983" y="8797"/>
                    </a:cubicBezTo>
                    <a:cubicBezTo>
                      <a:pt x="15040" y="8399"/>
                      <a:pt x="15210" y="8059"/>
                      <a:pt x="15210" y="7605"/>
                    </a:cubicBezTo>
                    <a:cubicBezTo>
                      <a:pt x="15210" y="3405"/>
                      <a:pt x="11805" y="0"/>
                      <a:pt x="7605" y="0"/>
                    </a:cubicBezTo>
                    <a:cubicBezTo>
                      <a:pt x="3405" y="0"/>
                      <a:pt x="0" y="3405"/>
                      <a:pt x="0" y="7605"/>
                    </a:cubicBezTo>
                    <a:cubicBezTo>
                      <a:pt x="0" y="11805"/>
                      <a:pt x="3405" y="15210"/>
                      <a:pt x="7605" y="15210"/>
                    </a:cubicBezTo>
                    <a:cubicBezTo>
                      <a:pt x="8513" y="15210"/>
                      <a:pt x="9364" y="14983"/>
                      <a:pt x="10216" y="14699"/>
                    </a:cubicBezTo>
                    <a:cubicBezTo>
                      <a:pt x="45572" y="52667"/>
                      <a:pt x="84335" y="87797"/>
                      <a:pt x="125480" y="119351"/>
                    </a:cubicBezTo>
                    <a:cubicBezTo>
                      <a:pt x="123835" y="121281"/>
                      <a:pt x="122813" y="123721"/>
                      <a:pt x="122813" y="126445"/>
                    </a:cubicBezTo>
                    <a:cubicBezTo>
                      <a:pt x="122813" y="132518"/>
                      <a:pt x="127751" y="137399"/>
                      <a:pt x="133766" y="137399"/>
                    </a:cubicBezTo>
                    <a:cubicBezTo>
                      <a:pt x="139782" y="137399"/>
                      <a:pt x="144720" y="132461"/>
                      <a:pt x="144720" y="126445"/>
                    </a:cubicBezTo>
                    <a:cubicBezTo>
                      <a:pt x="144720" y="120430"/>
                      <a:pt x="139782" y="115492"/>
                      <a:pt x="133766" y="115492"/>
                    </a:cubicBezTo>
                    <a:cubicBezTo>
                      <a:pt x="132461" y="115492"/>
                      <a:pt x="131269" y="115776"/>
                      <a:pt x="130134" y="116173"/>
                    </a:cubicBezTo>
                    <a:cubicBezTo>
                      <a:pt x="92507" y="87399"/>
                      <a:pt x="56980" y="55561"/>
                      <a:pt x="24120" y="21396"/>
                    </a:cubicBezTo>
                    <a:cubicBezTo>
                      <a:pt x="65152" y="48807"/>
                      <a:pt x="105333" y="78205"/>
                      <a:pt x="143755" y="109079"/>
                    </a:cubicBezTo>
                    <a:cubicBezTo>
                      <a:pt x="145174" y="113506"/>
                      <a:pt x="149260" y="116740"/>
                      <a:pt x="154197" y="116740"/>
                    </a:cubicBezTo>
                    <a:cubicBezTo>
                      <a:pt x="160270" y="116740"/>
                      <a:pt x="165207" y="111803"/>
                      <a:pt x="165207" y="105787"/>
                    </a:cubicBezTo>
                    <a:cubicBezTo>
                      <a:pt x="165207" y="99771"/>
                      <a:pt x="160270" y="94834"/>
                      <a:pt x="154197" y="9483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6" name="Google Shape;1806;p21"/>
              <p:cNvSpPr/>
              <p:nvPr/>
            </p:nvSpPr>
            <p:spPr>
              <a:xfrm>
                <a:off x="5392272" y="6597564"/>
                <a:ext cx="205501" cy="154367"/>
              </a:xfrm>
              <a:custGeom>
                <a:avLst/>
                <a:gdLst/>
                <a:ahLst/>
                <a:cxnLst/>
                <a:rect l="l" t="t" r="r" b="b"/>
                <a:pathLst>
                  <a:path w="205501" h="154367" extrusionOk="0">
                    <a:moveTo>
                      <a:pt x="194492" y="42167"/>
                    </a:moveTo>
                    <a:cubicBezTo>
                      <a:pt x="188419" y="42167"/>
                      <a:pt x="183482" y="47105"/>
                      <a:pt x="183482" y="53121"/>
                    </a:cubicBezTo>
                    <a:cubicBezTo>
                      <a:pt x="183482" y="54029"/>
                      <a:pt x="183595" y="54880"/>
                      <a:pt x="183822" y="55674"/>
                    </a:cubicBezTo>
                    <a:cubicBezTo>
                      <a:pt x="138761" y="89386"/>
                      <a:pt x="88932" y="115435"/>
                      <a:pt x="35470" y="133256"/>
                    </a:cubicBezTo>
                    <a:cubicBezTo>
                      <a:pt x="35300" y="132234"/>
                      <a:pt x="35017" y="131269"/>
                      <a:pt x="34676" y="130304"/>
                    </a:cubicBezTo>
                    <a:cubicBezTo>
                      <a:pt x="87626" y="102949"/>
                      <a:pt x="135639" y="65322"/>
                      <a:pt x="174742" y="20431"/>
                    </a:cubicBezTo>
                    <a:cubicBezTo>
                      <a:pt x="176331" y="21339"/>
                      <a:pt x="178147" y="21906"/>
                      <a:pt x="180133" y="21906"/>
                    </a:cubicBezTo>
                    <a:cubicBezTo>
                      <a:pt x="186206" y="21906"/>
                      <a:pt x="191087" y="16969"/>
                      <a:pt x="191087" y="10953"/>
                    </a:cubicBezTo>
                    <a:cubicBezTo>
                      <a:pt x="191087" y="4937"/>
                      <a:pt x="186149" y="0"/>
                      <a:pt x="180133" y="0"/>
                    </a:cubicBezTo>
                    <a:cubicBezTo>
                      <a:pt x="174118" y="0"/>
                      <a:pt x="169180" y="4937"/>
                      <a:pt x="169180" y="10953"/>
                    </a:cubicBezTo>
                    <a:cubicBezTo>
                      <a:pt x="169180" y="13110"/>
                      <a:pt x="169804" y="15096"/>
                      <a:pt x="170883" y="16742"/>
                    </a:cubicBezTo>
                    <a:cubicBezTo>
                      <a:pt x="132177" y="61236"/>
                      <a:pt x="84562" y="98523"/>
                      <a:pt x="32122" y="125594"/>
                    </a:cubicBezTo>
                    <a:cubicBezTo>
                      <a:pt x="28830" y="121337"/>
                      <a:pt x="23723" y="118500"/>
                      <a:pt x="17934" y="118500"/>
                    </a:cubicBezTo>
                    <a:cubicBezTo>
                      <a:pt x="8059" y="118500"/>
                      <a:pt x="0" y="126502"/>
                      <a:pt x="0" y="136434"/>
                    </a:cubicBezTo>
                    <a:cubicBezTo>
                      <a:pt x="0" y="146365"/>
                      <a:pt x="8002" y="154367"/>
                      <a:pt x="17934" y="154367"/>
                    </a:cubicBezTo>
                    <a:cubicBezTo>
                      <a:pt x="27014" y="154367"/>
                      <a:pt x="34392" y="147614"/>
                      <a:pt x="35641" y="138874"/>
                    </a:cubicBezTo>
                    <a:cubicBezTo>
                      <a:pt x="90010" y="120940"/>
                      <a:pt x="140633" y="94607"/>
                      <a:pt x="186490" y="60442"/>
                    </a:cubicBezTo>
                    <a:cubicBezTo>
                      <a:pt x="188476" y="62655"/>
                      <a:pt x="191370" y="64017"/>
                      <a:pt x="194549" y="64017"/>
                    </a:cubicBezTo>
                    <a:cubicBezTo>
                      <a:pt x="200621" y="64017"/>
                      <a:pt x="205502" y="59080"/>
                      <a:pt x="205502" y="53007"/>
                    </a:cubicBezTo>
                    <a:cubicBezTo>
                      <a:pt x="205502" y="46934"/>
                      <a:pt x="200564" y="42054"/>
                      <a:pt x="194549" y="4205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7" name="Google Shape;1807;p21"/>
              <p:cNvSpPr/>
              <p:nvPr/>
            </p:nvSpPr>
            <p:spPr>
              <a:xfrm>
                <a:off x="5308733" y="6451482"/>
                <a:ext cx="64698" cy="311175"/>
              </a:xfrm>
              <a:custGeom>
                <a:avLst/>
                <a:gdLst/>
                <a:ahLst/>
                <a:cxnLst/>
                <a:rect l="l" t="t" r="r" b="b"/>
                <a:pathLst>
                  <a:path w="64698" h="311175" extrusionOk="0">
                    <a:moveTo>
                      <a:pt x="56015" y="280926"/>
                    </a:moveTo>
                    <a:cubicBezTo>
                      <a:pt x="64585" y="194492"/>
                      <a:pt x="64812" y="106922"/>
                      <a:pt x="56696" y="20431"/>
                    </a:cubicBezTo>
                    <a:cubicBezTo>
                      <a:pt x="59988" y="18501"/>
                      <a:pt x="62201" y="15039"/>
                      <a:pt x="62201" y="10953"/>
                    </a:cubicBezTo>
                    <a:cubicBezTo>
                      <a:pt x="62201" y="4881"/>
                      <a:pt x="57264" y="0"/>
                      <a:pt x="51248" y="0"/>
                    </a:cubicBezTo>
                    <a:cubicBezTo>
                      <a:pt x="45232" y="0"/>
                      <a:pt x="40295" y="4937"/>
                      <a:pt x="40295" y="10953"/>
                    </a:cubicBezTo>
                    <a:cubicBezTo>
                      <a:pt x="40295" y="16969"/>
                      <a:pt x="45232" y="21906"/>
                      <a:pt x="51248" y="21906"/>
                    </a:cubicBezTo>
                    <a:cubicBezTo>
                      <a:pt x="51305" y="21906"/>
                      <a:pt x="51361" y="21906"/>
                      <a:pt x="51475" y="21906"/>
                    </a:cubicBezTo>
                    <a:cubicBezTo>
                      <a:pt x="59363" y="107206"/>
                      <a:pt x="59136" y="193470"/>
                      <a:pt x="50851" y="278713"/>
                    </a:cubicBezTo>
                    <a:cubicBezTo>
                      <a:pt x="50964" y="217250"/>
                      <a:pt x="39443" y="155105"/>
                      <a:pt x="17366" y="97785"/>
                    </a:cubicBezTo>
                    <a:cubicBezTo>
                      <a:pt x="20091" y="95799"/>
                      <a:pt x="21907" y="92564"/>
                      <a:pt x="21907" y="88931"/>
                    </a:cubicBezTo>
                    <a:cubicBezTo>
                      <a:pt x="21907" y="82859"/>
                      <a:pt x="16969" y="77978"/>
                      <a:pt x="10953" y="77978"/>
                    </a:cubicBezTo>
                    <a:cubicBezTo>
                      <a:pt x="4938" y="77978"/>
                      <a:pt x="0" y="82916"/>
                      <a:pt x="0" y="88931"/>
                    </a:cubicBezTo>
                    <a:cubicBezTo>
                      <a:pt x="0" y="94947"/>
                      <a:pt x="4938" y="99885"/>
                      <a:pt x="10953" y="99885"/>
                    </a:cubicBezTo>
                    <a:cubicBezTo>
                      <a:pt x="11464" y="99885"/>
                      <a:pt x="11918" y="99828"/>
                      <a:pt x="12429" y="99714"/>
                    </a:cubicBezTo>
                    <a:cubicBezTo>
                      <a:pt x="34335" y="156581"/>
                      <a:pt x="45686" y="218328"/>
                      <a:pt x="45516" y="279224"/>
                    </a:cubicBezTo>
                    <a:cubicBezTo>
                      <a:pt x="38081" y="280699"/>
                      <a:pt x="32463" y="287226"/>
                      <a:pt x="32463" y="295057"/>
                    </a:cubicBezTo>
                    <a:cubicBezTo>
                      <a:pt x="32463" y="303968"/>
                      <a:pt x="39670" y="311175"/>
                      <a:pt x="48580" y="311175"/>
                    </a:cubicBezTo>
                    <a:cubicBezTo>
                      <a:pt x="57491" y="311175"/>
                      <a:pt x="64698" y="303968"/>
                      <a:pt x="64698" y="295057"/>
                    </a:cubicBezTo>
                    <a:cubicBezTo>
                      <a:pt x="64698" y="288872"/>
                      <a:pt x="61180" y="283537"/>
                      <a:pt x="56015" y="2808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2065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8" name="Google Shape;1848;p23"/>
          <p:cNvSpPr txBox="1">
            <a:spLocks noGrp="1"/>
          </p:cNvSpPr>
          <p:nvPr>
            <p:ph type="title"/>
          </p:nvPr>
        </p:nvSpPr>
        <p:spPr>
          <a:xfrm>
            <a:off x="1895084" y="2423400"/>
            <a:ext cx="48732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849" name="Google Shape;1849;p23"/>
          <p:cNvSpPr txBox="1">
            <a:spLocks noGrp="1"/>
          </p:cNvSpPr>
          <p:nvPr>
            <p:ph type="subTitle" idx="1"/>
          </p:nvPr>
        </p:nvSpPr>
        <p:spPr>
          <a:xfrm>
            <a:off x="1895084" y="3326200"/>
            <a:ext cx="4873200" cy="11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50" name="Google Shape;1850;p23"/>
          <p:cNvGrpSpPr/>
          <p:nvPr/>
        </p:nvGrpSpPr>
        <p:grpSpPr>
          <a:xfrm>
            <a:off x="-195894" y="-1888643"/>
            <a:ext cx="12680964" cy="11718936"/>
            <a:chOff x="-146921" y="-1416482"/>
            <a:chExt cx="9510723" cy="8789202"/>
          </a:xfrm>
        </p:grpSpPr>
        <p:sp>
          <p:nvSpPr>
            <p:cNvPr id="1851" name="Google Shape;1851;p23"/>
            <p:cNvSpPr/>
            <p:nvPr/>
          </p:nvSpPr>
          <p:spPr>
            <a:xfrm rot="-5400000" flipH="1">
              <a:off x="5850054" y="-202295"/>
              <a:ext cx="3765407" cy="3262089"/>
            </a:xfrm>
            <a:custGeom>
              <a:avLst/>
              <a:gdLst/>
              <a:ahLst/>
              <a:cxnLst/>
              <a:rect l="l" t="t" r="r" b="b"/>
              <a:pathLst>
                <a:path w="3430895" h="2972291" extrusionOk="0">
                  <a:moveTo>
                    <a:pt x="548031" y="2972291"/>
                  </a:moveTo>
                  <a:lnTo>
                    <a:pt x="2882865" y="2972291"/>
                  </a:lnTo>
                  <a:cubicBezTo>
                    <a:pt x="3219955" y="2659054"/>
                    <a:pt x="3430895" y="2211925"/>
                    <a:pt x="3430895" y="1715471"/>
                  </a:cubicBezTo>
                  <a:cubicBezTo>
                    <a:pt x="3430940" y="768062"/>
                    <a:pt x="2662879" y="0"/>
                    <a:pt x="1715470" y="0"/>
                  </a:cubicBezTo>
                  <a:cubicBezTo>
                    <a:pt x="768062" y="0"/>
                    <a:pt x="0" y="768062"/>
                    <a:pt x="0" y="1715471"/>
                  </a:cubicBezTo>
                  <a:cubicBezTo>
                    <a:pt x="0" y="2211925"/>
                    <a:pt x="210985" y="2659054"/>
                    <a:pt x="548031" y="29722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52" name="Google Shape;1852;p23"/>
            <p:cNvGrpSpPr/>
            <p:nvPr/>
          </p:nvGrpSpPr>
          <p:grpSpPr>
            <a:xfrm rot="-5400000">
              <a:off x="1950390" y="-2327332"/>
              <a:ext cx="2596765" cy="4418463"/>
              <a:chOff x="8186928" y="476348"/>
              <a:chExt cx="2596765" cy="4418463"/>
            </a:xfrm>
          </p:grpSpPr>
          <p:sp>
            <p:nvSpPr>
              <p:cNvPr id="1853" name="Google Shape;1853;p23"/>
              <p:cNvSpPr/>
              <p:nvPr/>
            </p:nvSpPr>
            <p:spPr>
              <a:xfrm rot="-8100000" flipH="1">
                <a:off x="8467966" y="2631980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4" name="Google Shape;1854;p23"/>
              <p:cNvSpPr/>
              <p:nvPr/>
            </p:nvSpPr>
            <p:spPr>
              <a:xfrm rot="10800000" flipH="1">
                <a:off x="8594103" y="2758927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1"/>
                      <a:pt x="917243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5" name="Google Shape;1855;p23"/>
              <p:cNvSpPr/>
              <p:nvPr/>
            </p:nvSpPr>
            <p:spPr>
              <a:xfrm rot="10800000" flipH="1">
                <a:off x="8683971" y="2848872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9" y="221941"/>
                      <a:pt x="989599" y="494799"/>
                    </a:cubicBezTo>
                    <a:cubicBezTo>
                      <a:pt x="989599" y="767658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6" name="Google Shape;1856;p23"/>
              <p:cNvSpPr/>
              <p:nvPr/>
            </p:nvSpPr>
            <p:spPr>
              <a:xfrm rot="10800000" flipH="1">
                <a:off x="8760384" y="2925350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7" name="Google Shape;1857;p23"/>
              <p:cNvSpPr/>
              <p:nvPr/>
            </p:nvSpPr>
            <p:spPr>
              <a:xfrm rot="-8100000" flipH="1">
                <a:off x="8467997" y="1382264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8" name="Google Shape;1858;p23"/>
              <p:cNvSpPr/>
              <p:nvPr/>
            </p:nvSpPr>
            <p:spPr>
              <a:xfrm rot="10800000" flipH="1">
                <a:off x="8594103" y="1509241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2"/>
                      <a:pt x="917243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9" name="Google Shape;1859;p23"/>
              <p:cNvSpPr/>
              <p:nvPr/>
            </p:nvSpPr>
            <p:spPr>
              <a:xfrm rot="10800000" flipH="1">
                <a:off x="8683971" y="1599186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9" y="221941"/>
                      <a:pt x="989599" y="494799"/>
                    </a:cubicBezTo>
                    <a:cubicBezTo>
                      <a:pt x="989599" y="767658"/>
                      <a:pt x="767658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0" name="Google Shape;1860;p23"/>
              <p:cNvSpPr/>
              <p:nvPr/>
            </p:nvSpPr>
            <p:spPr>
              <a:xfrm rot="10800000" flipH="1">
                <a:off x="8760384" y="167566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1" name="Google Shape;1861;p23"/>
              <p:cNvSpPr/>
              <p:nvPr/>
            </p:nvSpPr>
            <p:spPr>
              <a:xfrm rot="-8100000" flipH="1">
                <a:off x="8869065" y="3256802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2" name="Google Shape;1862;p23"/>
              <p:cNvSpPr/>
              <p:nvPr/>
            </p:nvSpPr>
            <p:spPr>
              <a:xfrm rot="10800000" flipH="1">
                <a:off x="8995186" y="3383742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3" name="Google Shape;1863;p23"/>
              <p:cNvSpPr/>
              <p:nvPr/>
            </p:nvSpPr>
            <p:spPr>
              <a:xfrm rot="10800000" flipH="1">
                <a:off x="9085054" y="3473686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8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4" name="Google Shape;1864;p23"/>
              <p:cNvSpPr/>
              <p:nvPr/>
            </p:nvSpPr>
            <p:spPr>
              <a:xfrm rot="10800000" flipH="1">
                <a:off x="9161466" y="355016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5" name="Google Shape;1865;p23"/>
              <p:cNvSpPr/>
              <p:nvPr/>
            </p:nvSpPr>
            <p:spPr>
              <a:xfrm rot="-8100000" flipH="1">
                <a:off x="8869039" y="2007142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6" name="Google Shape;1866;p23"/>
              <p:cNvSpPr/>
              <p:nvPr/>
            </p:nvSpPr>
            <p:spPr>
              <a:xfrm rot="10800000" flipH="1">
                <a:off x="8995186" y="2133999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18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7" name="Google Shape;1867;p23"/>
              <p:cNvSpPr/>
              <p:nvPr/>
            </p:nvSpPr>
            <p:spPr>
              <a:xfrm rot="10800000" flipH="1">
                <a:off x="9085054" y="2224000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8" name="Google Shape;1868;p23"/>
              <p:cNvSpPr/>
              <p:nvPr/>
            </p:nvSpPr>
            <p:spPr>
              <a:xfrm rot="10800000" flipH="1">
                <a:off x="9161466" y="2300480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9" name="Google Shape;1869;p23"/>
              <p:cNvSpPr/>
              <p:nvPr/>
            </p:nvSpPr>
            <p:spPr>
              <a:xfrm rot="-8100000" flipH="1">
                <a:off x="8869110" y="757386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4"/>
                      <a:pt x="726912" y="1453824"/>
                    </a:cubicBezTo>
                    <a:cubicBezTo>
                      <a:pt x="325450" y="1453824"/>
                      <a:pt x="0" y="1128374"/>
                      <a:pt x="0" y="726912"/>
                    </a:cubicBezTo>
                    <a:cubicBezTo>
                      <a:pt x="0" y="325450"/>
                      <a:pt x="325450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0" name="Google Shape;1870;p23"/>
              <p:cNvSpPr/>
              <p:nvPr/>
            </p:nvSpPr>
            <p:spPr>
              <a:xfrm rot="10800000" flipH="1">
                <a:off x="8995186" y="884313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1" name="Google Shape;1871;p23"/>
              <p:cNvSpPr/>
              <p:nvPr/>
            </p:nvSpPr>
            <p:spPr>
              <a:xfrm rot="10800000" flipH="1">
                <a:off x="9085054" y="974314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2" name="Google Shape;1872;p23"/>
              <p:cNvSpPr/>
              <p:nvPr/>
            </p:nvSpPr>
            <p:spPr>
              <a:xfrm rot="10800000" flipH="1">
                <a:off x="9161466" y="1050794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6"/>
                      <a:pt x="412820" y="817356"/>
                    </a:cubicBezTo>
                    <a:cubicBezTo>
                      <a:pt x="635918" y="817356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3" name="Google Shape;1873;p23"/>
              <p:cNvSpPr/>
              <p:nvPr/>
            </p:nvSpPr>
            <p:spPr>
              <a:xfrm rot="10800000" flipH="1">
                <a:off x="9427858" y="1382648"/>
                <a:ext cx="1355834" cy="1355690"/>
              </a:xfrm>
              <a:custGeom>
                <a:avLst/>
                <a:gdLst/>
                <a:ahLst/>
                <a:cxnLst/>
                <a:rect l="l" t="t" r="r" b="b"/>
                <a:pathLst>
                  <a:path w="1453978" h="1453823" extrusionOk="0">
                    <a:moveTo>
                      <a:pt x="1453979" y="726911"/>
                    </a:moveTo>
                    <a:cubicBezTo>
                      <a:pt x="1453979" y="1128403"/>
                      <a:pt x="1128497" y="1453275"/>
                      <a:pt x="727067" y="1453823"/>
                    </a:cubicBezTo>
                    <a:cubicBezTo>
                      <a:pt x="329169" y="1454371"/>
                      <a:pt x="8621" y="1129743"/>
                      <a:pt x="155" y="726911"/>
                    </a:cubicBezTo>
                    <a:cubicBezTo>
                      <a:pt x="-8250" y="325542"/>
                      <a:pt x="325636" y="0"/>
                      <a:pt x="727067" y="0"/>
                    </a:cubicBezTo>
                    <a:cubicBezTo>
                      <a:pt x="1128497" y="0"/>
                      <a:pt x="1453979" y="325481"/>
                      <a:pt x="1453979" y="72691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4" name="Google Shape;1874;p23"/>
              <p:cNvSpPr/>
              <p:nvPr/>
            </p:nvSpPr>
            <p:spPr>
              <a:xfrm rot="10800000" flipH="1">
                <a:off x="9554488" y="1509241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24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5" name="Google Shape;1875;p23"/>
              <p:cNvSpPr/>
              <p:nvPr/>
            </p:nvSpPr>
            <p:spPr>
              <a:xfrm rot="10800000" flipH="1">
                <a:off x="9644355" y="1599186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8"/>
                    </a:moveTo>
                    <a:cubicBezTo>
                      <a:pt x="222002" y="989598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8"/>
                      <a:pt x="767658" y="989598"/>
                      <a:pt x="494800" y="989598"/>
                    </a:cubicBezTo>
                    <a:close/>
                    <a:moveTo>
                      <a:pt x="494800" y="8344"/>
                    </a:moveTo>
                    <a:cubicBezTo>
                      <a:pt x="226509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6" name="Google Shape;1876;p23"/>
              <p:cNvSpPr/>
              <p:nvPr/>
            </p:nvSpPr>
            <p:spPr>
              <a:xfrm rot="10800000" flipH="1">
                <a:off x="9720768" y="167566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77" name="Google Shape;1877;p23"/>
            <p:cNvSpPr/>
            <p:nvPr/>
          </p:nvSpPr>
          <p:spPr>
            <a:xfrm flipH="1">
              <a:off x="-146921" y="4110630"/>
              <a:ext cx="3765407" cy="3262089"/>
            </a:xfrm>
            <a:custGeom>
              <a:avLst/>
              <a:gdLst/>
              <a:ahLst/>
              <a:cxnLst/>
              <a:rect l="l" t="t" r="r" b="b"/>
              <a:pathLst>
                <a:path w="3430895" h="2972291" extrusionOk="0">
                  <a:moveTo>
                    <a:pt x="548031" y="2972291"/>
                  </a:moveTo>
                  <a:lnTo>
                    <a:pt x="2882865" y="2972291"/>
                  </a:lnTo>
                  <a:cubicBezTo>
                    <a:pt x="3219955" y="2659054"/>
                    <a:pt x="3430895" y="2211925"/>
                    <a:pt x="3430895" y="1715471"/>
                  </a:cubicBezTo>
                  <a:cubicBezTo>
                    <a:pt x="3430940" y="768062"/>
                    <a:pt x="2662879" y="0"/>
                    <a:pt x="1715470" y="0"/>
                  </a:cubicBezTo>
                  <a:cubicBezTo>
                    <a:pt x="768062" y="0"/>
                    <a:pt x="0" y="768062"/>
                    <a:pt x="0" y="1715471"/>
                  </a:cubicBezTo>
                  <a:cubicBezTo>
                    <a:pt x="0" y="2211925"/>
                    <a:pt x="210985" y="2659054"/>
                    <a:pt x="548031" y="29722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78" name="Google Shape;1878;p23"/>
            <p:cNvGrpSpPr/>
            <p:nvPr/>
          </p:nvGrpSpPr>
          <p:grpSpPr>
            <a:xfrm rot="10800000" flipH="1">
              <a:off x="308419" y="4275475"/>
              <a:ext cx="224571" cy="230656"/>
              <a:chOff x="4333292" y="7131742"/>
              <a:chExt cx="477404" cy="490340"/>
            </a:xfrm>
          </p:grpSpPr>
          <p:sp>
            <p:nvSpPr>
              <p:cNvPr id="1879" name="Google Shape;1879;p23"/>
              <p:cNvSpPr/>
              <p:nvPr/>
            </p:nvSpPr>
            <p:spPr>
              <a:xfrm>
                <a:off x="4426751" y="7236417"/>
                <a:ext cx="277956" cy="277815"/>
              </a:xfrm>
              <a:custGeom>
                <a:avLst/>
                <a:gdLst/>
                <a:ahLst/>
                <a:cxnLst/>
                <a:rect l="l" t="t" r="r" b="b"/>
                <a:pathLst>
                  <a:path w="277956" h="277815" extrusionOk="0">
                    <a:moveTo>
                      <a:pt x="247732" y="226317"/>
                    </a:moveTo>
                    <a:cubicBezTo>
                      <a:pt x="191320" y="296861"/>
                      <a:pt x="79915" y="294534"/>
                      <a:pt x="26396" y="221777"/>
                    </a:cubicBezTo>
                    <a:cubicBezTo>
                      <a:pt x="-26724" y="149474"/>
                      <a:pt x="3752" y="42835"/>
                      <a:pt x="87178" y="9692"/>
                    </a:cubicBezTo>
                    <a:cubicBezTo>
                      <a:pt x="145520" y="-13520"/>
                      <a:pt x="214021" y="6060"/>
                      <a:pt x="251251" y="56683"/>
                    </a:cubicBezTo>
                    <a:cubicBezTo>
                      <a:pt x="288197" y="106909"/>
                      <a:pt x="286608" y="177680"/>
                      <a:pt x="247732" y="2263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0" name="Google Shape;1880;p23"/>
              <p:cNvSpPr/>
              <p:nvPr/>
            </p:nvSpPr>
            <p:spPr>
              <a:xfrm>
                <a:off x="4510014" y="7405670"/>
                <a:ext cx="198386" cy="216412"/>
              </a:xfrm>
              <a:custGeom>
                <a:avLst/>
                <a:gdLst/>
                <a:ahLst/>
                <a:cxnLst/>
                <a:rect l="l" t="t" r="r" b="b"/>
                <a:pathLst>
                  <a:path w="198386" h="216412" extrusionOk="0">
                    <a:moveTo>
                      <a:pt x="22303" y="189582"/>
                    </a:moveTo>
                    <a:cubicBezTo>
                      <a:pt x="5959" y="168981"/>
                      <a:pt x="-4144" y="141456"/>
                      <a:pt x="1645" y="115122"/>
                    </a:cubicBezTo>
                    <a:cubicBezTo>
                      <a:pt x="7774" y="87257"/>
                      <a:pt x="29908" y="67393"/>
                      <a:pt x="45117" y="44465"/>
                    </a:cubicBezTo>
                    <a:cubicBezTo>
                      <a:pt x="52042" y="34023"/>
                      <a:pt x="57830" y="22842"/>
                      <a:pt x="60441" y="10527"/>
                    </a:cubicBezTo>
                    <a:cubicBezTo>
                      <a:pt x="61065" y="7576"/>
                      <a:pt x="61576" y="-3207"/>
                      <a:pt x="66513" y="936"/>
                    </a:cubicBezTo>
                    <a:cubicBezTo>
                      <a:pt x="68556" y="2638"/>
                      <a:pt x="70316" y="4852"/>
                      <a:pt x="72132" y="6724"/>
                    </a:cubicBezTo>
                    <a:cubicBezTo>
                      <a:pt x="91485" y="26418"/>
                      <a:pt x="116002" y="34023"/>
                      <a:pt x="140690" y="44578"/>
                    </a:cubicBezTo>
                    <a:cubicBezTo>
                      <a:pt x="166341" y="55589"/>
                      <a:pt x="187908" y="73125"/>
                      <a:pt x="195399" y="100991"/>
                    </a:cubicBezTo>
                    <a:cubicBezTo>
                      <a:pt x="201415" y="123408"/>
                      <a:pt x="198748" y="157403"/>
                      <a:pt x="183708" y="176075"/>
                    </a:cubicBezTo>
                    <a:cubicBezTo>
                      <a:pt x="175252" y="186517"/>
                      <a:pt x="164072" y="192136"/>
                      <a:pt x="151415" y="195881"/>
                    </a:cubicBezTo>
                    <a:cubicBezTo>
                      <a:pt x="138306" y="199741"/>
                      <a:pt x="125536" y="204565"/>
                      <a:pt x="112597" y="208991"/>
                    </a:cubicBezTo>
                    <a:cubicBezTo>
                      <a:pt x="87909" y="217561"/>
                      <a:pt x="60498" y="221364"/>
                      <a:pt x="37854" y="205529"/>
                    </a:cubicBezTo>
                    <a:cubicBezTo>
                      <a:pt x="31838" y="201046"/>
                      <a:pt x="26786" y="195427"/>
                      <a:pt x="22247" y="189525"/>
                    </a:cubicBezTo>
                    <a:cubicBezTo>
                      <a:pt x="16458" y="182261"/>
                      <a:pt x="26503" y="194973"/>
                      <a:pt x="22247" y="1895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1" name="Google Shape;1881;p23"/>
              <p:cNvSpPr/>
              <p:nvPr/>
            </p:nvSpPr>
            <p:spPr>
              <a:xfrm>
                <a:off x="4547203" y="7414192"/>
                <a:ext cx="95251" cy="108706"/>
              </a:xfrm>
              <a:custGeom>
                <a:avLst/>
                <a:gdLst/>
                <a:ahLst/>
                <a:cxnLst/>
                <a:rect l="l" t="t" r="r" b="b"/>
                <a:pathLst>
                  <a:path w="95251" h="108706" extrusionOk="0">
                    <a:moveTo>
                      <a:pt x="63093" y="96442"/>
                    </a:moveTo>
                    <a:cubicBezTo>
                      <a:pt x="43343" y="104160"/>
                      <a:pt x="8497" y="122889"/>
                      <a:pt x="835" y="89631"/>
                    </a:cubicBezTo>
                    <a:cubicBezTo>
                      <a:pt x="-2116" y="76919"/>
                      <a:pt x="3332" y="63695"/>
                      <a:pt x="8213" y="52174"/>
                    </a:cubicBezTo>
                    <a:cubicBezTo>
                      <a:pt x="13945" y="38724"/>
                      <a:pt x="20301" y="25387"/>
                      <a:pt x="24898" y="11426"/>
                    </a:cubicBezTo>
                    <a:cubicBezTo>
                      <a:pt x="25636" y="9213"/>
                      <a:pt x="27566" y="-1968"/>
                      <a:pt x="31481" y="302"/>
                    </a:cubicBezTo>
                    <a:cubicBezTo>
                      <a:pt x="35795" y="2800"/>
                      <a:pt x="39200" y="7907"/>
                      <a:pt x="42775" y="11313"/>
                    </a:cubicBezTo>
                    <a:cubicBezTo>
                      <a:pt x="53388" y="21358"/>
                      <a:pt x="64909" y="30211"/>
                      <a:pt x="75975" y="39746"/>
                    </a:cubicBezTo>
                    <a:cubicBezTo>
                      <a:pt x="86021" y="48372"/>
                      <a:pt x="97485" y="60290"/>
                      <a:pt x="94875" y="74876"/>
                    </a:cubicBezTo>
                    <a:cubicBezTo>
                      <a:pt x="91980" y="90823"/>
                      <a:pt x="75351" y="91901"/>
                      <a:pt x="63036" y="96442"/>
                    </a:cubicBezTo>
                    <a:cubicBezTo>
                      <a:pt x="59347" y="97917"/>
                      <a:pt x="65250" y="95590"/>
                      <a:pt x="63036" y="96442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2" name="Google Shape;1882;p23"/>
              <p:cNvSpPr/>
              <p:nvPr/>
            </p:nvSpPr>
            <p:spPr>
              <a:xfrm>
                <a:off x="4333292" y="7368918"/>
                <a:ext cx="206632" cy="195757"/>
              </a:xfrm>
              <a:custGeom>
                <a:avLst/>
                <a:gdLst/>
                <a:ahLst/>
                <a:cxnLst/>
                <a:rect l="l" t="t" r="r" b="b"/>
                <a:pathLst>
                  <a:path w="206632" h="195757" extrusionOk="0">
                    <a:moveTo>
                      <a:pt x="13216" y="42909"/>
                    </a:moveTo>
                    <a:cubicBezTo>
                      <a:pt x="28426" y="21173"/>
                      <a:pt x="50447" y="3012"/>
                      <a:pt x="77688" y="344"/>
                    </a:cubicBezTo>
                    <a:cubicBezTo>
                      <a:pt x="105894" y="-2437"/>
                      <a:pt x="131262" y="12319"/>
                      <a:pt x="157539" y="19754"/>
                    </a:cubicBezTo>
                    <a:cubicBezTo>
                      <a:pt x="168719" y="22932"/>
                      <a:pt x="180467" y="25089"/>
                      <a:pt x="192101" y="24294"/>
                    </a:cubicBezTo>
                    <a:cubicBezTo>
                      <a:pt x="194201" y="24067"/>
                      <a:pt x="206801" y="21456"/>
                      <a:pt x="206630" y="24805"/>
                    </a:cubicBezTo>
                    <a:cubicBezTo>
                      <a:pt x="206346" y="30140"/>
                      <a:pt x="200444" y="36836"/>
                      <a:pt x="198344" y="41717"/>
                    </a:cubicBezTo>
                    <a:cubicBezTo>
                      <a:pt x="188015" y="65894"/>
                      <a:pt x="190172" y="92624"/>
                      <a:pt x="186824" y="118163"/>
                    </a:cubicBezTo>
                    <a:cubicBezTo>
                      <a:pt x="183191" y="145688"/>
                      <a:pt x="170365" y="169978"/>
                      <a:pt x="145280" y="183485"/>
                    </a:cubicBezTo>
                    <a:cubicBezTo>
                      <a:pt x="125303" y="194042"/>
                      <a:pt x="93351" y="200965"/>
                      <a:pt x="72183" y="190750"/>
                    </a:cubicBezTo>
                    <a:cubicBezTo>
                      <a:pt x="60378" y="185075"/>
                      <a:pt x="53455" y="176278"/>
                      <a:pt x="45906" y="165949"/>
                    </a:cubicBezTo>
                    <a:cubicBezTo>
                      <a:pt x="37677" y="154655"/>
                      <a:pt x="29051" y="143702"/>
                      <a:pt x="20765" y="132465"/>
                    </a:cubicBezTo>
                    <a:cubicBezTo>
                      <a:pt x="6520" y="113112"/>
                      <a:pt x="-4774" y="89560"/>
                      <a:pt x="2036" y="65156"/>
                    </a:cubicBezTo>
                    <a:cubicBezTo>
                      <a:pt x="4307" y="56984"/>
                      <a:pt x="8336" y="49776"/>
                      <a:pt x="13160" y="42852"/>
                    </a:cubicBezTo>
                    <a:cubicBezTo>
                      <a:pt x="15884" y="38993"/>
                      <a:pt x="9130" y="48584"/>
                      <a:pt x="13160" y="4285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3" name="Google Shape;1883;p23"/>
              <p:cNvSpPr/>
              <p:nvPr/>
            </p:nvSpPr>
            <p:spPr>
              <a:xfrm>
                <a:off x="4425543" y="7393163"/>
                <a:ext cx="107114" cy="90490"/>
              </a:xfrm>
              <a:custGeom>
                <a:avLst/>
                <a:gdLst/>
                <a:ahLst/>
                <a:cxnLst/>
                <a:rect l="l" t="t" r="r" b="b"/>
                <a:pathLst>
                  <a:path w="107114" h="90490" extrusionOk="0">
                    <a:moveTo>
                      <a:pt x="25504" y="66677"/>
                    </a:moveTo>
                    <a:cubicBezTo>
                      <a:pt x="17048" y="55383"/>
                      <a:pt x="4392" y="46700"/>
                      <a:pt x="760" y="32399"/>
                    </a:cubicBezTo>
                    <a:cubicBezTo>
                      <a:pt x="-3213" y="16735"/>
                      <a:pt x="8989" y="4420"/>
                      <a:pt x="23461" y="1355"/>
                    </a:cubicBezTo>
                    <a:cubicBezTo>
                      <a:pt x="38727" y="-1880"/>
                      <a:pt x="55129" y="1525"/>
                      <a:pt x="70452" y="2830"/>
                    </a:cubicBezTo>
                    <a:cubicBezTo>
                      <a:pt x="77319" y="3398"/>
                      <a:pt x="84186" y="3965"/>
                      <a:pt x="91054" y="4192"/>
                    </a:cubicBezTo>
                    <a:cubicBezTo>
                      <a:pt x="93664" y="4306"/>
                      <a:pt x="108136" y="2660"/>
                      <a:pt x="107058" y="6860"/>
                    </a:cubicBezTo>
                    <a:cubicBezTo>
                      <a:pt x="104561" y="16848"/>
                      <a:pt x="97296" y="26837"/>
                      <a:pt x="93323" y="36542"/>
                    </a:cubicBezTo>
                    <a:cubicBezTo>
                      <a:pt x="90826" y="42728"/>
                      <a:pt x="88386" y="48914"/>
                      <a:pt x="86003" y="55100"/>
                    </a:cubicBezTo>
                    <a:cubicBezTo>
                      <a:pt x="81065" y="67869"/>
                      <a:pt x="74992" y="83363"/>
                      <a:pt x="61202" y="88811"/>
                    </a:cubicBezTo>
                    <a:cubicBezTo>
                      <a:pt x="43040" y="95962"/>
                      <a:pt x="34584" y="78709"/>
                      <a:pt x="25447" y="66677"/>
                    </a:cubicBezTo>
                    <a:cubicBezTo>
                      <a:pt x="24256" y="65088"/>
                      <a:pt x="26866" y="68550"/>
                      <a:pt x="25447" y="66677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4" name="Google Shape;1884;p23"/>
              <p:cNvSpPr/>
              <p:nvPr/>
            </p:nvSpPr>
            <p:spPr>
              <a:xfrm>
                <a:off x="4340617" y="7174784"/>
                <a:ext cx="201165" cy="193889"/>
              </a:xfrm>
              <a:custGeom>
                <a:avLst/>
                <a:gdLst/>
                <a:ahLst/>
                <a:cxnLst/>
                <a:rect l="l" t="t" r="r" b="b"/>
                <a:pathLst>
                  <a:path w="201165" h="193889" extrusionOk="0">
                    <a:moveTo>
                      <a:pt x="122860" y="3562"/>
                    </a:moveTo>
                    <a:cubicBezTo>
                      <a:pt x="148285" y="11621"/>
                      <a:pt x="172291" y="26433"/>
                      <a:pt x="183301" y="51802"/>
                    </a:cubicBezTo>
                    <a:cubicBezTo>
                      <a:pt x="194198" y="76886"/>
                      <a:pt x="188863" y="104582"/>
                      <a:pt x="189374" y="130972"/>
                    </a:cubicBezTo>
                    <a:cubicBezTo>
                      <a:pt x="189601" y="143514"/>
                      <a:pt x="191304" y="156340"/>
                      <a:pt x="196071" y="168031"/>
                    </a:cubicBezTo>
                    <a:cubicBezTo>
                      <a:pt x="197092" y="170301"/>
                      <a:pt x="202540" y="178871"/>
                      <a:pt x="200838" y="181311"/>
                    </a:cubicBezTo>
                    <a:cubicBezTo>
                      <a:pt x="199987" y="184149"/>
                      <a:pt x="186139" y="180290"/>
                      <a:pt x="183925" y="179893"/>
                    </a:cubicBezTo>
                    <a:cubicBezTo>
                      <a:pt x="158898" y="176544"/>
                      <a:pt x="135061" y="185511"/>
                      <a:pt x="111055" y="190789"/>
                    </a:cubicBezTo>
                    <a:cubicBezTo>
                      <a:pt x="84495" y="196635"/>
                      <a:pt x="57197" y="195273"/>
                      <a:pt x="35233" y="177452"/>
                    </a:cubicBezTo>
                    <a:cubicBezTo>
                      <a:pt x="17016" y="162696"/>
                      <a:pt x="-1940" y="132731"/>
                      <a:pt x="160" y="108214"/>
                    </a:cubicBezTo>
                    <a:cubicBezTo>
                      <a:pt x="1295" y="95104"/>
                      <a:pt x="6971" y="84775"/>
                      <a:pt x="14689" y="74503"/>
                    </a:cubicBezTo>
                    <a:cubicBezTo>
                      <a:pt x="23486" y="62812"/>
                      <a:pt x="31318" y="50439"/>
                      <a:pt x="40000" y="38692"/>
                    </a:cubicBezTo>
                    <a:cubicBezTo>
                      <a:pt x="55664" y="17409"/>
                      <a:pt x="76152" y="-1546"/>
                      <a:pt x="104302" y="100"/>
                    </a:cubicBezTo>
                    <a:cubicBezTo>
                      <a:pt x="110601" y="440"/>
                      <a:pt x="116901" y="1632"/>
                      <a:pt x="122916" y="3618"/>
                    </a:cubicBezTo>
                    <a:cubicBezTo>
                      <a:pt x="132054" y="6513"/>
                      <a:pt x="116106" y="1348"/>
                      <a:pt x="122916" y="36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5" name="Google Shape;1885;p23"/>
              <p:cNvSpPr/>
              <p:nvPr/>
            </p:nvSpPr>
            <p:spPr>
              <a:xfrm>
                <a:off x="4435128" y="7254852"/>
                <a:ext cx="98913" cy="97048"/>
              </a:xfrm>
              <a:custGeom>
                <a:avLst/>
                <a:gdLst/>
                <a:ahLst/>
                <a:cxnLst/>
                <a:rect l="l" t="t" r="r" b="b"/>
                <a:pathLst>
                  <a:path w="98913" h="97048" extrusionOk="0">
                    <a:moveTo>
                      <a:pt x="15068" y="37907"/>
                    </a:moveTo>
                    <a:cubicBezTo>
                      <a:pt x="23694" y="25762"/>
                      <a:pt x="28235" y="9190"/>
                      <a:pt x="42649" y="2323"/>
                    </a:cubicBezTo>
                    <a:cubicBezTo>
                      <a:pt x="58540" y="-5282"/>
                      <a:pt x="73126" y="7034"/>
                      <a:pt x="79255" y="21165"/>
                    </a:cubicBezTo>
                    <a:cubicBezTo>
                      <a:pt x="88563" y="42561"/>
                      <a:pt x="89754" y="66908"/>
                      <a:pt x="97473" y="88985"/>
                    </a:cubicBezTo>
                    <a:cubicBezTo>
                      <a:pt x="98721" y="92560"/>
                      <a:pt x="100878" y="97668"/>
                      <a:pt x="95033" y="96987"/>
                    </a:cubicBezTo>
                    <a:cubicBezTo>
                      <a:pt x="87257" y="96022"/>
                      <a:pt x="79539" y="94433"/>
                      <a:pt x="71707" y="93752"/>
                    </a:cubicBezTo>
                    <a:cubicBezTo>
                      <a:pt x="62626" y="92901"/>
                      <a:pt x="53489" y="92447"/>
                      <a:pt x="44409" y="91822"/>
                    </a:cubicBezTo>
                    <a:cubicBezTo>
                      <a:pt x="30107" y="90858"/>
                      <a:pt x="12344" y="89893"/>
                      <a:pt x="3547" y="76726"/>
                    </a:cubicBezTo>
                    <a:cubicBezTo>
                      <a:pt x="-6385" y="61800"/>
                      <a:pt x="6839" y="49598"/>
                      <a:pt x="15124" y="37964"/>
                    </a:cubicBezTo>
                    <a:cubicBezTo>
                      <a:pt x="17452" y="34729"/>
                      <a:pt x="13762" y="39894"/>
                      <a:pt x="15124" y="37964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6" name="Google Shape;1886;p23"/>
              <p:cNvSpPr/>
              <p:nvPr/>
            </p:nvSpPr>
            <p:spPr>
              <a:xfrm>
                <a:off x="4524624" y="7131742"/>
                <a:ext cx="197137" cy="214791"/>
              </a:xfrm>
              <a:custGeom>
                <a:avLst/>
                <a:gdLst/>
                <a:ahLst/>
                <a:cxnLst/>
                <a:rect l="l" t="t" r="r" b="b"/>
                <a:pathLst>
                  <a:path w="197137" h="214791" extrusionOk="0">
                    <a:moveTo>
                      <a:pt x="197021" y="85707"/>
                    </a:moveTo>
                    <a:cubicBezTo>
                      <a:pt x="197190" y="113630"/>
                      <a:pt x="189813" y="142403"/>
                      <a:pt x="167112" y="160564"/>
                    </a:cubicBezTo>
                    <a:cubicBezTo>
                      <a:pt x="145035" y="178271"/>
                      <a:pt x="115580" y="180882"/>
                      <a:pt x="90041" y="191040"/>
                    </a:cubicBezTo>
                    <a:cubicBezTo>
                      <a:pt x="79259" y="195297"/>
                      <a:pt x="69440" y="200688"/>
                      <a:pt x="60700" y="208293"/>
                    </a:cubicBezTo>
                    <a:cubicBezTo>
                      <a:pt x="59508" y="209315"/>
                      <a:pt x="52074" y="217998"/>
                      <a:pt x="50712" y="213515"/>
                    </a:cubicBezTo>
                    <a:cubicBezTo>
                      <a:pt x="48952" y="207782"/>
                      <a:pt x="49123" y="201369"/>
                      <a:pt x="47817" y="195467"/>
                    </a:cubicBezTo>
                    <a:cubicBezTo>
                      <a:pt x="41631" y="167885"/>
                      <a:pt x="21881" y="146716"/>
                      <a:pt x="9623" y="121972"/>
                    </a:cubicBezTo>
                    <a:cubicBezTo>
                      <a:pt x="-2295" y="97966"/>
                      <a:pt x="-3884" y="70838"/>
                      <a:pt x="9055" y="46888"/>
                    </a:cubicBezTo>
                    <a:cubicBezTo>
                      <a:pt x="20973" y="24812"/>
                      <a:pt x="44696" y="521"/>
                      <a:pt x="71313" y="11"/>
                    </a:cubicBezTo>
                    <a:cubicBezTo>
                      <a:pt x="84820" y="-273"/>
                      <a:pt x="96852" y="5232"/>
                      <a:pt x="109508" y="9205"/>
                    </a:cubicBezTo>
                    <a:cubicBezTo>
                      <a:pt x="122958" y="13631"/>
                      <a:pt x="136692" y="16923"/>
                      <a:pt x="149972" y="22087"/>
                    </a:cubicBezTo>
                    <a:cubicBezTo>
                      <a:pt x="174320" y="31565"/>
                      <a:pt x="193161" y="49669"/>
                      <a:pt x="196396" y="76343"/>
                    </a:cubicBezTo>
                    <a:cubicBezTo>
                      <a:pt x="196793" y="79464"/>
                      <a:pt x="196964" y="82643"/>
                      <a:pt x="197134" y="85764"/>
                    </a:cubicBezTo>
                    <a:cubicBezTo>
                      <a:pt x="197190" y="95412"/>
                      <a:pt x="196623" y="72200"/>
                      <a:pt x="197134" y="8576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7" name="Google Shape;1887;p23"/>
              <p:cNvSpPr/>
              <p:nvPr/>
            </p:nvSpPr>
            <p:spPr>
              <a:xfrm>
                <a:off x="4562577" y="7233448"/>
                <a:ext cx="94710" cy="104442"/>
              </a:xfrm>
              <a:custGeom>
                <a:avLst/>
                <a:gdLst/>
                <a:ahLst/>
                <a:cxnLst/>
                <a:rect l="l" t="t" r="r" b="b"/>
                <a:pathLst>
                  <a:path w="94710" h="104442" extrusionOk="0">
                    <a:moveTo>
                      <a:pt x="46187" y="6759"/>
                    </a:moveTo>
                    <a:cubicBezTo>
                      <a:pt x="58616" y="10845"/>
                      <a:pt x="72917" y="10334"/>
                      <a:pt x="84041" y="18109"/>
                    </a:cubicBezTo>
                    <a:cubicBezTo>
                      <a:pt x="96015" y="26509"/>
                      <a:pt x="97775" y="41832"/>
                      <a:pt x="90000" y="53750"/>
                    </a:cubicBezTo>
                    <a:cubicBezTo>
                      <a:pt x="77003" y="73613"/>
                      <a:pt x="49422" y="82580"/>
                      <a:pt x="30353" y="95634"/>
                    </a:cubicBezTo>
                    <a:cubicBezTo>
                      <a:pt x="28026" y="97223"/>
                      <a:pt x="19173" y="105792"/>
                      <a:pt x="16165" y="104260"/>
                    </a:cubicBezTo>
                    <a:cubicBezTo>
                      <a:pt x="13100" y="102103"/>
                      <a:pt x="13384" y="90866"/>
                      <a:pt x="12760" y="87461"/>
                    </a:cubicBezTo>
                    <a:cubicBezTo>
                      <a:pt x="9979" y="72308"/>
                      <a:pt x="5268" y="57609"/>
                      <a:pt x="1976" y="42626"/>
                    </a:cubicBezTo>
                    <a:cubicBezTo>
                      <a:pt x="-918" y="29630"/>
                      <a:pt x="-2166" y="13626"/>
                      <a:pt x="9355" y="4318"/>
                    </a:cubicBezTo>
                    <a:cubicBezTo>
                      <a:pt x="20478" y="-4649"/>
                      <a:pt x="34780" y="2445"/>
                      <a:pt x="46244" y="6815"/>
                    </a:cubicBezTo>
                    <a:cubicBezTo>
                      <a:pt x="48116" y="7440"/>
                      <a:pt x="41760" y="5113"/>
                      <a:pt x="46244" y="6815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8" name="Google Shape;1888;p23"/>
              <p:cNvSpPr/>
              <p:nvPr/>
            </p:nvSpPr>
            <p:spPr>
              <a:xfrm>
                <a:off x="4596980" y="7282991"/>
                <a:ext cx="213716" cy="199018"/>
              </a:xfrm>
              <a:custGeom>
                <a:avLst/>
                <a:gdLst/>
                <a:ahLst/>
                <a:cxnLst/>
                <a:rect l="l" t="t" r="r" b="b"/>
                <a:pathLst>
                  <a:path w="213716" h="199018" extrusionOk="0">
                    <a:moveTo>
                      <a:pt x="167230" y="192343"/>
                    </a:moveTo>
                    <a:cubicBezTo>
                      <a:pt x="142996" y="200515"/>
                      <a:pt x="115754" y="202672"/>
                      <a:pt x="92543" y="190243"/>
                    </a:cubicBezTo>
                    <a:cubicBezTo>
                      <a:pt x="67969" y="177076"/>
                      <a:pt x="54688" y="150856"/>
                      <a:pt x="39024" y="128950"/>
                    </a:cubicBezTo>
                    <a:cubicBezTo>
                      <a:pt x="32044" y="119415"/>
                      <a:pt x="23588" y="110391"/>
                      <a:pt x="13770" y="103808"/>
                    </a:cubicBezTo>
                    <a:cubicBezTo>
                      <a:pt x="9853" y="101198"/>
                      <a:pt x="5427" y="99268"/>
                      <a:pt x="1625" y="96544"/>
                    </a:cubicBezTo>
                    <a:cubicBezTo>
                      <a:pt x="-3823" y="92685"/>
                      <a:pt x="5938" y="89677"/>
                      <a:pt x="8832" y="88315"/>
                    </a:cubicBezTo>
                    <a:cubicBezTo>
                      <a:pt x="34144" y="75829"/>
                      <a:pt x="49240" y="53355"/>
                      <a:pt x="67514" y="32924"/>
                    </a:cubicBezTo>
                    <a:cubicBezTo>
                      <a:pt x="85562" y="12777"/>
                      <a:pt x="108717" y="-1468"/>
                      <a:pt x="136583" y="121"/>
                    </a:cubicBezTo>
                    <a:cubicBezTo>
                      <a:pt x="160986" y="1540"/>
                      <a:pt x="193279" y="15444"/>
                      <a:pt x="205991" y="37294"/>
                    </a:cubicBezTo>
                    <a:cubicBezTo>
                      <a:pt x="212858" y="49042"/>
                      <a:pt x="213142" y="61471"/>
                      <a:pt x="212858" y="74637"/>
                    </a:cubicBezTo>
                    <a:cubicBezTo>
                      <a:pt x="212518" y="89733"/>
                      <a:pt x="214163" y="104830"/>
                      <a:pt x="213596" y="119926"/>
                    </a:cubicBezTo>
                    <a:cubicBezTo>
                      <a:pt x="212632" y="147451"/>
                      <a:pt x="204743" y="174125"/>
                      <a:pt x="178523" y="187462"/>
                    </a:cubicBezTo>
                    <a:cubicBezTo>
                      <a:pt x="174834" y="189335"/>
                      <a:pt x="171031" y="190924"/>
                      <a:pt x="167173" y="192343"/>
                    </a:cubicBezTo>
                    <a:cubicBezTo>
                      <a:pt x="149011" y="198472"/>
                      <a:pt x="173643" y="190016"/>
                      <a:pt x="167173" y="19234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9" name="Google Shape;1889;p23"/>
              <p:cNvSpPr/>
              <p:nvPr/>
            </p:nvSpPr>
            <p:spPr>
              <a:xfrm>
                <a:off x="4605929" y="7335099"/>
                <a:ext cx="104152" cy="96996"/>
              </a:xfrm>
              <a:custGeom>
                <a:avLst/>
                <a:gdLst/>
                <a:ahLst/>
                <a:cxnLst/>
                <a:rect l="l" t="t" r="r" b="b"/>
                <a:pathLst>
                  <a:path w="104152" h="96996" extrusionOk="0">
                    <a:moveTo>
                      <a:pt x="101868" y="39782"/>
                    </a:moveTo>
                    <a:cubicBezTo>
                      <a:pt x="101528" y="53006"/>
                      <a:pt x="106466" y="66059"/>
                      <a:pt x="102777" y="79282"/>
                    </a:cubicBezTo>
                    <a:cubicBezTo>
                      <a:pt x="99088" y="92279"/>
                      <a:pt x="86318" y="98862"/>
                      <a:pt x="73435" y="96535"/>
                    </a:cubicBezTo>
                    <a:cubicBezTo>
                      <a:pt x="59474" y="93981"/>
                      <a:pt x="48067" y="82971"/>
                      <a:pt x="37908" y="73834"/>
                    </a:cubicBezTo>
                    <a:cubicBezTo>
                      <a:pt x="27693" y="64640"/>
                      <a:pt x="17307" y="55560"/>
                      <a:pt x="6126" y="47614"/>
                    </a:cubicBezTo>
                    <a:cubicBezTo>
                      <a:pt x="4311" y="46309"/>
                      <a:pt x="-2330" y="43017"/>
                      <a:pt x="849" y="40293"/>
                    </a:cubicBezTo>
                    <a:cubicBezTo>
                      <a:pt x="5673" y="36150"/>
                      <a:pt x="12880" y="33880"/>
                      <a:pt x="18385" y="30759"/>
                    </a:cubicBezTo>
                    <a:cubicBezTo>
                      <a:pt x="30530" y="23892"/>
                      <a:pt x="41995" y="15833"/>
                      <a:pt x="54026" y="8739"/>
                    </a:cubicBezTo>
                    <a:cubicBezTo>
                      <a:pt x="64809" y="2382"/>
                      <a:pt x="78997" y="-3804"/>
                      <a:pt x="91142" y="2893"/>
                    </a:cubicBezTo>
                    <a:cubicBezTo>
                      <a:pt x="105217" y="10668"/>
                      <a:pt x="101755" y="26502"/>
                      <a:pt x="101925" y="39839"/>
                    </a:cubicBezTo>
                    <a:cubicBezTo>
                      <a:pt x="101812" y="43812"/>
                      <a:pt x="101868" y="35072"/>
                      <a:pt x="101925" y="39839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0" name="Google Shape;1890;p23"/>
              <p:cNvSpPr/>
              <p:nvPr/>
            </p:nvSpPr>
            <p:spPr>
              <a:xfrm>
                <a:off x="4511996" y="7318980"/>
                <a:ext cx="100682" cy="108413"/>
              </a:xfrm>
              <a:custGeom>
                <a:avLst/>
                <a:gdLst/>
                <a:ahLst/>
                <a:cxnLst/>
                <a:rect l="l" t="t" r="r" b="b"/>
                <a:pathLst>
                  <a:path w="100682" h="108413" extrusionOk="0">
                    <a:moveTo>
                      <a:pt x="88028" y="80135"/>
                    </a:moveTo>
                    <a:cubicBezTo>
                      <a:pt x="94668" y="78489"/>
                      <a:pt x="100003" y="72360"/>
                      <a:pt x="100627" y="65493"/>
                    </a:cubicBezTo>
                    <a:cubicBezTo>
                      <a:pt x="100968" y="61577"/>
                      <a:pt x="99719" y="57547"/>
                      <a:pt x="97449" y="54369"/>
                    </a:cubicBezTo>
                    <a:cubicBezTo>
                      <a:pt x="99606" y="51759"/>
                      <a:pt x="100740" y="48240"/>
                      <a:pt x="100457" y="44835"/>
                    </a:cubicBezTo>
                    <a:cubicBezTo>
                      <a:pt x="99946" y="39386"/>
                      <a:pt x="96257" y="34392"/>
                      <a:pt x="91206" y="32236"/>
                    </a:cubicBezTo>
                    <a:cubicBezTo>
                      <a:pt x="89900" y="31668"/>
                      <a:pt x="88595" y="31328"/>
                      <a:pt x="87176" y="31157"/>
                    </a:cubicBezTo>
                    <a:cubicBezTo>
                      <a:pt x="88369" y="27695"/>
                      <a:pt x="88482" y="23836"/>
                      <a:pt x="86893" y="20544"/>
                    </a:cubicBezTo>
                    <a:cubicBezTo>
                      <a:pt x="84396" y="15380"/>
                      <a:pt x="78493" y="12145"/>
                      <a:pt x="72818" y="12769"/>
                    </a:cubicBezTo>
                    <a:cubicBezTo>
                      <a:pt x="70718" y="5505"/>
                      <a:pt x="63511" y="57"/>
                      <a:pt x="55906" y="0"/>
                    </a:cubicBezTo>
                    <a:cubicBezTo>
                      <a:pt x="48358" y="0"/>
                      <a:pt x="41036" y="5278"/>
                      <a:pt x="38823" y="12542"/>
                    </a:cubicBezTo>
                    <a:cubicBezTo>
                      <a:pt x="30935" y="8513"/>
                      <a:pt x="20492" y="10386"/>
                      <a:pt x="14476" y="16856"/>
                    </a:cubicBezTo>
                    <a:cubicBezTo>
                      <a:pt x="8460" y="23325"/>
                      <a:pt x="7326" y="33881"/>
                      <a:pt x="11922" y="41486"/>
                    </a:cubicBezTo>
                    <a:cubicBezTo>
                      <a:pt x="4885" y="43756"/>
                      <a:pt x="-166" y="50964"/>
                      <a:pt x="4" y="58342"/>
                    </a:cubicBezTo>
                    <a:cubicBezTo>
                      <a:pt x="231" y="65720"/>
                      <a:pt x="5679" y="72644"/>
                      <a:pt x="12830" y="74516"/>
                    </a:cubicBezTo>
                    <a:cubicBezTo>
                      <a:pt x="10901" y="80873"/>
                      <a:pt x="12887" y="88251"/>
                      <a:pt x="17768" y="92848"/>
                    </a:cubicBezTo>
                    <a:cubicBezTo>
                      <a:pt x="22648" y="97388"/>
                      <a:pt x="30140" y="98920"/>
                      <a:pt x="36383" y="96593"/>
                    </a:cubicBezTo>
                    <a:cubicBezTo>
                      <a:pt x="38653" y="103631"/>
                      <a:pt x="45917" y="108738"/>
                      <a:pt x="53352" y="108398"/>
                    </a:cubicBezTo>
                    <a:cubicBezTo>
                      <a:pt x="60730" y="108057"/>
                      <a:pt x="67597" y="102382"/>
                      <a:pt x="69243" y="95174"/>
                    </a:cubicBezTo>
                    <a:cubicBezTo>
                      <a:pt x="73669" y="98069"/>
                      <a:pt x="79912" y="97728"/>
                      <a:pt x="84055" y="94493"/>
                    </a:cubicBezTo>
                    <a:cubicBezTo>
                      <a:pt x="88198" y="91202"/>
                      <a:pt x="89900" y="85186"/>
                      <a:pt x="88085" y="8024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1" name="Google Shape;1891;p23"/>
              <p:cNvSpPr/>
              <p:nvPr/>
            </p:nvSpPr>
            <p:spPr>
              <a:xfrm>
                <a:off x="4569659" y="7342363"/>
                <a:ext cx="17786" cy="17771"/>
              </a:xfrm>
              <a:custGeom>
                <a:avLst/>
                <a:gdLst/>
                <a:ahLst/>
                <a:cxnLst/>
                <a:rect l="l" t="t" r="r" b="b"/>
                <a:pathLst>
                  <a:path w="17786" h="17771" extrusionOk="0">
                    <a:moveTo>
                      <a:pt x="229" y="6866"/>
                    </a:moveTo>
                    <a:cubicBezTo>
                      <a:pt x="-509" y="10044"/>
                      <a:pt x="569" y="13563"/>
                      <a:pt x="3010" y="15663"/>
                    </a:cubicBezTo>
                    <a:cubicBezTo>
                      <a:pt x="6471" y="18670"/>
                      <a:pt x="12316" y="18443"/>
                      <a:pt x="15438" y="15095"/>
                    </a:cubicBezTo>
                    <a:cubicBezTo>
                      <a:pt x="18617" y="11747"/>
                      <a:pt x="18560" y="5901"/>
                      <a:pt x="15325" y="2666"/>
                    </a:cubicBezTo>
                    <a:cubicBezTo>
                      <a:pt x="13111" y="396"/>
                      <a:pt x="9592" y="-512"/>
                      <a:pt x="6528" y="283"/>
                    </a:cubicBezTo>
                    <a:cubicBezTo>
                      <a:pt x="3463" y="1134"/>
                      <a:pt x="966" y="3744"/>
                      <a:pt x="229" y="68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2" name="Google Shape;1892;p23"/>
              <p:cNvSpPr/>
              <p:nvPr/>
            </p:nvSpPr>
            <p:spPr>
              <a:xfrm>
                <a:off x="4533976" y="7343723"/>
                <a:ext cx="29369" cy="25388"/>
              </a:xfrm>
              <a:custGeom>
                <a:avLst/>
                <a:gdLst/>
                <a:ahLst/>
                <a:cxnLst/>
                <a:rect l="l" t="t" r="r" b="b"/>
                <a:pathLst>
                  <a:path w="29369" h="25388" extrusionOk="0">
                    <a:moveTo>
                      <a:pt x="11280" y="398"/>
                    </a:moveTo>
                    <a:cubicBezTo>
                      <a:pt x="7819" y="1135"/>
                      <a:pt x="4584" y="2951"/>
                      <a:pt x="2484" y="5732"/>
                    </a:cubicBezTo>
                    <a:cubicBezTo>
                      <a:pt x="327" y="8513"/>
                      <a:pt x="-581" y="12316"/>
                      <a:pt x="384" y="15664"/>
                    </a:cubicBezTo>
                    <a:cubicBezTo>
                      <a:pt x="1973" y="21283"/>
                      <a:pt x="8046" y="24461"/>
                      <a:pt x="13835" y="25199"/>
                    </a:cubicBezTo>
                    <a:cubicBezTo>
                      <a:pt x="17353" y="25653"/>
                      <a:pt x="21099" y="25369"/>
                      <a:pt x="24107" y="23496"/>
                    </a:cubicBezTo>
                    <a:cubicBezTo>
                      <a:pt x="29442" y="20204"/>
                      <a:pt x="30917" y="12259"/>
                      <a:pt x="27625" y="6924"/>
                    </a:cubicBezTo>
                    <a:cubicBezTo>
                      <a:pt x="24391" y="1533"/>
                      <a:pt x="17410" y="-964"/>
                      <a:pt x="11224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3" name="Google Shape;1893;p23"/>
              <p:cNvSpPr/>
              <p:nvPr/>
            </p:nvSpPr>
            <p:spPr>
              <a:xfrm>
                <a:off x="4577997" y="7371899"/>
                <a:ext cx="15288" cy="13993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3993" extrusionOk="0">
                    <a:moveTo>
                      <a:pt x="12946" y="4288"/>
                    </a:moveTo>
                    <a:cubicBezTo>
                      <a:pt x="10846" y="1791"/>
                      <a:pt x="7838" y="-480"/>
                      <a:pt x="4660" y="88"/>
                    </a:cubicBezTo>
                    <a:cubicBezTo>
                      <a:pt x="1141" y="769"/>
                      <a:pt x="-845" y="5139"/>
                      <a:pt x="347" y="8487"/>
                    </a:cubicBezTo>
                    <a:cubicBezTo>
                      <a:pt x="1539" y="11836"/>
                      <a:pt x="5228" y="13936"/>
                      <a:pt x="8803" y="13992"/>
                    </a:cubicBezTo>
                    <a:cubicBezTo>
                      <a:pt x="11527" y="14049"/>
                      <a:pt x="14705" y="12630"/>
                      <a:pt x="15216" y="9963"/>
                    </a:cubicBezTo>
                    <a:cubicBezTo>
                      <a:pt x="15613" y="7863"/>
                      <a:pt x="14308" y="5877"/>
                      <a:pt x="12946" y="428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4" name="Google Shape;1894;p23"/>
              <p:cNvSpPr/>
              <p:nvPr/>
            </p:nvSpPr>
            <p:spPr>
              <a:xfrm>
                <a:off x="4544556" y="7382667"/>
                <a:ext cx="28123" cy="23428"/>
              </a:xfrm>
              <a:custGeom>
                <a:avLst/>
                <a:gdLst/>
                <a:ahLst/>
                <a:cxnLst/>
                <a:rect l="l" t="t" r="r" b="b"/>
                <a:pathLst>
                  <a:path w="28123" h="23428" extrusionOk="0">
                    <a:moveTo>
                      <a:pt x="7398" y="1521"/>
                    </a:moveTo>
                    <a:cubicBezTo>
                      <a:pt x="3596" y="3224"/>
                      <a:pt x="304" y="6686"/>
                      <a:pt x="20" y="10829"/>
                    </a:cubicBezTo>
                    <a:cubicBezTo>
                      <a:pt x="-206" y="14064"/>
                      <a:pt x="1496" y="17242"/>
                      <a:pt x="3937" y="19342"/>
                    </a:cubicBezTo>
                    <a:cubicBezTo>
                      <a:pt x="6376" y="21441"/>
                      <a:pt x="9555" y="22576"/>
                      <a:pt x="12790" y="23087"/>
                    </a:cubicBezTo>
                    <a:cubicBezTo>
                      <a:pt x="16308" y="23712"/>
                      <a:pt x="20111" y="23598"/>
                      <a:pt x="23176" y="21725"/>
                    </a:cubicBezTo>
                    <a:cubicBezTo>
                      <a:pt x="26864" y="19455"/>
                      <a:pt x="28737" y="14801"/>
                      <a:pt x="27943" y="10545"/>
                    </a:cubicBezTo>
                    <a:cubicBezTo>
                      <a:pt x="27148" y="6288"/>
                      <a:pt x="23970" y="2656"/>
                      <a:pt x="19997" y="1067"/>
                    </a:cubicBezTo>
                    <a:cubicBezTo>
                      <a:pt x="16025" y="-579"/>
                      <a:pt x="11371" y="-238"/>
                      <a:pt x="7455" y="15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5" name="Google Shape;1895;p23"/>
              <p:cNvSpPr/>
              <p:nvPr/>
            </p:nvSpPr>
            <p:spPr>
              <a:xfrm>
                <a:off x="4528853" y="7375537"/>
                <a:ext cx="9847" cy="9841"/>
              </a:xfrm>
              <a:custGeom>
                <a:avLst/>
                <a:gdLst/>
                <a:ahLst/>
                <a:cxnLst/>
                <a:rect l="l" t="t" r="r" b="b"/>
                <a:pathLst>
                  <a:path w="9847" h="9841" extrusionOk="0">
                    <a:moveTo>
                      <a:pt x="6869" y="365"/>
                    </a:moveTo>
                    <a:cubicBezTo>
                      <a:pt x="4770" y="-543"/>
                      <a:pt x="2045" y="309"/>
                      <a:pt x="797" y="2181"/>
                    </a:cubicBezTo>
                    <a:cubicBezTo>
                      <a:pt x="-452" y="4111"/>
                      <a:pt x="-225" y="6892"/>
                      <a:pt x="1421" y="8481"/>
                    </a:cubicBezTo>
                    <a:cubicBezTo>
                      <a:pt x="3521" y="10581"/>
                      <a:pt x="7437" y="10184"/>
                      <a:pt x="9083" y="7743"/>
                    </a:cubicBezTo>
                    <a:cubicBezTo>
                      <a:pt x="10728" y="5303"/>
                      <a:pt x="9593" y="1500"/>
                      <a:pt x="6869" y="3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96" name="Google Shape;1896;p23"/>
            <p:cNvGrpSpPr/>
            <p:nvPr/>
          </p:nvGrpSpPr>
          <p:grpSpPr>
            <a:xfrm>
              <a:off x="571202" y="4180544"/>
              <a:ext cx="546842" cy="561561"/>
              <a:chOff x="4877696" y="6258558"/>
              <a:chExt cx="975458" cy="1001715"/>
            </a:xfrm>
          </p:grpSpPr>
          <p:sp>
            <p:nvSpPr>
              <p:cNvPr id="1897" name="Google Shape;1897;p23"/>
              <p:cNvSpPr/>
              <p:nvPr/>
            </p:nvSpPr>
            <p:spPr>
              <a:xfrm>
                <a:off x="5425076" y="6759351"/>
                <a:ext cx="428078" cy="384689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689" extrusionOk="0">
                    <a:moveTo>
                      <a:pt x="100623" y="327989"/>
                    </a:moveTo>
                    <a:cubicBezTo>
                      <a:pt x="104879" y="330542"/>
                      <a:pt x="109476" y="332869"/>
                      <a:pt x="114300" y="334969"/>
                    </a:cubicBezTo>
                    <a:cubicBezTo>
                      <a:pt x="119067" y="336842"/>
                      <a:pt x="124062" y="338431"/>
                      <a:pt x="129226" y="339907"/>
                    </a:cubicBezTo>
                    <a:cubicBezTo>
                      <a:pt x="139612" y="342801"/>
                      <a:pt x="150735" y="345185"/>
                      <a:pt x="161802" y="347398"/>
                    </a:cubicBezTo>
                    <a:cubicBezTo>
                      <a:pt x="183425" y="350974"/>
                      <a:pt x="205445" y="354662"/>
                      <a:pt x="221052" y="365219"/>
                    </a:cubicBezTo>
                    <a:cubicBezTo>
                      <a:pt x="231097" y="371915"/>
                      <a:pt x="237908" y="382131"/>
                      <a:pt x="252039" y="384401"/>
                    </a:cubicBezTo>
                    <a:cubicBezTo>
                      <a:pt x="259133" y="385536"/>
                      <a:pt x="269178" y="383266"/>
                      <a:pt x="278486" y="378555"/>
                    </a:cubicBezTo>
                    <a:cubicBezTo>
                      <a:pt x="287737" y="373902"/>
                      <a:pt x="295568" y="366013"/>
                      <a:pt x="298974" y="357840"/>
                    </a:cubicBezTo>
                    <a:cubicBezTo>
                      <a:pt x="307941" y="356535"/>
                      <a:pt x="317248" y="355060"/>
                      <a:pt x="326726" y="352449"/>
                    </a:cubicBezTo>
                    <a:cubicBezTo>
                      <a:pt x="335976" y="349612"/>
                      <a:pt x="345511" y="345809"/>
                      <a:pt x="355329" y="340190"/>
                    </a:cubicBezTo>
                    <a:cubicBezTo>
                      <a:pt x="362310" y="336104"/>
                      <a:pt x="369574" y="331621"/>
                      <a:pt x="375760" y="325775"/>
                    </a:cubicBezTo>
                    <a:cubicBezTo>
                      <a:pt x="382003" y="319986"/>
                      <a:pt x="387905" y="313346"/>
                      <a:pt x="393240" y="305798"/>
                    </a:cubicBezTo>
                    <a:cubicBezTo>
                      <a:pt x="404874" y="291383"/>
                      <a:pt x="410777" y="274925"/>
                      <a:pt x="414409" y="259091"/>
                    </a:cubicBezTo>
                    <a:cubicBezTo>
                      <a:pt x="415601" y="253586"/>
                      <a:pt x="416452" y="248251"/>
                      <a:pt x="416963" y="243143"/>
                    </a:cubicBezTo>
                    <a:cubicBezTo>
                      <a:pt x="417417" y="237979"/>
                      <a:pt x="417303" y="232871"/>
                      <a:pt x="417076" y="227934"/>
                    </a:cubicBezTo>
                    <a:cubicBezTo>
                      <a:pt x="416622" y="218059"/>
                      <a:pt x="415374" y="208864"/>
                      <a:pt x="413955" y="199898"/>
                    </a:cubicBezTo>
                    <a:cubicBezTo>
                      <a:pt x="417417" y="197003"/>
                      <a:pt x="420481" y="193144"/>
                      <a:pt x="422695" y="188604"/>
                    </a:cubicBezTo>
                    <a:cubicBezTo>
                      <a:pt x="424795" y="184007"/>
                      <a:pt x="426270" y="178899"/>
                      <a:pt x="427178" y="173735"/>
                    </a:cubicBezTo>
                    <a:cubicBezTo>
                      <a:pt x="428938" y="163462"/>
                      <a:pt x="428086" y="153190"/>
                      <a:pt x="424908" y="146777"/>
                    </a:cubicBezTo>
                    <a:cubicBezTo>
                      <a:pt x="421787" y="140421"/>
                      <a:pt x="417076" y="136391"/>
                      <a:pt x="412025" y="132986"/>
                    </a:cubicBezTo>
                    <a:cubicBezTo>
                      <a:pt x="406974" y="129581"/>
                      <a:pt x="401639" y="126857"/>
                      <a:pt x="396815" y="123111"/>
                    </a:cubicBezTo>
                    <a:cubicBezTo>
                      <a:pt x="389324" y="117323"/>
                      <a:pt x="383081" y="109434"/>
                      <a:pt x="377519" y="100637"/>
                    </a:cubicBezTo>
                    <a:cubicBezTo>
                      <a:pt x="371787" y="91784"/>
                      <a:pt x="367304" y="82136"/>
                      <a:pt x="361515" y="72261"/>
                    </a:cubicBezTo>
                    <a:cubicBezTo>
                      <a:pt x="355953" y="62442"/>
                      <a:pt x="350448" y="52567"/>
                      <a:pt x="344546" y="43657"/>
                    </a:cubicBezTo>
                    <a:cubicBezTo>
                      <a:pt x="343071" y="41444"/>
                      <a:pt x="341595" y="39231"/>
                      <a:pt x="340006" y="37131"/>
                    </a:cubicBezTo>
                    <a:cubicBezTo>
                      <a:pt x="338303" y="35031"/>
                      <a:pt x="336601" y="32931"/>
                      <a:pt x="334898" y="31001"/>
                    </a:cubicBezTo>
                    <a:cubicBezTo>
                      <a:pt x="331436" y="27029"/>
                      <a:pt x="327861" y="23396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6" y="17835"/>
                      <a:pt x="190179" y="22091"/>
                      <a:pt x="180020" y="25723"/>
                    </a:cubicBezTo>
                    <a:cubicBezTo>
                      <a:pt x="170145" y="29356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2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1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2"/>
                      <a:pt x="9137" y="34350"/>
                      <a:pt x="8229" y="35201"/>
                    </a:cubicBezTo>
                    <a:cubicBezTo>
                      <a:pt x="6981" y="35712"/>
                      <a:pt x="5619" y="36053"/>
                      <a:pt x="4370" y="36336"/>
                    </a:cubicBezTo>
                    <a:cubicBezTo>
                      <a:pt x="3689" y="36393"/>
                      <a:pt x="3235" y="36677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1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9"/>
                      <a:pt x="61009" y="189058"/>
                    </a:cubicBezTo>
                    <a:cubicBezTo>
                      <a:pt x="60726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8"/>
                      <a:pt x="58626" y="252621"/>
                    </a:cubicBezTo>
                    <a:cubicBezTo>
                      <a:pt x="60726" y="282076"/>
                      <a:pt x="72757" y="310963"/>
                      <a:pt x="100623" y="32781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8" name="Google Shape;1898;p23"/>
              <p:cNvSpPr/>
              <p:nvPr/>
            </p:nvSpPr>
            <p:spPr>
              <a:xfrm>
                <a:off x="5425076" y="6759351"/>
                <a:ext cx="428078" cy="384689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689" extrusionOk="0">
                    <a:moveTo>
                      <a:pt x="100623" y="327989"/>
                    </a:moveTo>
                    <a:cubicBezTo>
                      <a:pt x="104879" y="330542"/>
                      <a:pt x="109476" y="332869"/>
                      <a:pt x="114300" y="334969"/>
                    </a:cubicBezTo>
                    <a:cubicBezTo>
                      <a:pt x="119067" y="336842"/>
                      <a:pt x="124062" y="338431"/>
                      <a:pt x="129226" y="339907"/>
                    </a:cubicBezTo>
                    <a:cubicBezTo>
                      <a:pt x="139612" y="342801"/>
                      <a:pt x="150735" y="345185"/>
                      <a:pt x="161802" y="347398"/>
                    </a:cubicBezTo>
                    <a:cubicBezTo>
                      <a:pt x="183425" y="350974"/>
                      <a:pt x="205445" y="354662"/>
                      <a:pt x="221052" y="365219"/>
                    </a:cubicBezTo>
                    <a:cubicBezTo>
                      <a:pt x="231097" y="371915"/>
                      <a:pt x="237908" y="382131"/>
                      <a:pt x="252039" y="384401"/>
                    </a:cubicBezTo>
                    <a:cubicBezTo>
                      <a:pt x="259133" y="385536"/>
                      <a:pt x="269178" y="383266"/>
                      <a:pt x="278486" y="378555"/>
                    </a:cubicBezTo>
                    <a:cubicBezTo>
                      <a:pt x="287737" y="373902"/>
                      <a:pt x="295568" y="366013"/>
                      <a:pt x="298974" y="357840"/>
                    </a:cubicBezTo>
                    <a:cubicBezTo>
                      <a:pt x="307941" y="356535"/>
                      <a:pt x="317248" y="355060"/>
                      <a:pt x="326726" y="352449"/>
                    </a:cubicBezTo>
                    <a:cubicBezTo>
                      <a:pt x="335976" y="349612"/>
                      <a:pt x="345511" y="345809"/>
                      <a:pt x="355329" y="340190"/>
                    </a:cubicBezTo>
                    <a:cubicBezTo>
                      <a:pt x="362310" y="336104"/>
                      <a:pt x="369574" y="331621"/>
                      <a:pt x="375760" y="325775"/>
                    </a:cubicBezTo>
                    <a:cubicBezTo>
                      <a:pt x="382003" y="319986"/>
                      <a:pt x="387905" y="313346"/>
                      <a:pt x="393240" y="305798"/>
                    </a:cubicBezTo>
                    <a:cubicBezTo>
                      <a:pt x="404874" y="291383"/>
                      <a:pt x="410777" y="274925"/>
                      <a:pt x="414409" y="259091"/>
                    </a:cubicBezTo>
                    <a:cubicBezTo>
                      <a:pt x="415601" y="253586"/>
                      <a:pt x="416452" y="248251"/>
                      <a:pt x="416963" y="243143"/>
                    </a:cubicBezTo>
                    <a:cubicBezTo>
                      <a:pt x="417417" y="237979"/>
                      <a:pt x="417303" y="232871"/>
                      <a:pt x="417076" y="227934"/>
                    </a:cubicBezTo>
                    <a:cubicBezTo>
                      <a:pt x="416622" y="218059"/>
                      <a:pt x="415374" y="208864"/>
                      <a:pt x="413955" y="199898"/>
                    </a:cubicBezTo>
                    <a:cubicBezTo>
                      <a:pt x="417417" y="197003"/>
                      <a:pt x="420481" y="193144"/>
                      <a:pt x="422695" y="188604"/>
                    </a:cubicBezTo>
                    <a:cubicBezTo>
                      <a:pt x="424795" y="184007"/>
                      <a:pt x="426270" y="178899"/>
                      <a:pt x="427178" y="173735"/>
                    </a:cubicBezTo>
                    <a:cubicBezTo>
                      <a:pt x="428938" y="163462"/>
                      <a:pt x="428086" y="153190"/>
                      <a:pt x="424908" y="146777"/>
                    </a:cubicBezTo>
                    <a:cubicBezTo>
                      <a:pt x="421787" y="140421"/>
                      <a:pt x="417076" y="136391"/>
                      <a:pt x="412025" y="132986"/>
                    </a:cubicBezTo>
                    <a:cubicBezTo>
                      <a:pt x="406974" y="129581"/>
                      <a:pt x="401639" y="126857"/>
                      <a:pt x="396815" y="123111"/>
                    </a:cubicBezTo>
                    <a:cubicBezTo>
                      <a:pt x="389324" y="117323"/>
                      <a:pt x="383081" y="109434"/>
                      <a:pt x="377519" y="100637"/>
                    </a:cubicBezTo>
                    <a:cubicBezTo>
                      <a:pt x="371787" y="91784"/>
                      <a:pt x="367304" y="82136"/>
                      <a:pt x="361515" y="72261"/>
                    </a:cubicBezTo>
                    <a:cubicBezTo>
                      <a:pt x="355953" y="62442"/>
                      <a:pt x="350448" y="52567"/>
                      <a:pt x="344546" y="43657"/>
                    </a:cubicBezTo>
                    <a:cubicBezTo>
                      <a:pt x="343071" y="41444"/>
                      <a:pt x="341595" y="39231"/>
                      <a:pt x="340006" y="37131"/>
                    </a:cubicBezTo>
                    <a:cubicBezTo>
                      <a:pt x="338303" y="35031"/>
                      <a:pt x="336601" y="32931"/>
                      <a:pt x="334898" y="31001"/>
                    </a:cubicBezTo>
                    <a:cubicBezTo>
                      <a:pt x="331436" y="27029"/>
                      <a:pt x="327861" y="23396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6" y="17835"/>
                      <a:pt x="190179" y="22091"/>
                      <a:pt x="180020" y="25723"/>
                    </a:cubicBezTo>
                    <a:cubicBezTo>
                      <a:pt x="170145" y="29356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2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1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2"/>
                      <a:pt x="9137" y="34350"/>
                      <a:pt x="8229" y="35201"/>
                    </a:cubicBezTo>
                    <a:cubicBezTo>
                      <a:pt x="6981" y="35712"/>
                      <a:pt x="5619" y="36053"/>
                      <a:pt x="4370" y="36336"/>
                    </a:cubicBezTo>
                    <a:cubicBezTo>
                      <a:pt x="3689" y="36393"/>
                      <a:pt x="3235" y="36677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1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9"/>
                      <a:pt x="61009" y="189058"/>
                    </a:cubicBezTo>
                    <a:cubicBezTo>
                      <a:pt x="60726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8"/>
                      <a:pt x="58626" y="252621"/>
                    </a:cubicBezTo>
                    <a:cubicBezTo>
                      <a:pt x="60726" y="282076"/>
                      <a:pt x="72757" y="310963"/>
                      <a:pt x="100623" y="3278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9" name="Google Shape;1899;p23"/>
              <p:cNvSpPr/>
              <p:nvPr/>
            </p:nvSpPr>
            <p:spPr>
              <a:xfrm>
                <a:off x="5425019" y="6759238"/>
                <a:ext cx="337622" cy="312267"/>
              </a:xfrm>
              <a:custGeom>
                <a:avLst/>
                <a:gdLst/>
                <a:ahLst/>
                <a:cxnLst/>
                <a:rect l="l" t="t" r="r" b="b"/>
                <a:pathLst>
                  <a:path w="337622" h="312267" extrusionOk="0">
                    <a:moveTo>
                      <a:pt x="126048" y="166413"/>
                    </a:moveTo>
                    <a:cubicBezTo>
                      <a:pt x="129226" y="163405"/>
                      <a:pt x="133312" y="162157"/>
                      <a:pt x="137399" y="161306"/>
                    </a:cubicBezTo>
                    <a:cubicBezTo>
                      <a:pt x="141541" y="160568"/>
                      <a:pt x="146309" y="160965"/>
                      <a:pt x="151587" y="162214"/>
                    </a:cubicBezTo>
                    <a:cubicBezTo>
                      <a:pt x="162143" y="164711"/>
                      <a:pt x="174799" y="170556"/>
                      <a:pt x="188306" y="178161"/>
                    </a:cubicBezTo>
                    <a:cubicBezTo>
                      <a:pt x="214980" y="193087"/>
                      <a:pt x="244775" y="216015"/>
                      <a:pt x="267873" y="234517"/>
                    </a:cubicBezTo>
                    <a:cubicBezTo>
                      <a:pt x="260722" y="219534"/>
                      <a:pt x="250564" y="205516"/>
                      <a:pt x="239951" y="192236"/>
                    </a:cubicBezTo>
                    <a:cubicBezTo>
                      <a:pt x="229224" y="178899"/>
                      <a:pt x="218385" y="166470"/>
                      <a:pt x="208339" y="154155"/>
                    </a:cubicBezTo>
                    <a:cubicBezTo>
                      <a:pt x="198464" y="141953"/>
                      <a:pt x="190065" y="130489"/>
                      <a:pt x="185184" y="119763"/>
                    </a:cubicBezTo>
                    <a:cubicBezTo>
                      <a:pt x="182914" y="114485"/>
                      <a:pt x="180871" y="109093"/>
                      <a:pt x="180077" y="103815"/>
                    </a:cubicBezTo>
                    <a:cubicBezTo>
                      <a:pt x="179282" y="98594"/>
                      <a:pt x="179623" y="93429"/>
                      <a:pt x="181439" y="88265"/>
                    </a:cubicBezTo>
                    <a:cubicBezTo>
                      <a:pt x="182006" y="81341"/>
                      <a:pt x="183652" y="75666"/>
                      <a:pt x="186433" y="70785"/>
                    </a:cubicBezTo>
                    <a:cubicBezTo>
                      <a:pt x="187114" y="69593"/>
                      <a:pt x="187908" y="68401"/>
                      <a:pt x="188703" y="67266"/>
                    </a:cubicBezTo>
                    <a:cubicBezTo>
                      <a:pt x="189384" y="66131"/>
                      <a:pt x="190122" y="64996"/>
                      <a:pt x="190916" y="63918"/>
                    </a:cubicBezTo>
                    <a:cubicBezTo>
                      <a:pt x="192505" y="61761"/>
                      <a:pt x="194435" y="59775"/>
                      <a:pt x="196535" y="57959"/>
                    </a:cubicBezTo>
                    <a:cubicBezTo>
                      <a:pt x="200735" y="54270"/>
                      <a:pt x="206126" y="51205"/>
                      <a:pt x="212085" y="48481"/>
                    </a:cubicBezTo>
                    <a:cubicBezTo>
                      <a:pt x="217704" y="45700"/>
                      <a:pt x="224230" y="43317"/>
                      <a:pt x="231438" y="41273"/>
                    </a:cubicBezTo>
                    <a:cubicBezTo>
                      <a:pt x="245796" y="37187"/>
                      <a:pt x="262879" y="34463"/>
                      <a:pt x="281096" y="33215"/>
                    </a:cubicBezTo>
                    <a:cubicBezTo>
                      <a:pt x="299314" y="31966"/>
                      <a:pt x="318383" y="32136"/>
                      <a:pt x="337622" y="34293"/>
                    </a:cubicBezTo>
                    <a:cubicBezTo>
                      <a:pt x="333309" y="29072"/>
                      <a:pt x="328826" y="24304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5" y="17834"/>
                      <a:pt x="190179" y="22091"/>
                      <a:pt x="180020" y="25723"/>
                    </a:cubicBezTo>
                    <a:cubicBezTo>
                      <a:pt x="170145" y="29355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1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0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1"/>
                      <a:pt x="9137" y="34350"/>
                      <a:pt x="8229" y="35201"/>
                    </a:cubicBezTo>
                    <a:cubicBezTo>
                      <a:pt x="6981" y="35712"/>
                      <a:pt x="5619" y="36052"/>
                      <a:pt x="4370" y="36336"/>
                    </a:cubicBezTo>
                    <a:cubicBezTo>
                      <a:pt x="3689" y="36393"/>
                      <a:pt x="3235" y="36676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0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8"/>
                      <a:pt x="61009" y="189058"/>
                    </a:cubicBezTo>
                    <a:cubicBezTo>
                      <a:pt x="60725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7"/>
                      <a:pt x="58626" y="252621"/>
                    </a:cubicBezTo>
                    <a:cubicBezTo>
                      <a:pt x="60215" y="274357"/>
                      <a:pt x="67082" y="295753"/>
                      <a:pt x="81894" y="312268"/>
                    </a:cubicBezTo>
                    <a:cubicBezTo>
                      <a:pt x="82235" y="295867"/>
                      <a:pt x="83200" y="280203"/>
                      <a:pt x="84902" y="265901"/>
                    </a:cubicBezTo>
                    <a:cubicBezTo>
                      <a:pt x="86378" y="250975"/>
                      <a:pt x="88478" y="237184"/>
                      <a:pt x="91713" y="225209"/>
                    </a:cubicBezTo>
                    <a:cubicBezTo>
                      <a:pt x="93415" y="219307"/>
                      <a:pt x="94891" y="212951"/>
                      <a:pt x="96990" y="207559"/>
                    </a:cubicBezTo>
                    <a:cubicBezTo>
                      <a:pt x="98977" y="201940"/>
                      <a:pt x="101588" y="197117"/>
                      <a:pt x="104255" y="192236"/>
                    </a:cubicBezTo>
                    <a:cubicBezTo>
                      <a:pt x="109419" y="182020"/>
                      <a:pt x="116854" y="174245"/>
                      <a:pt x="125934" y="166186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0" name="Google Shape;1900;p23"/>
              <p:cNvSpPr/>
              <p:nvPr/>
            </p:nvSpPr>
            <p:spPr>
              <a:xfrm>
                <a:off x="5441648" y="6778378"/>
                <a:ext cx="301470" cy="115434"/>
              </a:xfrm>
              <a:custGeom>
                <a:avLst/>
                <a:gdLst/>
                <a:ahLst/>
                <a:cxnLst/>
                <a:rect l="l" t="t" r="r" b="b"/>
                <a:pathLst>
                  <a:path w="301470" h="115434" extrusionOk="0">
                    <a:moveTo>
                      <a:pt x="299541" y="115435"/>
                    </a:moveTo>
                    <a:cubicBezTo>
                      <a:pt x="261460" y="100849"/>
                      <a:pt x="222244" y="87456"/>
                      <a:pt x="184333" y="74460"/>
                    </a:cubicBezTo>
                    <a:cubicBezTo>
                      <a:pt x="123154" y="53518"/>
                      <a:pt x="59931" y="31895"/>
                      <a:pt x="0" y="4881"/>
                    </a:cubicBezTo>
                    <a:lnTo>
                      <a:pt x="2213" y="0"/>
                    </a:lnTo>
                    <a:cubicBezTo>
                      <a:pt x="61860" y="26901"/>
                      <a:pt x="125026" y="48467"/>
                      <a:pt x="186036" y="69409"/>
                    </a:cubicBezTo>
                    <a:cubicBezTo>
                      <a:pt x="224003" y="82405"/>
                      <a:pt x="263276" y="95855"/>
                      <a:pt x="301471" y="110441"/>
                    </a:cubicBezTo>
                    <a:lnTo>
                      <a:pt x="299541" y="1154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1" name="Google Shape;1901;p23"/>
              <p:cNvSpPr/>
              <p:nvPr/>
            </p:nvSpPr>
            <p:spPr>
              <a:xfrm>
                <a:off x="5432681" y="6781386"/>
                <a:ext cx="278542" cy="212425"/>
              </a:xfrm>
              <a:custGeom>
                <a:avLst/>
                <a:gdLst/>
                <a:ahLst/>
                <a:cxnLst/>
                <a:rect l="l" t="t" r="r" b="b"/>
                <a:pathLst>
                  <a:path w="278542" h="212425" extrusionOk="0">
                    <a:moveTo>
                      <a:pt x="275421" y="212426"/>
                    </a:moveTo>
                    <a:cubicBezTo>
                      <a:pt x="234502" y="182687"/>
                      <a:pt x="193924" y="151076"/>
                      <a:pt x="154708" y="120486"/>
                    </a:cubicBezTo>
                    <a:cubicBezTo>
                      <a:pt x="104595" y="81440"/>
                      <a:pt x="52780" y="41032"/>
                      <a:pt x="0" y="4427"/>
                    </a:cubicBezTo>
                    <a:lnTo>
                      <a:pt x="3065" y="0"/>
                    </a:lnTo>
                    <a:cubicBezTo>
                      <a:pt x="55958" y="36719"/>
                      <a:pt x="107830" y="77127"/>
                      <a:pt x="158000" y="116230"/>
                    </a:cubicBezTo>
                    <a:cubicBezTo>
                      <a:pt x="197216" y="146763"/>
                      <a:pt x="237737" y="178374"/>
                      <a:pt x="278543" y="208056"/>
                    </a:cubicBezTo>
                    <a:lnTo>
                      <a:pt x="275364" y="21242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2" name="Google Shape;1902;p23"/>
              <p:cNvSpPr/>
              <p:nvPr/>
            </p:nvSpPr>
            <p:spPr>
              <a:xfrm>
                <a:off x="5428424" y="6790466"/>
                <a:ext cx="140576" cy="183538"/>
              </a:xfrm>
              <a:custGeom>
                <a:avLst/>
                <a:gdLst/>
                <a:ahLst/>
                <a:cxnLst/>
                <a:rect l="l" t="t" r="r" b="b"/>
                <a:pathLst>
                  <a:path w="140576" h="183538" extrusionOk="0">
                    <a:moveTo>
                      <a:pt x="136263" y="183538"/>
                    </a:moveTo>
                    <a:cubicBezTo>
                      <a:pt x="125934" y="169293"/>
                      <a:pt x="115662" y="154765"/>
                      <a:pt x="105390" y="140293"/>
                    </a:cubicBezTo>
                    <a:cubicBezTo>
                      <a:pt x="72246" y="93472"/>
                      <a:pt x="37968" y="45118"/>
                      <a:pt x="0" y="3632"/>
                    </a:cubicBezTo>
                    <a:lnTo>
                      <a:pt x="3973" y="0"/>
                    </a:lnTo>
                    <a:cubicBezTo>
                      <a:pt x="42167" y="41713"/>
                      <a:pt x="76559" y="90237"/>
                      <a:pt x="109760" y="137171"/>
                    </a:cubicBezTo>
                    <a:cubicBezTo>
                      <a:pt x="120032" y="151643"/>
                      <a:pt x="130248" y="166115"/>
                      <a:pt x="140577" y="180360"/>
                    </a:cubicBezTo>
                    <a:lnTo>
                      <a:pt x="136207" y="18353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3" name="Google Shape;1903;p23"/>
              <p:cNvSpPr/>
              <p:nvPr/>
            </p:nvSpPr>
            <p:spPr>
              <a:xfrm>
                <a:off x="5431659" y="6788934"/>
                <a:ext cx="110611" cy="117535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117535" extrusionOk="0">
                    <a:moveTo>
                      <a:pt x="106639" y="117478"/>
                    </a:moveTo>
                    <a:cubicBezTo>
                      <a:pt x="99204" y="109363"/>
                      <a:pt x="91826" y="101133"/>
                      <a:pt x="84391" y="92904"/>
                    </a:cubicBezTo>
                    <a:cubicBezTo>
                      <a:pt x="57207" y="62769"/>
                      <a:pt x="29114" y="31611"/>
                      <a:pt x="0" y="3916"/>
                    </a:cubicBezTo>
                    <a:lnTo>
                      <a:pt x="3689" y="0"/>
                    </a:lnTo>
                    <a:cubicBezTo>
                      <a:pt x="32973" y="27809"/>
                      <a:pt x="61123" y="59079"/>
                      <a:pt x="88364" y="89329"/>
                    </a:cubicBezTo>
                    <a:cubicBezTo>
                      <a:pt x="95799" y="97558"/>
                      <a:pt x="103177" y="105787"/>
                      <a:pt x="110611" y="113903"/>
                    </a:cubicBezTo>
                    <a:lnTo>
                      <a:pt x="106639" y="1175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4" name="Google Shape;1904;p23"/>
              <p:cNvSpPr/>
              <p:nvPr/>
            </p:nvSpPr>
            <p:spPr>
              <a:xfrm>
                <a:off x="5433816" y="6778945"/>
                <a:ext cx="87683" cy="48466"/>
              </a:xfrm>
              <a:custGeom>
                <a:avLst/>
                <a:gdLst/>
                <a:ahLst/>
                <a:cxnLst/>
                <a:rect l="l" t="t" r="r" b="b"/>
                <a:pathLst>
                  <a:path w="87683" h="48466" extrusionOk="0">
                    <a:moveTo>
                      <a:pt x="85470" y="48467"/>
                    </a:moveTo>
                    <a:cubicBezTo>
                      <a:pt x="56469" y="35187"/>
                      <a:pt x="27752" y="20431"/>
                      <a:pt x="0" y="4654"/>
                    </a:cubicBezTo>
                    <a:lnTo>
                      <a:pt x="2667" y="0"/>
                    </a:lnTo>
                    <a:cubicBezTo>
                      <a:pt x="30249" y="15664"/>
                      <a:pt x="58853" y="30363"/>
                      <a:pt x="87683" y="43586"/>
                    </a:cubicBezTo>
                    <a:lnTo>
                      <a:pt x="85413" y="48467"/>
                    </a:lnTo>
                    <a:close/>
                  </a:path>
                </a:pathLst>
              </a:custGeom>
              <a:solidFill>
                <a:srgbClr val="500B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5" name="Google Shape;1905;p23"/>
              <p:cNvSpPr/>
              <p:nvPr/>
            </p:nvSpPr>
            <p:spPr>
              <a:xfrm>
                <a:off x="5498003" y="6972529"/>
                <a:ext cx="42394" cy="88591"/>
              </a:xfrm>
              <a:custGeom>
                <a:avLst/>
                <a:gdLst/>
                <a:ahLst/>
                <a:cxnLst/>
                <a:rect l="l" t="t" r="r" b="b"/>
                <a:pathLst>
                  <a:path w="42394" h="88591" extrusionOk="0">
                    <a:moveTo>
                      <a:pt x="38876" y="88591"/>
                    </a:moveTo>
                    <a:cubicBezTo>
                      <a:pt x="11351" y="64755"/>
                      <a:pt x="2554" y="27525"/>
                      <a:pt x="0" y="511"/>
                    </a:cubicBezTo>
                    <a:lnTo>
                      <a:pt x="5335" y="0"/>
                    </a:lnTo>
                    <a:cubicBezTo>
                      <a:pt x="7775" y="26050"/>
                      <a:pt x="16231" y="61861"/>
                      <a:pt x="42394" y="84505"/>
                    </a:cubicBezTo>
                    <a:lnTo>
                      <a:pt x="38876" y="885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6" name="Google Shape;1906;p23"/>
              <p:cNvSpPr/>
              <p:nvPr/>
            </p:nvSpPr>
            <p:spPr>
              <a:xfrm>
                <a:off x="5641077" y="6778596"/>
                <a:ext cx="114640" cy="38430"/>
              </a:xfrm>
              <a:custGeom>
                <a:avLst/>
                <a:gdLst/>
                <a:ahLst/>
                <a:cxnLst/>
                <a:rect l="l" t="t" r="r" b="b"/>
                <a:pathLst>
                  <a:path w="114640" h="38430" extrusionOk="0">
                    <a:moveTo>
                      <a:pt x="110498" y="38374"/>
                    </a:moveTo>
                    <a:cubicBezTo>
                      <a:pt x="103801" y="30372"/>
                      <a:pt x="95912" y="23732"/>
                      <a:pt x="87172" y="18624"/>
                    </a:cubicBezTo>
                    <a:cubicBezTo>
                      <a:pt x="79000" y="13913"/>
                      <a:pt x="69636" y="10338"/>
                      <a:pt x="59420" y="8125"/>
                    </a:cubicBezTo>
                    <a:cubicBezTo>
                      <a:pt x="41713" y="4209"/>
                      <a:pt x="22077" y="4492"/>
                      <a:pt x="1078" y="8862"/>
                    </a:cubicBezTo>
                    <a:lnTo>
                      <a:pt x="0" y="3584"/>
                    </a:lnTo>
                    <a:cubicBezTo>
                      <a:pt x="21736" y="-956"/>
                      <a:pt x="42167" y="-1183"/>
                      <a:pt x="60612" y="2903"/>
                    </a:cubicBezTo>
                    <a:cubicBezTo>
                      <a:pt x="71395" y="5287"/>
                      <a:pt x="81213" y="9033"/>
                      <a:pt x="89896" y="14027"/>
                    </a:cubicBezTo>
                    <a:cubicBezTo>
                      <a:pt x="99204" y="19475"/>
                      <a:pt x="107546" y="26512"/>
                      <a:pt x="114641" y="34969"/>
                    </a:cubicBezTo>
                    <a:lnTo>
                      <a:pt x="110498" y="384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7" name="Google Shape;1907;p23"/>
              <p:cNvSpPr/>
              <p:nvPr/>
            </p:nvSpPr>
            <p:spPr>
              <a:xfrm>
                <a:off x="5118023" y="6796823"/>
                <a:ext cx="375558" cy="463450"/>
              </a:xfrm>
              <a:custGeom>
                <a:avLst/>
                <a:gdLst/>
                <a:ahLst/>
                <a:cxnLst/>
                <a:rect l="l" t="t" r="r" b="b"/>
                <a:pathLst>
                  <a:path w="375558" h="463450" extrusionOk="0">
                    <a:moveTo>
                      <a:pt x="7341" y="185638"/>
                    </a:moveTo>
                    <a:cubicBezTo>
                      <a:pt x="5185" y="195173"/>
                      <a:pt x="4731" y="205445"/>
                      <a:pt x="5015" y="216398"/>
                    </a:cubicBezTo>
                    <a:cubicBezTo>
                      <a:pt x="5185" y="221846"/>
                      <a:pt x="5525" y="227408"/>
                      <a:pt x="5923" y="233027"/>
                    </a:cubicBezTo>
                    <a:cubicBezTo>
                      <a:pt x="6320" y="238702"/>
                      <a:pt x="7285" y="243980"/>
                      <a:pt x="7966" y="249542"/>
                    </a:cubicBezTo>
                    <a:cubicBezTo>
                      <a:pt x="9498" y="260495"/>
                      <a:pt x="10974" y="271505"/>
                      <a:pt x="11484" y="282061"/>
                    </a:cubicBezTo>
                    <a:cubicBezTo>
                      <a:pt x="11938" y="292617"/>
                      <a:pt x="11882" y="302209"/>
                      <a:pt x="9214" y="311289"/>
                    </a:cubicBezTo>
                    <a:cubicBezTo>
                      <a:pt x="5866" y="322980"/>
                      <a:pt x="-1739" y="332571"/>
                      <a:pt x="361" y="346873"/>
                    </a:cubicBezTo>
                    <a:cubicBezTo>
                      <a:pt x="928" y="350448"/>
                      <a:pt x="2461" y="354478"/>
                      <a:pt x="4788" y="358564"/>
                    </a:cubicBezTo>
                    <a:cubicBezTo>
                      <a:pt x="5979" y="360607"/>
                      <a:pt x="7285" y="362650"/>
                      <a:pt x="8817" y="364637"/>
                    </a:cubicBezTo>
                    <a:cubicBezTo>
                      <a:pt x="10406" y="366566"/>
                      <a:pt x="12165" y="368382"/>
                      <a:pt x="14038" y="370141"/>
                    </a:cubicBezTo>
                    <a:cubicBezTo>
                      <a:pt x="21586" y="377179"/>
                      <a:pt x="31178" y="382741"/>
                      <a:pt x="40031" y="383479"/>
                    </a:cubicBezTo>
                    <a:cubicBezTo>
                      <a:pt x="42017" y="387565"/>
                      <a:pt x="44004" y="391878"/>
                      <a:pt x="46331" y="395907"/>
                    </a:cubicBezTo>
                    <a:cubicBezTo>
                      <a:pt x="48657" y="399937"/>
                      <a:pt x="51155" y="403909"/>
                      <a:pt x="53936" y="407939"/>
                    </a:cubicBezTo>
                    <a:cubicBezTo>
                      <a:pt x="59441" y="415998"/>
                      <a:pt x="66024" y="424000"/>
                      <a:pt x="74366" y="431775"/>
                    </a:cubicBezTo>
                    <a:cubicBezTo>
                      <a:pt x="80269" y="437564"/>
                      <a:pt x="87249" y="442104"/>
                      <a:pt x="94627" y="446474"/>
                    </a:cubicBezTo>
                    <a:cubicBezTo>
                      <a:pt x="102062" y="450730"/>
                      <a:pt x="110234" y="454419"/>
                      <a:pt x="119088" y="457257"/>
                    </a:cubicBezTo>
                    <a:cubicBezTo>
                      <a:pt x="123401" y="458960"/>
                      <a:pt x="127828" y="460151"/>
                      <a:pt x="132198" y="460946"/>
                    </a:cubicBezTo>
                    <a:cubicBezTo>
                      <a:pt x="136568" y="461797"/>
                      <a:pt x="140881" y="462421"/>
                      <a:pt x="145194" y="462876"/>
                    </a:cubicBezTo>
                    <a:cubicBezTo>
                      <a:pt x="153764" y="463670"/>
                      <a:pt x="162163" y="463613"/>
                      <a:pt x="170279" y="462876"/>
                    </a:cubicBezTo>
                    <a:cubicBezTo>
                      <a:pt x="175897" y="462478"/>
                      <a:pt x="181232" y="461400"/>
                      <a:pt x="186283" y="460038"/>
                    </a:cubicBezTo>
                    <a:cubicBezTo>
                      <a:pt x="191334" y="458732"/>
                      <a:pt x="196158" y="457200"/>
                      <a:pt x="200755" y="455498"/>
                    </a:cubicBezTo>
                    <a:cubicBezTo>
                      <a:pt x="209949" y="452092"/>
                      <a:pt x="218348" y="448120"/>
                      <a:pt x="226350" y="444034"/>
                    </a:cubicBezTo>
                    <a:cubicBezTo>
                      <a:pt x="241617" y="453511"/>
                      <a:pt x="269937" y="447836"/>
                      <a:pt x="279812" y="437904"/>
                    </a:cubicBezTo>
                    <a:cubicBezTo>
                      <a:pt x="289857" y="427348"/>
                      <a:pt x="289346" y="415146"/>
                      <a:pt x="293546" y="403626"/>
                    </a:cubicBezTo>
                    <a:cubicBezTo>
                      <a:pt x="296724" y="394715"/>
                      <a:pt x="302286" y="386429"/>
                      <a:pt x="308869" y="378484"/>
                    </a:cubicBezTo>
                    <a:cubicBezTo>
                      <a:pt x="312161" y="374511"/>
                      <a:pt x="315793" y="370596"/>
                      <a:pt x="319482" y="366736"/>
                    </a:cubicBezTo>
                    <a:cubicBezTo>
                      <a:pt x="323227" y="362707"/>
                      <a:pt x="327030" y="358564"/>
                      <a:pt x="330889" y="354478"/>
                    </a:cubicBezTo>
                    <a:cubicBezTo>
                      <a:pt x="338551" y="346249"/>
                      <a:pt x="346212" y="338020"/>
                      <a:pt x="352909" y="329733"/>
                    </a:cubicBezTo>
                    <a:cubicBezTo>
                      <a:pt x="359549" y="321164"/>
                      <a:pt x="365168" y="311970"/>
                      <a:pt x="369027" y="302946"/>
                    </a:cubicBezTo>
                    <a:cubicBezTo>
                      <a:pt x="381853" y="273548"/>
                      <a:pt x="374362" y="242164"/>
                      <a:pt x="358925" y="217704"/>
                    </a:cubicBezTo>
                    <a:cubicBezTo>
                      <a:pt x="347177" y="198805"/>
                      <a:pt x="332365" y="183652"/>
                      <a:pt x="319539" y="167591"/>
                    </a:cubicBezTo>
                    <a:cubicBezTo>
                      <a:pt x="306485" y="150849"/>
                      <a:pt x="295646" y="134731"/>
                      <a:pt x="289119" y="114640"/>
                    </a:cubicBezTo>
                    <a:cubicBezTo>
                      <a:pt x="283614" y="98125"/>
                      <a:pt x="281174" y="80645"/>
                      <a:pt x="279868" y="62769"/>
                    </a:cubicBezTo>
                    <a:cubicBezTo>
                      <a:pt x="278620" y="44608"/>
                      <a:pt x="278449" y="25993"/>
                      <a:pt x="278563" y="7661"/>
                    </a:cubicBezTo>
                    <a:cubicBezTo>
                      <a:pt x="277541" y="8740"/>
                      <a:pt x="276406" y="9705"/>
                      <a:pt x="275215" y="10613"/>
                    </a:cubicBezTo>
                    <a:cubicBezTo>
                      <a:pt x="274590" y="11180"/>
                      <a:pt x="274023" y="11237"/>
                      <a:pt x="273399" y="11294"/>
                    </a:cubicBezTo>
                    <a:cubicBezTo>
                      <a:pt x="272774" y="11407"/>
                      <a:pt x="272207" y="11464"/>
                      <a:pt x="271582" y="11577"/>
                    </a:cubicBezTo>
                    <a:cubicBezTo>
                      <a:pt x="270958" y="11691"/>
                      <a:pt x="270277" y="11748"/>
                      <a:pt x="269653" y="11861"/>
                    </a:cubicBezTo>
                    <a:cubicBezTo>
                      <a:pt x="268972" y="11918"/>
                      <a:pt x="268461" y="11464"/>
                      <a:pt x="267837" y="11294"/>
                    </a:cubicBezTo>
                    <a:cubicBezTo>
                      <a:pt x="267269" y="11067"/>
                      <a:pt x="266645" y="10896"/>
                      <a:pt x="266021" y="10726"/>
                    </a:cubicBezTo>
                    <a:cubicBezTo>
                      <a:pt x="265453" y="10499"/>
                      <a:pt x="264715" y="10613"/>
                      <a:pt x="264261" y="9989"/>
                    </a:cubicBezTo>
                    <a:cubicBezTo>
                      <a:pt x="258983" y="9818"/>
                      <a:pt x="254613" y="5789"/>
                      <a:pt x="254159" y="0"/>
                    </a:cubicBezTo>
                    <a:cubicBezTo>
                      <a:pt x="243547" y="14812"/>
                      <a:pt x="232593" y="29625"/>
                      <a:pt x="220959" y="43472"/>
                    </a:cubicBezTo>
                    <a:cubicBezTo>
                      <a:pt x="209325" y="57320"/>
                      <a:pt x="196953" y="70146"/>
                      <a:pt x="182651" y="80532"/>
                    </a:cubicBezTo>
                    <a:cubicBezTo>
                      <a:pt x="174422" y="86321"/>
                      <a:pt x="165682" y="91088"/>
                      <a:pt x="156261" y="95118"/>
                    </a:cubicBezTo>
                    <a:cubicBezTo>
                      <a:pt x="151550" y="97161"/>
                      <a:pt x="146726" y="99033"/>
                      <a:pt x="141789" y="100736"/>
                    </a:cubicBezTo>
                    <a:cubicBezTo>
                      <a:pt x="137022" y="102268"/>
                      <a:pt x="132198" y="103631"/>
                      <a:pt x="127203" y="104993"/>
                    </a:cubicBezTo>
                    <a:cubicBezTo>
                      <a:pt x="116874" y="107660"/>
                      <a:pt x="106602" y="110271"/>
                      <a:pt x="96500" y="112825"/>
                    </a:cubicBezTo>
                    <a:cubicBezTo>
                      <a:pt x="86398" y="115265"/>
                      <a:pt x="76126" y="118159"/>
                      <a:pt x="66024" y="122245"/>
                    </a:cubicBezTo>
                    <a:cubicBezTo>
                      <a:pt x="38783" y="133255"/>
                      <a:pt x="15003" y="153686"/>
                      <a:pt x="7285" y="18563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8" name="Google Shape;1908;p23"/>
              <p:cNvSpPr/>
              <p:nvPr/>
            </p:nvSpPr>
            <p:spPr>
              <a:xfrm>
                <a:off x="5118023" y="6796823"/>
                <a:ext cx="375558" cy="463450"/>
              </a:xfrm>
              <a:custGeom>
                <a:avLst/>
                <a:gdLst/>
                <a:ahLst/>
                <a:cxnLst/>
                <a:rect l="l" t="t" r="r" b="b"/>
                <a:pathLst>
                  <a:path w="375558" h="463450" extrusionOk="0">
                    <a:moveTo>
                      <a:pt x="7341" y="185638"/>
                    </a:moveTo>
                    <a:cubicBezTo>
                      <a:pt x="5185" y="195173"/>
                      <a:pt x="4731" y="205445"/>
                      <a:pt x="5015" y="216398"/>
                    </a:cubicBezTo>
                    <a:cubicBezTo>
                      <a:pt x="5185" y="221846"/>
                      <a:pt x="5525" y="227408"/>
                      <a:pt x="5923" y="233027"/>
                    </a:cubicBezTo>
                    <a:cubicBezTo>
                      <a:pt x="6320" y="238702"/>
                      <a:pt x="7285" y="243980"/>
                      <a:pt x="7966" y="249542"/>
                    </a:cubicBezTo>
                    <a:cubicBezTo>
                      <a:pt x="9498" y="260495"/>
                      <a:pt x="10974" y="271505"/>
                      <a:pt x="11484" y="282061"/>
                    </a:cubicBezTo>
                    <a:cubicBezTo>
                      <a:pt x="11938" y="292617"/>
                      <a:pt x="11882" y="302209"/>
                      <a:pt x="9214" y="311289"/>
                    </a:cubicBezTo>
                    <a:cubicBezTo>
                      <a:pt x="5866" y="322980"/>
                      <a:pt x="-1739" y="332571"/>
                      <a:pt x="361" y="346873"/>
                    </a:cubicBezTo>
                    <a:cubicBezTo>
                      <a:pt x="928" y="350448"/>
                      <a:pt x="2461" y="354478"/>
                      <a:pt x="4788" y="358564"/>
                    </a:cubicBezTo>
                    <a:cubicBezTo>
                      <a:pt x="5979" y="360607"/>
                      <a:pt x="7285" y="362650"/>
                      <a:pt x="8817" y="364637"/>
                    </a:cubicBezTo>
                    <a:cubicBezTo>
                      <a:pt x="10406" y="366566"/>
                      <a:pt x="12165" y="368382"/>
                      <a:pt x="14038" y="370141"/>
                    </a:cubicBezTo>
                    <a:cubicBezTo>
                      <a:pt x="21586" y="377179"/>
                      <a:pt x="31178" y="382741"/>
                      <a:pt x="40031" y="383479"/>
                    </a:cubicBezTo>
                    <a:cubicBezTo>
                      <a:pt x="42017" y="387565"/>
                      <a:pt x="44004" y="391878"/>
                      <a:pt x="46331" y="395907"/>
                    </a:cubicBezTo>
                    <a:cubicBezTo>
                      <a:pt x="48657" y="399937"/>
                      <a:pt x="51155" y="403909"/>
                      <a:pt x="53936" y="407939"/>
                    </a:cubicBezTo>
                    <a:cubicBezTo>
                      <a:pt x="59441" y="415998"/>
                      <a:pt x="66024" y="424000"/>
                      <a:pt x="74366" y="431775"/>
                    </a:cubicBezTo>
                    <a:cubicBezTo>
                      <a:pt x="80269" y="437564"/>
                      <a:pt x="87249" y="442104"/>
                      <a:pt x="94627" y="446474"/>
                    </a:cubicBezTo>
                    <a:cubicBezTo>
                      <a:pt x="102062" y="450730"/>
                      <a:pt x="110234" y="454419"/>
                      <a:pt x="119088" y="457257"/>
                    </a:cubicBezTo>
                    <a:cubicBezTo>
                      <a:pt x="123401" y="458960"/>
                      <a:pt x="127828" y="460151"/>
                      <a:pt x="132198" y="460946"/>
                    </a:cubicBezTo>
                    <a:cubicBezTo>
                      <a:pt x="136568" y="461797"/>
                      <a:pt x="140881" y="462421"/>
                      <a:pt x="145194" y="462876"/>
                    </a:cubicBezTo>
                    <a:cubicBezTo>
                      <a:pt x="153764" y="463670"/>
                      <a:pt x="162163" y="463613"/>
                      <a:pt x="170279" y="462876"/>
                    </a:cubicBezTo>
                    <a:cubicBezTo>
                      <a:pt x="175897" y="462478"/>
                      <a:pt x="181232" y="461400"/>
                      <a:pt x="186283" y="460038"/>
                    </a:cubicBezTo>
                    <a:cubicBezTo>
                      <a:pt x="191334" y="458732"/>
                      <a:pt x="196158" y="457200"/>
                      <a:pt x="200755" y="455498"/>
                    </a:cubicBezTo>
                    <a:cubicBezTo>
                      <a:pt x="209949" y="452092"/>
                      <a:pt x="218348" y="448120"/>
                      <a:pt x="226350" y="444034"/>
                    </a:cubicBezTo>
                    <a:cubicBezTo>
                      <a:pt x="241617" y="453511"/>
                      <a:pt x="269937" y="447836"/>
                      <a:pt x="279812" y="437904"/>
                    </a:cubicBezTo>
                    <a:cubicBezTo>
                      <a:pt x="289857" y="427348"/>
                      <a:pt x="289346" y="415146"/>
                      <a:pt x="293546" y="403626"/>
                    </a:cubicBezTo>
                    <a:cubicBezTo>
                      <a:pt x="296724" y="394715"/>
                      <a:pt x="302286" y="386429"/>
                      <a:pt x="308869" y="378484"/>
                    </a:cubicBezTo>
                    <a:cubicBezTo>
                      <a:pt x="312161" y="374511"/>
                      <a:pt x="315793" y="370596"/>
                      <a:pt x="319482" y="366736"/>
                    </a:cubicBezTo>
                    <a:cubicBezTo>
                      <a:pt x="323227" y="362707"/>
                      <a:pt x="327030" y="358564"/>
                      <a:pt x="330889" y="354478"/>
                    </a:cubicBezTo>
                    <a:cubicBezTo>
                      <a:pt x="338551" y="346249"/>
                      <a:pt x="346212" y="338020"/>
                      <a:pt x="352909" y="329733"/>
                    </a:cubicBezTo>
                    <a:cubicBezTo>
                      <a:pt x="359549" y="321164"/>
                      <a:pt x="365168" y="311970"/>
                      <a:pt x="369027" y="302946"/>
                    </a:cubicBezTo>
                    <a:cubicBezTo>
                      <a:pt x="381853" y="273548"/>
                      <a:pt x="374362" y="242164"/>
                      <a:pt x="358925" y="217704"/>
                    </a:cubicBezTo>
                    <a:cubicBezTo>
                      <a:pt x="347177" y="198805"/>
                      <a:pt x="332365" y="183652"/>
                      <a:pt x="319539" y="167591"/>
                    </a:cubicBezTo>
                    <a:cubicBezTo>
                      <a:pt x="306485" y="150849"/>
                      <a:pt x="295646" y="134731"/>
                      <a:pt x="289119" y="114640"/>
                    </a:cubicBezTo>
                    <a:cubicBezTo>
                      <a:pt x="283614" y="98125"/>
                      <a:pt x="281174" y="80645"/>
                      <a:pt x="279868" y="62769"/>
                    </a:cubicBezTo>
                    <a:cubicBezTo>
                      <a:pt x="278620" y="44608"/>
                      <a:pt x="278449" y="25993"/>
                      <a:pt x="278563" y="7661"/>
                    </a:cubicBezTo>
                    <a:cubicBezTo>
                      <a:pt x="277541" y="8740"/>
                      <a:pt x="276406" y="9705"/>
                      <a:pt x="275215" y="10613"/>
                    </a:cubicBezTo>
                    <a:cubicBezTo>
                      <a:pt x="274590" y="11180"/>
                      <a:pt x="274023" y="11237"/>
                      <a:pt x="273399" y="11294"/>
                    </a:cubicBezTo>
                    <a:cubicBezTo>
                      <a:pt x="272774" y="11407"/>
                      <a:pt x="272207" y="11464"/>
                      <a:pt x="271582" y="11577"/>
                    </a:cubicBezTo>
                    <a:cubicBezTo>
                      <a:pt x="270958" y="11691"/>
                      <a:pt x="270277" y="11748"/>
                      <a:pt x="269653" y="11861"/>
                    </a:cubicBezTo>
                    <a:cubicBezTo>
                      <a:pt x="268972" y="11918"/>
                      <a:pt x="268461" y="11464"/>
                      <a:pt x="267837" y="11294"/>
                    </a:cubicBezTo>
                    <a:cubicBezTo>
                      <a:pt x="267269" y="11067"/>
                      <a:pt x="266645" y="10896"/>
                      <a:pt x="266021" y="10726"/>
                    </a:cubicBezTo>
                    <a:cubicBezTo>
                      <a:pt x="265453" y="10499"/>
                      <a:pt x="264715" y="10613"/>
                      <a:pt x="264261" y="9989"/>
                    </a:cubicBezTo>
                    <a:cubicBezTo>
                      <a:pt x="258983" y="9818"/>
                      <a:pt x="254613" y="5789"/>
                      <a:pt x="254159" y="0"/>
                    </a:cubicBezTo>
                    <a:cubicBezTo>
                      <a:pt x="243547" y="14812"/>
                      <a:pt x="232593" y="29625"/>
                      <a:pt x="220959" y="43472"/>
                    </a:cubicBezTo>
                    <a:cubicBezTo>
                      <a:pt x="209325" y="57320"/>
                      <a:pt x="196953" y="70146"/>
                      <a:pt x="182651" y="80532"/>
                    </a:cubicBezTo>
                    <a:cubicBezTo>
                      <a:pt x="174422" y="86321"/>
                      <a:pt x="165682" y="91088"/>
                      <a:pt x="156261" y="95118"/>
                    </a:cubicBezTo>
                    <a:cubicBezTo>
                      <a:pt x="151550" y="97161"/>
                      <a:pt x="146726" y="99033"/>
                      <a:pt x="141789" y="100736"/>
                    </a:cubicBezTo>
                    <a:cubicBezTo>
                      <a:pt x="137022" y="102268"/>
                      <a:pt x="132198" y="103631"/>
                      <a:pt x="127203" y="104993"/>
                    </a:cubicBezTo>
                    <a:cubicBezTo>
                      <a:pt x="116874" y="107660"/>
                      <a:pt x="106602" y="110271"/>
                      <a:pt x="96500" y="112825"/>
                    </a:cubicBezTo>
                    <a:cubicBezTo>
                      <a:pt x="86398" y="115265"/>
                      <a:pt x="76126" y="118159"/>
                      <a:pt x="66024" y="122245"/>
                    </a:cubicBezTo>
                    <a:cubicBezTo>
                      <a:pt x="38783" y="133255"/>
                      <a:pt x="15003" y="153686"/>
                      <a:pt x="7285" y="18563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9" name="Google Shape;1909;p23"/>
              <p:cNvSpPr/>
              <p:nvPr/>
            </p:nvSpPr>
            <p:spPr>
              <a:xfrm>
                <a:off x="5134615" y="6796936"/>
                <a:ext cx="359080" cy="320028"/>
              </a:xfrm>
              <a:custGeom>
                <a:avLst/>
                <a:gdLst/>
                <a:ahLst/>
                <a:cxnLst/>
                <a:rect l="l" t="t" r="r" b="b"/>
                <a:pathLst>
                  <a:path w="359080" h="320028" extrusionOk="0">
                    <a:moveTo>
                      <a:pt x="152438" y="159759"/>
                    </a:moveTo>
                    <a:cubicBezTo>
                      <a:pt x="156070" y="162256"/>
                      <a:pt x="159078" y="164697"/>
                      <a:pt x="160894" y="168669"/>
                    </a:cubicBezTo>
                    <a:cubicBezTo>
                      <a:pt x="162824" y="172472"/>
                      <a:pt x="163845" y="177239"/>
                      <a:pt x="164243" y="182687"/>
                    </a:cubicBezTo>
                    <a:cubicBezTo>
                      <a:pt x="164980" y="193811"/>
                      <a:pt x="163505" y="207261"/>
                      <a:pt x="160497" y="222244"/>
                    </a:cubicBezTo>
                    <a:cubicBezTo>
                      <a:pt x="154538" y="252266"/>
                      <a:pt x="141939" y="287793"/>
                      <a:pt x="131496" y="315432"/>
                    </a:cubicBezTo>
                    <a:cubicBezTo>
                      <a:pt x="143528" y="304081"/>
                      <a:pt x="153630" y="290234"/>
                      <a:pt x="162994" y="276102"/>
                    </a:cubicBezTo>
                    <a:cubicBezTo>
                      <a:pt x="172301" y="261971"/>
                      <a:pt x="181041" y="246931"/>
                      <a:pt x="189498" y="233935"/>
                    </a:cubicBezTo>
                    <a:cubicBezTo>
                      <a:pt x="198010" y="220825"/>
                      <a:pt x="206240" y="209531"/>
                      <a:pt x="214923" y="201529"/>
                    </a:cubicBezTo>
                    <a:cubicBezTo>
                      <a:pt x="219293" y="197273"/>
                      <a:pt x="223776" y="193811"/>
                      <a:pt x="228543" y="191541"/>
                    </a:cubicBezTo>
                    <a:cubicBezTo>
                      <a:pt x="230927" y="190406"/>
                      <a:pt x="233311" y="189554"/>
                      <a:pt x="235808" y="188987"/>
                    </a:cubicBezTo>
                    <a:cubicBezTo>
                      <a:pt x="237056" y="188703"/>
                      <a:pt x="238362" y="188533"/>
                      <a:pt x="239667" y="188419"/>
                    </a:cubicBezTo>
                    <a:cubicBezTo>
                      <a:pt x="240972" y="188249"/>
                      <a:pt x="242334" y="187965"/>
                      <a:pt x="243753" y="187909"/>
                    </a:cubicBezTo>
                    <a:cubicBezTo>
                      <a:pt x="250507" y="186376"/>
                      <a:pt x="256466" y="186319"/>
                      <a:pt x="261971" y="187568"/>
                    </a:cubicBezTo>
                    <a:cubicBezTo>
                      <a:pt x="267476" y="188419"/>
                      <a:pt x="272527" y="190065"/>
                      <a:pt x="277351" y="193130"/>
                    </a:cubicBezTo>
                    <a:cubicBezTo>
                      <a:pt x="279734" y="194605"/>
                      <a:pt x="282118" y="196422"/>
                      <a:pt x="284445" y="198408"/>
                    </a:cubicBezTo>
                    <a:cubicBezTo>
                      <a:pt x="285580" y="199429"/>
                      <a:pt x="286715" y="200508"/>
                      <a:pt x="287850" y="201643"/>
                    </a:cubicBezTo>
                    <a:cubicBezTo>
                      <a:pt x="288985" y="202664"/>
                      <a:pt x="290063" y="203743"/>
                      <a:pt x="291198" y="204878"/>
                    </a:cubicBezTo>
                    <a:cubicBezTo>
                      <a:pt x="295625" y="209418"/>
                      <a:pt x="299882" y="214923"/>
                      <a:pt x="304025" y="221166"/>
                    </a:cubicBezTo>
                    <a:cubicBezTo>
                      <a:pt x="312311" y="233595"/>
                      <a:pt x="320199" y="249202"/>
                      <a:pt x="326953" y="266000"/>
                    </a:cubicBezTo>
                    <a:cubicBezTo>
                      <a:pt x="333706" y="282686"/>
                      <a:pt x="339438" y="301130"/>
                      <a:pt x="343241" y="320029"/>
                    </a:cubicBezTo>
                    <a:cubicBezTo>
                      <a:pt x="346873" y="314354"/>
                      <a:pt x="350108" y="308678"/>
                      <a:pt x="352548" y="302946"/>
                    </a:cubicBezTo>
                    <a:cubicBezTo>
                      <a:pt x="365374" y="273548"/>
                      <a:pt x="357883" y="242164"/>
                      <a:pt x="342446" y="217704"/>
                    </a:cubicBezTo>
                    <a:cubicBezTo>
                      <a:pt x="330698" y="198805"/>
                      <a:pt x="315886" y="183652"/>
                      <a:pt x="303060" y="167591"/>
                    </a:cubicBezTo>
                    <a:cubicBezTo>
                      <a:pt x="290007" y="150849"/>
                      <a:pt x="279167" y="134731"/>
                      <a:pt x="272640" y="114641"/>
                    </a:cubicBezTo>
                    <a:cubicBezTo>
                      <a:pt x="267135" y="98126"/>
                      <a:pt x="264695" y="80646"/>
                      <a:pt x="263390" y="62769"/>
                    </a:cubicBezTo>
                    <a:cubicBezTo>
                      <a:pt x="262141" y="44608"/>
                      <a:pt x="261971" y="25993"/>
                      <a:pt x="262084" y="7662"/>
                    </a:cubicBezTo>
                    <a:cubicBezTo>
                      <a:pt x="261063" y="8740"/>
                      <a:pt x="259928" y="9705"/>
                      <a:pt x="258736" y="10613"/>
                    </a:cubicBezTo>
                    <a:cubicBezTo>
                      <a:pt x="258112" y="11180"/>
                      <a:pt x="257544" y="11237"/>
                      <a:pt x="256920" y="11294"/>
                    </a:cubicBezTo>
                    <a:cubicBezTo>
                      <a:pt x="256296" y="11407"/>
                      <a:pt x="255728" y="11464"/>
                      <a:pt x="255104" y="11578"/>
                    </a:cubicBezTo>
                    <a:cubicBezTo>
                      <a:pt x="254479" y="11691"/>
                      <a:pt x="253798" y="11748"/>
                      <a:pt x="253174" y="11861"/>
                    </a:cubicBezTo>
                    <a:cubicBezTo>
                      <a:pt x="252493" y="11918"/>
                      <a:pt x="251982" y="11464"/>
                      <a:pt x="251358" y="11294"/>
                    </a:cubicBezTo>
                    <a:cubicBezTo>
                      <a:pt x="250791" y="11067"/>
                      <a:pt x="250166" y="10897"/>
                      <a:pt x="249542" y="10726"/>
                    </a:cubicBezTo>
                    <a:cubicBezTo>
                      <a:pt x="248974" y="10499"/>
                      <a:pt x="248237" y="10613"/>
                      <a:pt x="247783" y="9989"/>
                    </a:cubicBezTo>
                    <a:cubicBezTo>
                      <a:pt x="242505" y="9818"/>
                      <a:pt x="238135" y="5789"/>
                      <a:pt x="237681" y="0"/>
                    </a:cubicBezTo>
                    <a:cubicBezTo>
                      <a:pt x="227068" y="14813"/>
                      <a:pt x="216115" y="29625"/>
                      <a:pt x="204480" y="43473"/>
                    </a:cubicBezTo>
                    <a:cubicBezTo>
                      <a:pt x="192846" y="57321"/>
                      <a:pt x="180474" y="70147"/>
                      <a:pt x="166172" y="80532"/>
                    </a:cubicBezTo>
                    <a:cubicBezTo>
                      <a:pt x="157943" y="86321"/>
                      <a:pt x="149203" y="91088"/>
                      <a:pt x="139782" y="95118"/>
                    </a:cubicBezTo>
                    <a:cubicBezTo>
                      <a:pt x="135072" y="97161"/>
                      <a:pt x="130248" y="99034"/>
                      <a:pt x="125310" y="100736"/>
                    </a:cubicBezTo>
                    <a:cubicBezTo>
                      <a:pt x="120543" y="102269"/>
                      <a:pt x="115719" y="103631"/>
                      <a:pt x="110725" y="104993"/>
                    </a:cubicBezTo>
                    <a:cubicBezTo>
                      <a:pt x="100396" y="107660"/>
                      <a:pt x="90123" y="110271"/>
                      <a:pt x="80021" y="112825"/>
                    </a:cubicBezTo>
                    <a:cubicBezTo>
                      <a:pt x="69919" y="115265"/>
                      <a:pt x="59647" y="118159"/>
                      <a:pt x="49545" y="122246"/>
                    </a:cubicBezTo>
                    <a:cubicBezTo>
                      <a:pt x="29455" y="130418"/>
                      <a:pt x="11294" y="143585"/>
                      <a:pt x="0" y="162881"/>
                    </a:cubicBezTo>
                    <a:cubicBezTo>
                      <a:pt x="30930" y="153857"/>
                      <a:pt x="60953" y="146763"/>
                      <a:pt x="85867" y="145287"/>
                    </a:cubicBezTo>
                    <a:cubicBezTo>
                      <a:pt x="92280" y="144776"/>
                      <a:pt x="98409" y="144606"/>
                      <a:pt x="104255" y="144947"/>
                    </a:cubicBezTo>
                    <a:cubicBezTo>
                      <a:pt x="107149" y="145117"/>
                      <a:pt x="109930" y="145457"/>
                      <a:pt x="112711" y="145855"/>
                    </a:cubicBezTo>
                    <a:cubicBezTo>
                      <a:pt x="115605" y="146082"/>
                      <a:pt x="118443" y="146479"/>
                      <a:pt x="121224" y="146990"/>
                    </a:cubicBezTo>
                    <a:cubicBezTo>
                      <a:pt x="126786" y="147955"/>
                      <a:pt x="131893" y="149771"/>
                      <a:pt x="137001" y="151927"/>
                    </a:cubicBezTo>
                    <a:cubicBezTo>
                      <a:pt x="142336" y="153800"/>
                      <a:pt x="147444" y="156354"/>
                      <a:pt x="152438" y="159816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0" name="Google Shape;1910;p23"/>
              <p:cNvSpPr/>
              <p:nvPr/>
            </p:nvSpPr>
            <p:spPr>
              <a:xfrm>
                <a:off x="5376155" y="6808343"/>
                <a:ext cx="17423" cy="319291"/>
              </a:xfrm>
              <a:custGeom>
                <a:avLst/>
                <a:gdLst/>
                <a:ahLst/>
                <a:cxnLst/>
                <a:rect l="l" t="t" r="r" b="b"/>
                <a:pathLst>
                  <a:path w="17423" h="319291" extrusionOk="0">
                    <a:moveTo>
                      <a:pt x="5391" y="319291"/>
                    </a:moveTo>
                    <a:lnTo>
                      <a:pt x="0" y="319007"/>
                    </a:lnTo>
                    <a:cubicBezTo>
                      <a:pt x="2100" y="277691"/>
                      <a:pt x="2724" y="235638"/>
                      <a:pt x="3292" y="194946"/>
                    </a:cubicBezTo>
                    <a:cubicBezTo>
                      <a:pt x="3462" y="183028"/>
                      <a:pt x="3632" y="171110"/>
                      <a:pt x="3859" y="159191"/>
                    </a:cubicBezTo>
                    <a:cubicBezTo>
                      <a:pt x="4256" y="137342"/>
                      <a:pt x="4824" y="108568"/>
                      <a:pt x="6186" y="79624"/>
                    </a:cubicBezTo>
                    <a:cubicBezTo>
                      <a:pt x="7491" y="51305"/>
                      <a:pt x="9478" y="24517"/>
                      <a:pt x="12088" y="0"/>
                    </a:cubicBezTo>
                    <a:lnTo>
                      <a:pt x="17423" y="568"/>
                    </a:lnTo>
                    <a:cubicBezTo>
                      <a:pt x="14812" y="24971"/>
                      <a:pt x="12826" y="51645"/>
                      <a:pt x="11521" y="79851"/>
                    </a:cubicBezTo>
                    <a:cubicBezTo>
                      <a:pt x="10216" y="108795"/>
                      <a:pt x="9591" y="137512"/>
                      <a:pt x="9194" y="159305"/>
                    </a:cubicBezTo>
                    <a:cubicBezTo>
                      <a:pt x="8967" y="171223"/>
                      <a:pt x="8797" y="183084"/>
                      <a:pt x="8626" y="195002"/>
                    </a:cubicBezTo>
                    <a:cubicBezTo>
                      <a:pt x="8059" y="235751"/>
                      <a:pt x="7435" y="277862"/>
                      <a:pt x="5335" y="3192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1" name="Google Shape;1911;p23"/>
              <p:cNvSpPr/>
              <p:nvPr/>
            </p:nvSpPr>
            <p:spPr>
              <a:xfrm>
                <a:off x="5270822" y="6800398"/>
                <a:ext cx="117591" cy="328314"/>
              </a:xfrm>
              <a:custGeom>
                <a:avLst/>
                <a:gdLst/>
                <a:ahLst/>
                <a:cxnLst/>
                <a:rect l="l" t="t" r="r" b="b"/>
                <a:pathLst>
                  <a:path w="117591" h="328314" extrusionOk="0">
                    <a:moveTo>
                      <a:pt x="5108" y="328315"/>
                    </a:moveTo>
                    <a:lnTo>
                      <a:pt x="0" y="326669"/>
                    </a:lnTo>
                    <a:cubicBezTo>
                      <a:pt x="15493" y="278883"/>
                      <a:pt x="32803" y="230984"/>
                      <a:pt x="49602" y="184617"/>
                    </a:cubicBezTo>
                    <a:lnTo>
                      <a:pt x="57207" y="163505"/>
                    </a:lnTo>
                    <a:cubicBezTo>
                      <a:pt x="66458" y="137852"/>
                      <a:pt x="76332" y="110214"/>
                      <a:pt x="85924" y="82235"/>
                    </a:cubicBezTo>
                    <a:cubicBezTo>
                      <a:pt x="96196" y="52099"/>
                      <a:pt x="104879" y="25198"/>
                      <a:pt x="112427" y="0"/>
                    </a:cubicBezTo>
                    <a:lnTo>
                      <a:pt x="117592" y="1532"/>
                    </a:lnTo>
                    <a:cubicBezTo>
                      <a:pt x="110044" y="26787"/>
                      <a:pt x="101360" y="53745"/>
                      <a:pt x="91031" y="83937"/>
                    </a:cubicBezTo>
                    <a:cubicBezTo>
                      <a:pt x="81440" y="111973"/>
                      <a:pt x="71565" y="139612"/>
                      <a:pt x="62315" y="165264"/>
                    </a:cubicBezTo>
                    <a:lnTo>
                      <a:pt x="54710" y="186376"/>
                    </a:lnTo>
                    <a:cubicBezTo>
                      <a:pt x="37968" y="232686"/>
                      <a:pt x="20658" y="280586"/>
                      <a:pt x="5165" y="32825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2" name="Google Shape;1912;p23"/>
              <p:cNvSpPr/>
              <p:nvPr/>
            </p:nvSpPr>
            <p:spPr>
              <a:xfrm>
                <a:off x="5245225" y="6799149"/>
                <a:ext cx="133993" cy="188476"/>
              </a:xfrm>
              <a:custGeom>
                <a:avLst/>
                <a:gdLst/>
                <a:ahLst/>
                <a:cxnLst/>
                <a:rect l="l" t="t" r="r" b="b"/>
                <a:pathLst>
                  <a:path w="133993" h="188476" extrusionOk="0">
                    <a:moveTo>
                      <a:pt x="4370" y="188476"/>
                    </a:moveTo>
                    <a:lnTo>
                      <a:pt x="0" y="185298"/>
                    </a:lnTo>
                    <a:cubicBezTo>
                      <a:pt x="10726" y="170599"/>
                      <a:pt x="21566" y="156013"/>
                      <a:pt x="32463" y="141485"/>
                    </a:cubicBezTo>
                    <a:cubicBezTo>
                      <a:pt x="44154" y="125821"/>
                      <a:pt x="56299" y="109646"/>
                      <a:pt x="67876" y="93642"/>
                    </a:cubicBezTo>
                    <a:cubicBezTo>
                      <a:pt x="80192" y="76616"/>
                      <a:pt x="90748" y="61520"/>
                      <a:pt x="100055" y="47502"/>
                    </a:cubicBezTo>
                    <a:cubicBezTo>
                      <a:pt x="105333" y="39500"/>
                      <a:pt x="110384" y="31668"/>
                      <a:pt x="115038" y="24120"/>
                    </a:cubicBezTo>
                    <a:cubicBezTo>
                      <a:pt x="120032" y="16061"/>
                      <a:pt x="124799" y="7946"/>
                      <a:pt x="129283" y="0"/>
                    </a:cubicBezTo>
                    <a:lnTo>
                      <a:pt x="133993" y="2668"/>
                    </a:lnTo>
                    <a:cubicBezTo>
                      <a:pt x="129453" y="10670"/>
                      <a:pt x="124629" y="18842"/>
                      <a:pt x="119635" y="26958"/>
                    </a:cubicBezTo>
                    <a:cubicBezTo>
                      <a:pt x="114924" y="34506"/>
                      <a:pt x="109873" y="42451"/>
                      <a:pt x="104539" y="50453"/>
                    </a:cubicBezTo>
                    <a:cubicBezTo>
                      <a:pt x="95174" y="64585"/>
                      <a:pt x="84618" y="79738"/>
                      <a:pt x="72246" y="96820"/>
                    </a:cubicBezTo>
                    <a:cubicBezTo>
                      <a:pt x="60612" y="112881"/>
                      <a:pt x="48524" y="129056"/>
                      <a:pt x="36776" y="144720"/>
                    </a:cubicBezTo>
                    <a:cubicBezTo>
                      <a:pt x="25936" y="159248"/>
                      <a:pt x="15039" y="173777"/>
                      <a:pt x="4370" y="1884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3" name="Google Shape;1913;p23"/>
              <p:cNvSpPr/>
              <p:nvPr/>
            </p:nvSpPr>
            <p:spPr>
              <a:xfrm>
                <a:off x="5301524" y="6802101"/>
                <a:ext cx="79851" cy="138987"/>
              </a:xfrm>
              <a:custGeom>
                <a:avLst/>
                <a:gdLst/>
                <a:ahLst/>
                <a:cxnLst/>
                <a:rect l="l" t="t" r="r" b="b"/>
                <a:pathLst>
                  <a:path w="79851" h="138987" extrusionOk="0">
                    <a:moveTo>
                      <a:pt x="4654" y="138987"/>
                    </a:moveTo>
                    <a:lnTo>
                      <a:pt x="0" y="136320"/>
                    </a:lnTo>
                    <a:cubicBezTo>
                      <a:pt x="5448" y="126729"/>
                      <a:pt x="10953" y="117194"/>
                      <a:pt x="16515" y="107603"/>
                    </a:cubicBezTo>
                    <a:cubicBezTo>
                      <a:pt x="36776" y="72530"/>
                      <a:pt x="57718" y="36208"/>
                      <a:pt x="74970" y="0"/>
                    </a:cubicBezTo>
                    <a:lnTo>
                      <a:pt x="79851" y="2327"/>
                    </a:lnTo>
                    <a:cubicBezTo>
                      <a:pt x="62485" y="38762"/>
                      <a:pt x="41486" y="75141"/>
                      <a:pt x="21169" y="110327"/>
                    </a:cubicBezTo>
                    <a:cubicBezTo>
                      <a:pt x="15664" y="119862"/>
                      <a:pt x="10159" y="129453"/>
                      <a:pt x="4710" y="1389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4" name="Google Shape;1914;p23"/>
              <p:cNvSpPr/>
              <p:nvPr/>
            </p:nvSpPr>
            <p:spPr>
              <a:xfrm>
                <a:off x="5370423" y="6801079"/>
                <a:ext cx="20260" cy="95174"/>
              </a:xfrm>
              <a:custGeom>
                <a:avLst/>
                <a:gdLst/>
                <a:ahLst/>
                <a:cxnLst/>
                <a:rect l="l" t="t" r="r" b="b"/>
                <a:pathLst>
                  <a:path w="20260" h="95174" extrusionOk="0">
                    <a:moveTo>
                      <a:pt x="5335" y="95174"/>
                    </a:moveTo>
                    <a:lnTo>
                      <a:pt x="0" y="94550"/>
                    </a:lnTo>
                    <a:cubicBezTo>
                      <a:pt x="1816" y="78829"/>
                      <a:pt x="3973" y="62939"/>
                      <a:pt x="6413" y="47275"/>
                    </a:cubicBezTo>
                    <a:cubicBezTo>
                      <a:pt x="8853" y="31725"/>
                      <a:pt x="11748" y="15834"/>
                      <a:pt x="14983" y="0"/>
                    </a:cubicBezTo>
                    <a:lnTo>
                      <a:pt x="20261" y="1078"/>
                    </a:lnTo>
                    <a:cubicBezTo>
                      <a:pt x="17026" y="16855"/>
                      <a:pt x="14131" y="32690"/>
                      <a:pt x="11691" y="48126"/>
                    </a:cubicBezTo>
                    <a:cubicBezTo>
                      <a:pt x="9251" y="63676"/>
                      <a:pt x="7094" y="79511"/>
                      <a:pt x="5278" y="951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5" name="Google Shape;1915;p23"/>
              <p:cNvSpPr/>
              <p:nvPr/>
            </p:nvSpPr>
            <p:spPr>
              <a:xfrm>
                <a:off x="5153911" y="6920714"/>
                <a:ext cx="73835" cy="66230"/>
              </a:xfrm>
              <a:custGeom>
                <a:avLst/>
                <a:gdLst/>
                <a:ahLst/>
                <a:cxnLst/>
                <a:rect l="l" t="t" r="r" b="b"/>
                <a:pathLst>
                  <a:path w="73835" h="66230" extrusionOk="0">
                    <a:moveTo>
                      <a:pt x="4938" y="66231"/>
                    </a:moveTo>
                    <a:lnTo>
                      <a:pt x="0" y="64131"/>
                    </a:lnTo>
                    <a:cubicBezTo>
                      <a:pt x="14472" y="30249"/>
                      <a:pt x="46991" y="10556"/>
                      <a:pt x="71736" y="0"/>
                    </a:cubicBezTo>
                    <a:lnTo>
                      <a:pt x="73835" y="4937"/>
                    </a:lnTo>
                    <a:cubicBezTo>
                      <a:pt x="49999" y="15096"/>
                      <a:pt x="18728" y="33995"/>
                      <a:pt x="4938" y="662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6" name="Google Shape;1916;p23"/>
              <p:cNvSpPr/>
              <p:nvPr/>
            </p:nvSpPr>
            <p:spPr>
              <a:xfrm>
                <a:off x="5446756" y="6997671"/>
                <a:ext cx="2445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24458" h="118840" extrusionOk="0">
                    <a:moveTo>
                      <a:pt x="10045" y="118840"/>
                    </a:moveTo>
                    <a:lnTo>
                      <a:pt x="5505" y="116003"/>
                    </a:lnTo>
                    <a:cubicBezTo>
                      <a:pt x="11237" y="106809"/>
                      <a:pt x="15039" y="97615"/>
                      <a:pt x="17083" y="87740"/>
                    </a:cubicBezTo>
                    <a:cubicBezTo>
                      <a:pt x="19069" y="78205"/>
                      <a:pt x="19580" y="68160"/>
                      <a:pt x="18615" y="58002"/>
                    </a:cubicBezTo>
                    <a:cubicBezTo>
                      <a:pt x="16912" y="39954"/>
                      <a:pt x="10613" y="21339"/>
                      <a:pt x="0" y="2668"/>
                    </a:cubicBezTo>
                    <a:lnTo>
                      <a:pt x="4654" y="0"/>
                    </a:lnTo>
                    <a:cubicBezTo>
                      <a:pt x="15664" y="19353"/>
                      <a:pt x="22134" y="38705"/>
                      <a:pt x="23950" y="57491"/>
                    </a:cubicBezTo>
                    <a:cubicBezTo>
                      <a:pt x="24971" y="68160"/>
                      <a:pt x="24460" y="78716"/>
                      <a:pt x="22361" y="88818"/>
                    </a:cubicBezTo>
                    <a:cubicBezTo>
                      <a:pt x="20147" y="99261"/>
                      <a:pt x="16118" y="109079"/>
                      <a:pt x="10045" y="1188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7" name="Google Shape;1917;p23"/>
              <p:cNvSpPr/>
              <p:nvPr/>
            </p:nvSpPr>
            <p:spPr>
              <a:xfrm>
                <a:off x="4877696" y="6568729"/>
                <a:ext cx="476780" cy="381255"/>
              </a:xfrm>
              <a:custGeom>
                <a:avLst/>
                <a:gdLst/>
                <a:ahLst/>
                <a:cxnLst/>
                <a:rect l="l" t="t" r="r" b="b"/>
                <a:pathLst>
                  <a:path w="476780" h="381255" extrusionOk="0">
                    <a:moveTo>
                      <a:pt x="224003" y="459"/>
                    </a:moveTo>
                    <a:cubicBezTo>
                      <a:pt x="214298" y="1367"/>
                      <a:pt x="204140" y="3977"/>
                      <a:pt x="193754" y="7553"/>
                    </a:cubicBezTo>
                    <a:cubicBezTo>
                      <a:pt x="188476" y="9255"/>
                      <a:pt x="183425" y="11412"/>
                      <a:pt x="178487" y="13682"/>
                    </a:cubicBezTo>
                    <a:cubicBezTo>
                      <a:pt x="173436" y="16066"/>
                      <a:pt x="168385" y="18393"/>
                      <a:pt x="163334" y="20776"/>
                    </a:cubicBezTo>
                    <a:cubicBezTo>
                      <a:pt x="142676" y="30084"/>
                      <a:pt x="123778" y="40526"/>
                      <a:pt x="104879" y="41150"/>
                    </a:cubicBezTo>
                    <a:cubicBezTo>
                      <a:pt x="92677" y="41604"/>
                      <a:pt x="81156" y="37348"/>
                      <a:pt x="68103" y="43761"/>
                    </a:cubicBezTo>
                    <a:cubicBezTo>
                      <a:pt x="54937" y="49947"/>
                      <a:pt x="41657" y="75656"/>
                      <a:pt x="45516" y="93079"/>
                    </a:cubicBezTo>
                    <a:cubicBezTo>
                      <a:pt x="32973" y="105849"/>
                      <a:pt x="19977" y="120094"/>
                      <a:pt x="10386" y="140695"/>
                    </a:cubicBezTo>
                    <a:cubicBezTo>
                      <a:pt x="4143" y="155507"/>
                      <a:pt x="57" y="172306"/>
                      <a:pt x="0" y="190694"/>
                    </a:cubicBezTo>
                    <a:cubicBezTo>
                      <a:pt x="113" y="209082"/>
                      <a:pt x="4200" y="225824"/>
                      <a:pt x="10386" y="240693"/>
                    </a:cubicBezTo>
                    <a:cubicBezTo>
                      <a:pt x="19977" y="261294"/>
                      <a:pt x="32973" y="275483"/>
                      <a:pt x="45516" y="288309"/>
                    </a:cubicBezTo>
                    <a:cubicBezTo>
                      <a:pt x="41713" y="305732"/>
                      <a:pt x="54937" y="331384"/>
                      <a:pt x="68103" y="337627"/>
                    </a:cubicBezTo>
                    <a:cubicBezTo>
                      <a:pt x="81156" y="344040"/>
                      <a:pt x="92677" y="339784"/>
                      <a:pt x="104879" y="340238"/>
                    </a:cubicBezTo>
                    <a:cubicBezTo>
                      <a:pt x="123778" y="340862"/>
                      <a:pt x="142676" y="351304"/>
                      <a:pt x="163334" y="360612"/>
                    </a:cubicBezTo>
                    <a:cubicBezTo>
                      <a:pt x="168329" y="362939"/>
                      <a:pt x="173380" y="365322"/>
                      <a:pt x="178487" y="367649"/>
                    </a:cubicBezTo>
                    <a:cubicBezTo>
                      <a:pt x="183482" y="369976"/>
                      <a:pt x="188476" y="372076"/>
                      <a:pt x="193754" y="373778"/>
                    </a:cubicBezTo>
                    <a:cubicBezTo>
                      <a:pt x="204140" y="377354"/>
                      <a:pt x="214298" y="379965"/>
                      <a:pt x="224003" y="380873"/>
                    </a:cubicBezTo>
                    <a:cubicBezTo>
                      <a:pt x="239667" y="382518"/>
                      <a:pt x="255217" y="378716"/>
                      <a:pt x="268270" y="372189"/>
                    </a:cubicBezTo>
                    <a:cubicBezTo>
                      <a:pt x="281437" y="365549"/>
                      <a:pt x="292788" y="355845"/>
                      <a:pt x="302152" y="344664"/>
                    </a:cubicBezTo>
                    <a:cubicBezTo>
                      <a:pt x="305614" y="340521"/>
                      <a:pt x="308792" y="336208"/>
                      <a:pt x="311800" y="331838"/>
                    </a:cubicBezTo>
                    <a:cubicBezTo>
                      <a:pt x="314864" y="327468"/>
                      <a:pt x="317929" y="322871"/>
                      <a:pt x="320767" y="318331"/>
                    </a:cubicBezTo>
                    <a:cubicBezTo>
                      <a:pt x="326215" y="309591"/>
                      <a:pt x="331777" y="300681"/>
                      <a:pt x="337338" y="291714"/>
                    </a:cubicBezTo>
                    <a:cubicBezTo>
                      <a:pt x="342957" y="283088"/>
                      <a:pt x="349370" y="274575"/>
                      <a:pt x="355897" y="267083"/>
                    </a:cubicBezTo>
                    <a:cubicBezTo>
                      <a:pt x="359188" y="263281"/>
                      <a:pt x="362650" y="259706"/>
                      <a:pt x="366226" y="256300"/>
                    </a:cubicBezTo>
                    <a:cubicBezTo>
                      <a:pt x="369915" y="252895"/>
                      <a:pt x="374058" y="249547"/>
                      <a:pt x="378200" y="246482"/>
                    </a:cubicBezTo>
                    <a:cubicBezTo>
                      <a:pt x="392332" y="236210"/>
                      <a:pt x="408279" y="228492"/>
                      <a:pt x="424965" y="221738"/>
                    </a:cubicBezTo>
                    <a:cubicBezTo>
                      <a:pt x="441593" y="215041"/>
                      <a:pt x="459243" y="209195"/>
                      <a:pt x="476780" y="203690"/>
                    </a:cubicBezTo>
                    <a:cubicBezTo>
                      <a:pt x="470991" y="201704"/>
                      <a:pt x="469629" y="196312"/>
                      <a:pt x="470253" y="190637"/>
                    </a:cubicBezTo>
                    <a:cubicBezTo>
                      <a:pt x="469629" y="184962"/>
                      <a:pt x="470991" y="179570"/>
                      <a:pt x="476780" y="177584"/>
                    </a:cubicBezTo>
                    <a:cubicBezTo>
                      <a:pt x="459243" y="172022"/>
                      <a:pt x="441593" y="166234"/>
                      <a:pt x="424965" y="159537"/>
                    </a:cubicBezTo>
                    <a:cubicBezTo>
                      <a:pt x="408279" y="152783"/>
                      <a:pt x="392332" y="145065"/>
                      <a:pt x="378200" y="134792"/>
                    </a:cubicBezTo>
                    <a:cubicBezTo>
                      <a:pt x="374058" y="131728"/>
                      <a:pt x="369915" y="128436"/>
                      <a:pt x="366226" y="124974"/>
                    </a:cubicBezTo>
                    <a:cubicBezTo>
                      <a:pt x="362650" y="121569"/>
                      <a:pt x="359188" y="117994"/>
                      <a:pt x="355897" y="114191"/>
                    </a:cubicBezTo>
                    <a:cubicBezTo>
                      <a:pt x="349370" y="106643"/>
                      <a:pt x="342900" y="98130"/>
                      <a:pt x="337338" y="89560"/>
                    </a:cubicBezTo>
                    <a:cubicBezTo>
                      <a:pt x="331777" y="80594"/>
                      <a:pt x="326215" y="71740"/>
                      <a:pt x="320767" y="62944"/>
                    </a:cubicBezTo>
                    <a:cubicBezTo>
                      <a:pt x="317929" y="58460"/>
                      <a:pt x="314864" y="53863"/>
                      <a:pt x="311800" y="49436"/>
                    </a:cubicBezTo>
                    <a:cubicBezTo>
                      <a:pt x="308792" y="45066"/>
                      <a:pt x="305614" y="40810"/>
                      <a:pt x="302152" y="36610"/>
                    </a:cubicBezTo>
                    <a:cubicBezTo>
                      <a:pt x="292788" y="25430"/>
                      <a:pt x="281437" y="15725"/>
                      <a:pt x="268270" y="9085"/>
                    </a:cubicBezTo>
                    <a:cubicBezTo>
                      <a:pt x="255217" y="2559"/>
                      <a:pt x="239667" y="-1301"/>
                      <a:pt x="224003" y="402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8" name="Google Shape;1918;p23"/>
              <p:cNvSpPr/>
              <p:nvPr/>
            </p:nvSpPr>
            <p:spPr>
              <a:xfrm>
                <a:off x="4877696" y="6568729"/>
                <a:ext cx="476780" cy="381255"/>
              </a:xfrm>
              <a:custGeom>
                <a:avLst/>
                <a:gdLst/>
                <a:ahLst/>
                <a:cxnLst/>
                <a:rect l="l" t="t" r="r" b="b"/>
                <a:pathLst>
                  <a:path w="476780" h="381255" extrusionOk="0">
                    <a:moveTo>
                      <a:pt x="224003" y="459"/>
                    </a:moveTo>
                    <a:cubicBezTo>
                      <a:pt x="214298" y="1367"/>
                      <a:pt x="204140" y="3977"/>
                      <a:pt x="193754" y="7553"/>
                    </a:cubicBezTo>
                    <a:cubicBezTo>
                      <a:pt x="188476" y="9255"/>
                      <a:pt x="183425" y="11412"/>
                      <a:pt x="178487" y="13682"/>
                    </a:cubicBezTo>
                    <a:cubicBezTo>
                      <a:pt x="173436" y="16066"/>
                      <a:pt x="168385" y="18393"/>
                      <a:pt x="163334" y="20776"/>
                    </a:cubicBezTo>
                    <a:cubicBezTo>
                      <a:pt x="142676" y="30084"/>
                      <a:pt x="123778" y="40526"/>
                      <a:pt x="104879" y="41150"/>
                    </a:cubicBezTo>
                    <a:cubicBezTo>
                      <a:pt x="92677" y="41604"/>
                      <a:pt x="81156" y="37348"/>
                      <a:pt x="68103" y="43761"/>
                    </a:cubicBezTo>
                    <a:cubicBezTo>
                      <a:pt x="54937" y="49947"/>
                      <a:pt x="41657" y="75656"/>
                      <a:pt x="45516" y="93079"/>
                    </a:cubicBezTo>
                    <a:cubicBezTo>
                      <a:pt x="32973" y="105849"/>
                      <a:pt x="19977" y="120094"/>
                      <a:pt x="10386" y="140695"/>
                    </a:cubicBezTo>
                    <a:cubicBezTo>
                      <a:pt x="4143" y="155507"/>
                      <a:pt x="57" y="172306"/>
                      <a:pt x="0" y="190694"/>
                    </a:cubicBezTo>
                    <a:cubicBezTo>
                      <a:pt x="113" y="209082"/>
                      <a:pt x="4200" y="225824"/>
                      <a:pt x="10386" y="240693"/>
                    </a:cubicBezTo>
                    <a:cubicBezTo>
                      <a:pt x="19977" y="261294"/>
                      <a:pt x="32973" y="275483"/>
                      <a:pt x="45516" y="288309"/>
                    </a:cubicBezTo>
                    <a:cubicBezTo>
                      <a:pt x="41713" y="305732"/>
                      <a:pt x="54937" y="331384"/>
                      <a:pt x="68103" y="337627"/>
                    </a:cubicBezTo>
                    <a:cubicBezTo>
                      <a:pt x="81156" y="344040"/>
                      <a:pt x="92677" y="339784"/>
                      <a:pt x="104879" y="340238"/>
                    </a:cubicBezTo>
                    <a:cubicBezTo>
                      <a:pt x="123778" y="340862"/>
                      <a:pt x="142676" y="351304"/>
                      <a:pt x="163334" y="360612"/>
                    </a:cubicBezTo>
                    <a:cubicBezTo>
                      <a:pt x="168329" y="362939"/>
                      <a:pt x="173380" y="365322"/>
                      <a:pt x="178487" y="367649"/>
                    </a:cubicBezTo>
                    <a:cubicBezTo>
                      <a:pt x="183482" y="369976"/>
                      <a:pt x="188476" y="372076"/>
                      <a:pt x="193754" y="373778"/>
                    </a:cubicBezTo>
                    <a:cubicBezTo>
                      <a:pt x="204140" y="377354"/>
                      <a:pt x="214298" y="379965"/>
                      <a:pt x="224003" y="380873"/>
                    </a:cubicBezTo>
                    <a:cubicBezTo>
                      <a:pt x="239667" y="382518"/>
                      <a:pt x="255217" y="378716"/>
                      <a:pt x="268270" y="372189"/>
                    </a:cubicBezTo>
                    <a:cubicBezTo>
                      <a:pt x="281437" y="365549"/>
                      <a:pt x="292788" y="355845"/>
                      <a:pt x="302152" y="344664"/>
                    </a:cubicBezTo>
                    <a:cubicBezTo>
                      <a:pt x="305614" y="340521"/>
                      <a:pt x="308792" y="336208"/>
                      <a:pt x="311800" y="331838"/>
                    </a:cubicBezTo>
                    <a:cubicBezTo>
                      <a:pt x="314864" y="327468"/>
                      <a:pt x="317929" y="322871"/>
                      <a:pt x="320767" y="318331"/>
                    </a:cubicBezTo>
                    <a:cubicBezTo>
                      <a:pt x="326215" y="309591"/>
                      <a:pt x="331777" y="300681"/>
                      <a:pt x="337338" y="291714"/>
                    </a:cubicBezTo>
                    <a:cubicBezTo>
                      <a:pt x="342957" y="283088"/>
                      <a:pt x="349370" y="274575"/>
                      <a:pt x="355897" y="267083"/>
                    </a:cubicBezTo>
                    <a:cubicBezTo>
                      <a:pt x="359188" y="263281"/>
                      <a:pt x="362650" y="259706"/>
                      <a:pt x="366226" y="256300"/>
                    </a:cubicBezTo>
                    <a:cubicBezTo>
                      <a:pt x="369915" y="252895"/>
                      <a:pt x="374058" y="249547"/>
                      <a:pt x="378200" y="246482"/>
                    </a:cubicBezTo>
                    <a:cubicBezTo>
                      <a:pt x="392332" y="236210"/>
                      <a:pt x="408279" y="228492"/>
                      <a:pt x="424965" y="221738"/>
                    </a:cubicBezTo>
                    <a:cubicBezTo>
                      <a:pt x="441593" y="215041"/>
                      <a:pt x="459243" y="209195"/>
                      <a:pt x="476780" y="203690"/>
                    </a:cubicBezTo>
                    <a:cubicBezTo>
                      <a:pt x="470991" y="201704"/>
                      <a:pt x="469629" y="196312"/>
                      <a:pt x="470253" y="190637"/>
                    </a:cubicBezTo>
                    <a:cubicBezTo>
                      <a:pt x="469629" y="184962"/>
                      <a:pt x="470991" y="179570"/>
                      <a:pt x="476780" y="177584"/>
                    </a:cubicBezTo>
                    <a:cubicBezTo>
                      <a:pt x="459243" y="172022"/>
                      <a:pt x="441593" y="166234"/>
                      <a:pt x="424965" y="159537"/>
                    </a:cubicBezTo>
                    <a:cubicBezTo>
                      <a:pt x="408279" y="152783"/>
                      <a:pt x="392332" y="145065"/>
                      <a:pt x="378200" y="134792"/>
                    </a:cubicBezTo>
                    <a:cubicBezTo>
                      <a:pt x="374058" y="131728"/>
                      <a:pt x="369915" y="128436"/>
                      <a:pt x="366226" y="124974"/>
                    </a:cubicBezTo>
                    <a:cubicBezTo>
                      <a:pt x="362650" y="121569"/>
                      <a:pt x="359188" y="117994"/>
                      <a:pt x="355897" y="114191"/>
                    </a:cubicBezTo>
                    <a:cubicBezTo>
                      <a:pt x="349370" y="106643"/>
                      <a:pt x="342900" y="98130"/>
                      <a:pt x="337338" y="89560"/>
                    </a:cubicBezTo>
                    <a:cubicBezTo>
                      <a:pt x="331777" y="80594"/>
                      <a:pt x="326215" y="71740"/>
                      <a:pt x="320767" y="62944"/>
                    </a:cubicBezTo>
                    <a:cubicBezTo>
                      <a:pt x="317929" y="58460"/>
                      <a:pt x="314864" y="53863"/>
                      <a:pt x="311800" y="49436"/>
                    </a:cubicBezTo>
                    <a:cubicBezTo>
                      <a:pt x="308792" y="45066"/>
                      <a:pt x="305614" y="40810"/>
                      <a:pt x="302152" y="36610"/>
                    </a:cubicBezTo>
                    <a:cubicBezTo>
                      <a:pt x="292788" y="25430"/>
                      <a:pt x="281437" y="15725"/>
                      <a:pt x="268270" y="9085"/>
                    </a:cubicBezTo>
                    <a:cubicBezTo>
                      <a:pt x="255217" y="2559"/>
                      <a:pt x="239667" y="-1301"/>
                      <a:pt x="224003" y="40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9" name="Google Shape;1919;p23"/>
              <p:cNvSpPr/>
              <p:nvPr/>
            </p:nvSpPr>
            <p:spPr>
              <a:xfrm>
                <a:off x="5021563" y="6570720"/>
                <a:ext cx="332854" cy="379321"/>
              </a:xfrm>
              <a:custGeom>
                <a:avLst/>
                <a:gdLst/>
                <a:ahLst/>
                <a:cxnLst/>
                <a:rect l="l" t="t" r="r" b="b"/>
                <a:pathLst>
                  <a:path w="332854" h="379321" extrusionOk="0">
                    <a:moveTo>
                      <a:pt x="154311" y="144152"/>
                    </a:moveTo>
                    <a:cubicBezTo>
                      <a:pt x="153119" y="152778"/>
                      <a:pt x="146422" y="158340"/>
                      <a:pt x="136150" y="162540"/>
                    </a:cubicBezTo>
                    <a:cubicBezTo>
                      <a:pt x="126161" y="166740"/>
                      <a:pt x="112938" y="169521"/>
                      <a:pt x="97671" y="171280"/>
                    </a:cubicBezTo>
                    <a:cubicBezTo>
                      <a:pt x="67195" y="174912"/>
                      <a:pt x="29568" y="173947"/>
                      <a:pt x="0" y="172529"/>
                    </a:cubicBezTo>
                    <a:cubicBezTo>
                      <a:pt x="14472" y="180417"/>
                      <a:pt x="30590" y="185752"/>
                      <a:pt x="47105" y="190235"/>
                    </a:cubicBezTo>
                    <a:cubicBezTo>
                      <a:pt x="63790" y="194719"/>
                      <a:pt x="80475" y="198351"/>
                      <a:pt x="95458" y="202437"/>
                    </a:cubicBezTo>
                    <a:cubicBezTo>
                      <a:pt x="102950" y="204480"/>
                      <a:pt x="110044" y="206580"/>
                      <a:pt x="116513" y="208907"/>
                    </a:cubicBezTo>
                    <a:cubicBezTo>
                      <a:pt x="123040" y="211234"/>
                      <a:pt x="128602" y="213788"/>
                      <a:pt x="134164" y="216682"/>
                    </a:cubicBezTo>
                    <a:cubicBezTo>
                      <a:pt x="139555" y="219576"/>
                      <a:pt x="144152" y="222755"/>
                      <a:pt x="147727" y="226557"/>
                    </a:cubicBezTo>
                    <a:cubicBezTo>
                      <a:pt x="151360" y="230360"/>
                      <a:pt x="153687" y="234786"/>
                      <a:pt x="155957" y="239837"/>
                    </a:cubicBezTo>
                    <a:cubicBezTo>
                      <a:pt x="159475" y="245796"/>
                      <a:pt x="161008" y="251472"/>
                      <a:pt x="161802" y="257033"/>
                    </a:cubicBezTo>
                    <a:cubicBezTo>
                      <a:pt x="162880" y="262425"/>
                      <a:pt x="162597" y="267816"/>
                      <a:pt x="161178" y="273378"/>
                    </a:cubicBezTo>
                    <a:cubicBezTo>
                      <a:pt x="160497" y="276102"/>
                      <a:pt x="159362" y="278997"/>
                      <a:pt x="158283" y="281721"/>
                    </a:cubicBezTo>
                    <a:cubicBezTo>
                      <a:pt x="157262" y="284445"/>
                      <a:pt x="155957" y="287226"/>
                      <a:pt x="154481" y="290063"/>
                    </a:cubicBezTo>
                    <a:cubicBezTo>
                      <a:pt x="151473" y="295682"/>
                      <a:pt x="147500" y="301471"/>
                      <a:pt x="142790" y="307430"/>
                    </a:cubicBezTo>
                    <a:cubicBezTo>
                      <a:pt x="138136" y="313332"/>
                      <a:pt x="132574" y="319405"/>
                      <a:pt x="126729" y="325364"/>
                    </a:cubicBezTo>
                    <a:cubicBezTo>
                      <a:pt x="120940" y="331266"/>
                      <a:pt x="114470" y="337225"/>
                      <a:pt x="107546" y="343014"/>
                    </a:cubicBezTo>
                    <a:cubicBezTo>
                      <a:pt x="93699" y="354648"/>
                      <a:pt x="77922" y="365828"/>
                      <a:pt x="61179" y="375306"/>
                    </a:cubicBezTo>
                    <a:cubicBezTo>
                      <a:pt x="67649" y="377065"/>
                      <a:pt x="73949" y="378371"/>
                      <a:pt x="80078" y="378938"/>
                    </a:cubicBezTo>
                    <a:cubicBezTo>
                      <a:pt x="95742" y="380584"/>
                      <a:pt x="111292" y="376782"/>
                      <a:pt x="124345" y="370255"/>
                    </a:cubicBezTo>
                    <a:cubicBezTo>
                      <a:pt x="137512" y="363615"/>
                      <a:pt x="148863" y="353910"/>
                      <a:pt x="158227" y="342730"/>
                    </a:cubicBezTo>
                    <a:cubicBezTo>
                      <a:pt x="161689" y="338587"/>
                      <a:pt x="164867" y="334274"/>
                      <a:pt x="167875" y="329904"/>
                    </a:cubicBezTo>
                    <a:cubicBezTo>
                      <a:pt x="170939" y="325534"/>
                      <a:pt x="174004" y="320937"/>
                      <a:pt x="176842" y="316397"/>
                    </a:cubicBezTo>
                    <a:cubicBezTo>
                      <a:pt x="182290" y="307657"/>
                      <a:pt x="187852" y="298747"/>
                      <a:pt x="193413" y="289780"/>
                    </a:cubicBezTo>
                    <a:cubicBezTo>
                      <a:pt x="199032" y="281153"/>
                      <a:pt x="205445" y="272640"/>
                      <a:pt x="211972" y="265149"/>
                    </a:cubicBezTo>
                    <a:cubicBezTo>
                      <a:pt x="215263" y="261346"/>
                      <a:pt x="218725" y="257771"/>
                      <a:pt x="222301" y="254366"/>
                    </a:cubicBezTo>
                    <a:cubicBezTo>
                      <a:pt x="225990" y="250961"/>
                      <a:pt x="230133" y="247612"/>
                      <a:pt x="234275" y="244548"/>
                    </a:cubicBezTo>
                    <a:cubicBezTo>
                      <a:pt x="248407" y="234276"/>
                      <a:pt x="264354" y="226557"/>
                      <a:pt x="281040" y="219803"/>
                    </a:cubicBezTo>
                    <a:cubicBezTo>
                      <a:pt x="297668" y="213107"/>
                      <a:pt x="315318" y="207261"/>
                      <a:pt x="332855" y="201756"/>
                    </a:cubicBezTo>
                    <a:cubicBezTo>
                      <a:pt x="327066" y="199770"/>
                      <a:pt x="325704" y="194378"/>
                      <a:pt x="326328" y="188703"/>
                    </a:cubicBezTo>
                    <a:cubicBezTo>
                      <a:pt x="325704" y="183028"/>
                      <a:pt x="327066" y="177636"/>
                      <a:pt x="332855" y="175650"/>
                    </a:cubicBezTo>
                    <a:cubicBezTo>
                      <a:pt x="315318" y="170088"/>
                      <a:pt x="297668" y="164299"/>
                      <a:pt x="281040" y="157603"/>
                    </a:cubicBezTo>
                    <a:cubicBezTo>
                      <a:pt x="264354" y="150849"/>
                      <a:pt x="248407" y="143131"/>
                      <a:pt x="234275" y="132858"/>
                    </a:cubicBezTo>
                    <a:cubicBezTo>
                      <a:pt x="230133" y="129794"/>
                      <a:pt x="225990" y="126502"/>
                      <a:pt x="222301" y="123040"/>
                    </a:cubicBezTo>
                    <a:cubicBezTo>
                      <a:pt x="218725" y="119635"/>
                      <a:pt x="215263" y="116059"/>
                      <a:pt x="211972" y="112257"/>
                    </a:cubicBezTo>
                    <a:cubicBezTo>
                      <a:pt x="205445" y="104709"/>
                      <a:pt x="198975" y="96196"/>
                      <a:pt x="193413" y="87626"/>
                    </a:cubicBezTo>
                    <a:cubicBezTo>
                      <a:pt x="187852" y="78659"/>
                      <a:pt x="182290" y="69806"/>
                      <a:pt x="176842" y="61009"/>
                    </a:cubicBezTo>
                    <a:cubicBezTo>
                      <a:pt x="174004" y="56526"/>
                      <a:pt x="170939" y="51929"/>
                      <a:pt x="167875" y="47502"/>
                    </a:cubicBezTo>
                    <a:cubicBezTo>
                      <a:pt x="164867" y="43132"/>
                      <a:pt x="161689" y="38876"/>
                      <a:pt x="158227" y="34676"/>
                    </a:cubicBezTo>
                    <a:cubicBezTo>
                      <a:pt x="144436" y="18161"/>
                      <a:pt x="126218" y="4881"/>
                      <a:pt x="104255" y="0"/>
                    </a:cubicBezTo>
                    <a:cubicBezTo>
                      <a:pt x="106525" y="3348"/>
                      <a:pt x="108738" y="6697"/>
                      <a:pt x="110952" y="9932"/>
                    </a:cubicBezTo>
                    <a:cubicBezTo>
                      <a:pt x="113165" y="13337"/>
                      <a:pt x="115378" y="16685"/>
                      <a:pt x="117535" y="19977"/>
                    </a:cubicBezTo>
                    <a:cubicBezTo>
                      <a:pt x="121791" y="26617"/>
                      <a:pt x="125821" y="33144"/>
                      <a:pt x="129453" y="39557"/>
                    </a:cubicBezTo>
                    <a:cubicBezTo>
                      <a:pt x="133085" y="45970"/>
                      <a:pt x="136434" y="52213"/>
                      <a:pt x="139328" y="58228"/>
                    </a:cubicBezTo>
                    <a:cubicBezTo>
                      <a:pt x="142279" y="64301"/>
                      <a:pt x="145344" y="70544"/>
                      <a:pt x="147671" y="76389"/>
                    </a:cubicBezTo>
                    <a:cubicBezTo>
                      <a:pt x="150054" y="82292"/>
                      <a:pt x="151984" y="88024"/>
                      <a:pt x="153289" y="93585"/>
                    </a:cubicBezTo>
                    <a:cubicBezTo>
                      <a:pt x="154935" y="99261"/>
                      <a:pt x="156297" y="104936"/>
                      <a:pt x="156865" y="110441"/>
                    </a:cubicBezTo>
                    <a:cubicBezTo>
                      <a:pt x="157148" y="113222"/>
                      <a:pt x="157262" y="115946"/>
                      <a:pt x="157205" y="118670"/>
                    </a:cubicBezTo>
                    <a:cubicBezTo>
                      <a:pt x="157035" y="121337"/>
                      <a:pt x="157432" y="124232"/>
                      <a:pt x="157205" y="127013"/>
                    </a:cubicBezTo>
                    <a:cubicBezTo>
                      <a:pt x="157035" y="132631"/>
                      <a:pt x="155786" y="138193"/>
                      <a:pt x="154197" y="144039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0" name="Google Shape;1920;p23"/>
              <p:cNvSpPr/>
              <p:nvPr/>
            </p:nvSpPr>
            <p:spPr>
              <a:xfrm>
                <a:off x="5041086" y="6765892"/>
                <a:ext cx="308337" cy="91769"/>
              </a:xfrm>
              <a:custGeom>
                <a:avLst/>
                <a:gdLst/>
                <a:ahLst/>
                <a:cxnLst/>
                <a:rect l="l" t="t" r="r" b="b"/>
                <a:pathLst>
                  <a:path w="308337" h="91769" extrusionOk="0">
                    <a:moveTo>
                      <a:pt x="1419" y="91769"/>
                    </a:moveTo>
                    <a:lnTo>
                      <a:pt x="0" y="86548"/>
                    </a:lnTo>
                    <a:cubicBezTo>
                      <a:pt x="39273" y="75992"/>
                      <a:pt x="78886" y="63847"/>
                      <a:pt x="117194" y="52042"/>
                    </a:cubicBezTo>
                    <a:cubicBezTo>
                      <a:pt x="129226" y="48353"/>
                      <a:pt x="141258" y="44664"/>
                      <a:pt x="153289" y="40975"/>
                    </a:cubicBezTo>
                    <a:cubicBezTo>
                      <a:pt x="201813" y="26220"/>
                      <a:pt x="254082" y="11067"/>
                      <a:pt x="307260" y="0"/>
                    </a:cubicBezTo>
                    <a:lnTo>
                      <a:pt x="308338" y="5278"/>
                    </a:lnTo>
                    <a:cubicBezTo>
                      <a:pt x="255331" y="16288"/>
                      <a:pt x="203232" y="31441"/>
                      <a:pt x="154822" y="46140"/>
                    </a:cubicBezTo>
                    <a:cubicBezTo>
                      <a:pt x="142790" y="49772"/>
                      <a:pt x="130758" y="53461"/>
                      <a:pt x="118727" y="57207"/>
                    </a:cubicBezTo>
                    <a:cubicBezTo>
                      <a:pt x="80419" y="69011"/>
                      <a:pt x="40748" y="81156"/>
                      <a:pt x="1362" y="9176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1" name="Google Shape;1921;p23"/>
              <p:cNvSpPr/>
              <p:nvPr/>
            </p:nvSpPr>
            <p:spPr>
              <a:xfrm>
                <a:off x="5008965" y="6752204"/>
                <a:ext cx="345681" cy="12043"/>
              </a:xfrm>
              <a:custGeom>
                <a:avLst/>
                <a:gdLst/>
                <a:ahLst/>
                <a:cxnLst/>
                <a:rect l="l" t="t" r="r" b="b"/>
                <a:pathLst>
                  <a:path w="345681" h="12043" extrusionOk="0">
                    <a:moveTo>
                      <a:pt x="302890" y="11986"/>
                    </a:moveTo>
                    <a:cubicBezTo>
                      <a:pt x="258622" y="11986"/>
                      <a:pt x="214639" y="10737"/>
                      <a:pt x="172642" y="9375"/>
                    </a:cubicBezTo>
                    <a:lnTo>
                      <a:pt x="152041" y="8694"/>
                    </a:lnTo>
                    <a:cubicBezTo>
                      <a:pt x="102212" y="7049"/>
                      <a:pt x="50453" y="5459"/>
                      <a:pt x="0" y="5403"/>
                    </a:cubicBezTo>
                    <a:lnTo>
                      <a:pt x="0" y="11"/>
                    </a:lnTo>
                    <a:cubicBezTo>
                      <a:pt x="50794" y="-159"/>
                      <a:pt x="102382" y="1657"/>
                      <a:pt x="152268" y="3303"/>
                    </a:cubicBezTo>
                    <a:lnTo>
                      <a:pt x="172812" y="3984"/>
                    </a:lnTo>
                    <a:cubicBezTo>
                      <a:pt x="228260" y="5800"/>
                      <a:pt x="287283" y="7446"/>
                      <a:pt x="345568" y="6197"/>
                    </a:cubicBezTo>
                    <a:lnTo>
                      <a:pt x="345681" y="11589"/>
                    </a:lnTo>
                    <a:cubicBezTo>
                      <a:pt x="331436" y="11873"/>
                      <a:pt x="317191" y="12043"/>
                      <a:pt x="302946" y="1204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2" name="Google Shape;1922;p23"/>
              <p:cNvSpPr/>
              <p:nvPr/>
            </p:nvSpPr>
            <p:spPr>
              <a:xfrm>
                <a:off x="5135125" y="6683828"/>
                <a:ext cx="217873" cy="70543"/>
              </a:xfrm>
              <a:custGeom>
                <a:avLst/>
                <a:gdLst/>
                <a:ahLst/>
                <a:cxnLst/>
                <a:rect l="l" t="t" r="r" b="b"/>
                <a:pathLst>
                  <a:path w="217873" h="70543" extrusionOk="0">
                    <a:moveTo>
                      <a:pt x="216796" y="70544"/>
                    </a:moveTo>
                    <a:cubicBezTo>
                      <a:pt x="199429" y="67082"/>
                      <a:pt x="181495" y="62769"/>
                      <a:pt x="161916" y="57377"/>
                    </a:cubicBezTo>
                    <a:cubicBezTo>
                      <a:pt x="145628" y="52894"/>
                      <a:pt x="127978" y="47616"/>
                      <a:pt x="108001" y="41146"/>
                    </a:cubicBezTo>
                    <a:cubicBezTo>
                      <a:pt x="89045" y="35073"/>
                      <a:pt x="69749" y="28547"/>
                      <a:pt x="51077" y="22190"/>
                    </a:cubicBezTo>
                    <a:cubicBezTo>
                      <a:pt x="34108" y="16458"/>
                      <a:pt x="17083" y="10670"/>
                      <a:pt x="0" y="5108"/>
                    </a:cubicBezTo>
                    <a:lnTo>
                      <a:pt x="1646" y="0"/>
                    </a:lnTo>
                    <a:cubicBezTo>
                      <a:pt x="18728" y="5562"/>
                      <a:pt x="35811" y="11351"/>
                      <a:pt x="52780" y="17083"/>
                    </a:cubicBezTo>
                    <a:cubicBezTo>
                      <a:pt x="71395" y="23382"/>
                      <a:pt x="90691" y="29909"/>
                      <a:pt x="109646" y="35981"/>
                    </a:cubicBezTo>
                    <a:cubicBezTo>
                      <a:pt x="129510" y="42395"/>
                      <a:pt x="147103" y="47672"/>
                      <a:pt x="163334" y="52099"/>
                    </a:cubicBezTo>
                    <a:cubicBezTo>
                      <a:pt x="182801" y="57434"/>
                      <a:pt x="200678" y="61747"/>
                      <a:pt x="217874" y="65209"/>
                    </a:cubicBezTo>
                    <a:lnTo>
                      <a:pt x="216796" y="704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3" name="Google Shape;1923;p23"/>
              <p:cNvSpPr/>
              <p:nvPr/>
            </p:nvSpPr>
            <p:spPr>
              <a:xfrm>
                <a:off x="5196930" y="6722987"/>
                <a:ext cx="153800" cy="34221"/>
              </a:xfrm>
              <a:custGeom>
                <a:avLst/>
                <a:gdLst/>
                <a:ahLst/>
                <a:cxnLst/>
                <a:rect l="l" t="t" r="r" b="b"/>
                <a:pathLst>
                  <a:path w="153800" h="34221" extrusionOk="0">
                    <a:moveTo>
                      <a:pt x="153062" y="34222"/>
                    </a:moveTo>
                    <a:cubicBezTo>
                      <a:pt x="113052" y="29001"/>
                      <a:pt x="72190" y="20374"/>
                      <a:pt x="32690" y="12088"/>
                    </a:cubicBezTo>
                    <a:cubicBezTo>
                      <a:pt x="21793" y="9818"/>
                      <a:pt x="10897" y="7491"/>
                      <a:pt x="0" y="5278"/>
                    </a:cubicBezTo>
                    <a:lnTo>
                      <a:pt x="1078" y="0"/>
                    </a:lnTo>
                    <a:cubicBezTo>
                      <a:pt x="12032" y="2213"/>
                      <a:pt x="22928" y="4540"/>
                      <a:pt x="33825" y="6810"/>
                    </a:cubicBezTo>
                    <a:cubicBezTo>
                      <a:pt x="73211" y="15096"/>
                      <a:pt x="113960" y="23666"/>
                      <a:pt x="153800" y="28887"/>
                    </a:cubicBezTo>
                    <a:lnTo>
                      <a:pt x="153119" y="3422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4" name="Google Shape;1924;p23"/>
              <p:cNvSpPr/>
              <p:nvPr/>
            </p:nvSpPr>
            <p:spPr>
              <a:xfrm>
                <a:off x="5259869" y="6761012"/>
                <a:ext cx="95060" cy="20033"/>
              </a:xfrm>
              <a:custGeom>
                <a:avLst/>
                <a:gdLst/>
                <a:ahLst/>
                <a:cxnLst/>
                <a:rect l="l" t="t" r="r" b="b"/>
                <a:pathLst>
                  <a:path w="95060" h="20033" extrusionOk="0">
                    <a:moveTo>
                      <a:pt x="1078" y="20034"/>
                    </a:moveTo>
                    <a:lnTo>
                      <a:pt x="0" y="14756"/>
                    </a:lnTo>
                    <a:cubicBezTo>
                      <a:pt x="31100" y="8513"/>
                      <a:pt x="61974" y="3689"/>
                      <a:pt x="94437" y="0"/>
                    </a:cubicBezTo>
                    <a:lnTo>
                      <a:pt x="95061" y="5335"/>
                    </a:lnTo>
                    <a:cubicBezTo>
                      <a:pt x="62769" y="8967"/>
                      <a:pt x="32009" y="13791"/>
                      <a:pt x="1078" y="20034"/>
                    </a:cubicBezTo>
                    <a:close/>
                  </a:path>
                </a:pathLst>
              </a:custGeom>
              <a:solidFill>
                <a:srgbClr val="500B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5" name="Google Shape;1925;p23"/>
              <p:cNvSpPr/>
              <p:nvPr/>
            </p:nvSpPr>
            <p:spPr>
              <a:xfrm>
                <a:off x="5107374" y="6596883"/>
                <a:ext cx="83653" cy="52042"/>
              </a:xfrm>
              <a:custGeom>
                <a:avLst/>
                <a:gdLst/>
                <a:ahLst/>
                <a:cxnLst/>
                <a:rect l="l" t="t" r="r" b="b"/>
                <a:pathLst>
                  <a:path w="83653" h="52042" extrusionOk="0">
                    <a:moveTo>
                      <a:pt x="79567" y="52042"/>
                    </a:moveTo>
                    <a:cubicBezTo>
                      <a:pt x="62655" y="32576"/>
                      <a:pt x="35130" y="8740"/>
                      <a:pt x="0" y="5335"/>
                    </a:cubicBezTo>
                    <a:lnTo>
                      <a:pt x="511" y="0"/>
                    </a:lnTo>
                    <a:cubicBezTo>
                      <a:pt x="37400" y="3519"/>
                      <a:pt x="66060" y="28320"/>
                      <a:pt x="83654" y="48524"/>
                    </a:cubicBezTo>
                    <a:lnTo>
                      <a:pt x="79567" y="520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6" name="Google Shape;1926;p23"/>
              <p:cNvSpPr/>
              <p:nvPr/>
            </p:nvSpPr>
            <p:spPr>
              <a:xfrm>
                <a:off x="5076387" y="6880136"/>
                <a:ext cx="111519" cy="48693"/>
              </a:xfrm>
              <a:custGeom>
                <a:avLst/>
                <a:gdLst/>
                <a:ahLst/>
                <a:cxnLst/>
                <a:rect l="l" t="t" r="r" b="b"/>
                <a:pathLst>
                  <a:path w="111519" h="48693" extrusionOk="0">
                    <a:moveTo>
                      <a:pt x="21736" y="48694"/>
                    </a:moveTo>
                    <a:cubicBezTo>
                      <a:pt x="19920" y="48694"/>
                      <a:pt x="18161" y="48694"/>
                      <a:pt x="16345" y="48524"/>
                    </a:cubicBezTo>
                    <a:cubicBezTo>
                      <a:pt x="11180" y="48240"/>
                      <a:pt x="6016" y="47388"/>
                      <a:pt x="0" y="45856"/>
                    </a:cubicBezTo>
                    <a:lnTo>
                      <a:pt x="1305" y="40635"/>
                    </a:lnTo>
                    <a:cubicBezTo>
                      <a:pt x="6981" y="42054"/>
                      <a:pt x="11861" y="42848"/>
                      <a:pt x="16629" y="43132"/>
                    </a:cubicBezTo>
                    <a:cubicBezTo>
                      <a:pt x="21736" y="43416"/>
                      <a:pt x="26901" y="43246"/>
                      <a:pt x="32009" y="42678"/>
                    </a:cubicBezTo>
                    <a:cubicBezTo>
                      <a:pt x="41657" y="41600"/>
                      <a:pt x="51248" y="38989"/>
                      <a:pt x="60612" y="34960"/>
                    </a:cubicBezTo>
                    <a:cubicBezTo>
                      <a:pt x="77184" y="27752"/>
                      <a:pt x="92961" y="16004"/>
                      <a:pt x="107547" y="0"/>
                    </a:cubicBezTo>
                    <a:lnTo>
                      <a:pt x="111519" y="3632"/>
                    </a:lnTo>
                    <a:cubicBezTo>
                      <a:pt x="96423" y="20147"/>
                      <a:pt x="80021" y="32406"/>
                      <a:pt x="62769" y="39897"/>
                    </a:cubicBezTo>
                    <a:cubicBezTo>
                      <a:pt x="52950" y="44153"/>
                      <a:pt x="42792" y="46934"/>
                      <a:pt x="32633" y="48013"/>
                    </a:cubicBezTo>
                    <a:cubicBezTo>
                      <a:pt x="29057" y="48410"/>
                      <a:pt x="25425" y="48580"/>
                      <a:pt x="21793" y="4858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7" name="Google Shape;1927;p23"/>
              <p:cNvSpPr/>
              <p:nvPr/>
            </p:nvSpPr>
            <p:spPr>
              <a:xfrm>
                <a:off x="5118080" y="6258558"/>
                <a:ext cx="375615" cy="463464"/>
              </a:xfrm>
              <a:custGeom>
                <a:avLst/>
                <a:gdLst/>
                <a:ahLst/>
                <a:cxnLst/>
                <a:rect l="l" t="t" r="r" b="b"/>
                <a:pathLst>
                  <a:path w="375615" h="463464" extrusionOk="0">
                    <a:moveTo>
                      <a:pt x="369027" y="160462"/>
                    </a:moveTo>
                    <a:cubicBezTo>
                      <a:pt x="365168" y="151495"/>
                      <a:pt x="359549" y="142301"/>
                      <a:pt x="352909" y="133674"/>
                    </a:cubicBezTo>
                    <a:cubicBezTo>
                      <a:pt x="346212" y="125388"/>
                      <a:pt x="338551" y="117159"/>
                      <a:pt x="330889" y="108930"/>
                    </a:cubicBezTo>
                    <a:cubicBezTo>
                      <a:pt x="327087" y="104787"/>
                      <a:pt x="323284" y="100701"/>
                      <a:pt x="319482" y="96671"/>
                    </a:cubicBezTo>
                    <a:cubicBezTo>
                      <a:pt x="315793" y="92812"/>
                      <a:pt x="312161" y="88896"/>
                      <a:pt x="308869" y="84924"/>
                    </a:cubicBezTo>
                    <a:cubicBezTo>
                      <a:pt x="302229" y="76922"/>
                      <a:pt x="296724" y="68636"/>
                      <a:pt x="293546" y="59782"/>
                    </a:cubicBezTo>
                    <a:cubicBezTo>
                      <a:pt x="289403" y="48261"/>
                      <a:pt x="289857" y="36059"/>
                      <a:pt x="279812" y="25504"/>
                    </a:cubicBezTo>
                    <a:cubicBezTo>
                      <a:pt x="269880" y="15628"/>
                      <a:pt x="241617" y="9897"/>
                      <a:pt x="226350" y="19374"/>
                    </a:cubicBezTo>
                    <a:cubicBezTo>
                      <a:pt x="218292" y="15288"/>
                      <a:pt x="209949" y="11315"/>
                      <a:pt x="200755" y="7910"/>
                    </a:cubicBezTo>
                    <a:cubicBezTo>
                      <a:pt x="196158" y="6207"/>
                      <a:pt x="191334" y="4675"/>
                      <a:pt x="186283" y="3370"/>
                    </a:cubicBezTo>
                    <a:cubicBezTo>
                      <a:pt x="181175" y="2008"/>
                      <a:pt x="175841" y="930"/>
                      <a:pt x="170279" y="532"/>
                    </a:cubicBezTo>
                    <a:cubicBezTo>
                      <a:pt x="162163" y="-149"/>
                      <a:pt x="153820" y="-205"/>
                      <a:pt x="145194" y="532"/>
                    </a:cubicBezTo>
                    <a:cubicBezTo>
                      <a:pt x="140881" y="930"/>
                      <a:pt x="136568" y="1554"/>
                      <a:pt x="132198" y="2462"/>
                    </a:cubicBezTo>
                    <a:cubicBezTo>
                      <a:pt x="127828" y="3256"/>
                      <a:pt x="123401" y="4448"/>
                      <a:pt x="119088" y="6151"/>
                    </a:cubicBezTo>
                    <a:cubicBezTo>
                      <a:pt x="110234" y="8988"/>
                      <a:pt x="102119" y="12677"/>
                      <a:pt x="94627" y="16934"/>
                    </a:cubicBezTo>
                    <a:cubicBezTo>
                      <a:pt x="87193" y="21304"/>
                      <a:pt x="80269" y="25787"/>
                      <a:pt x="74367" y="31633"/>
                    </a:cubicBezTo>
                    <a:cubicBezTo>
                      <a:pt x="66024" y="39408"/>
                      <a:pt x="59497" y="47410"/>
                      <a:pt x="53936" y="55469"/>
                    </a:cubicBezTo>
                    <a:cubicBezTo>
                      <a:pt x="51155" y="59498"/>
                      <a:pt x="48658" y="63528"/>
                      <a:pt x="46331" y="67501"/>
                    </a:cubicBezTo>
                    <a:cubicBezTo>
                      <a:pt x="44004" y="71530"/>
                      <a:pt x="42017" y="75843"/>
                      <a:pt x="40031" y="79929"/>
                    </a:cubicBezTo>
                    <a:cubicBezTo>
                      <a:pt x="31178" y="80667"/>
                      <a:pt x="21530" y="86172"/>
                      <a:pt x="14038" y="93266"/>
                    </a:cubicBezTo>
                    <a:cubicBezTo>
                      <a:pt x="12165" y="95026"/>
                      <a:pt x="10406" y="96898"/>
                      <a:pt x="8817" y="98771"/>
                    </a:cubicBezTo>
                    <a:cubicBezTo>
                      <a:pt x="7285" y="100758"/>
                      <a:pt x="5923" y="102857"/>
                      <a:pt x="4788" y="104844"/>
                    </a:cubicBezTo>
                    <a:cubicBezTo>
                      <a:pt x="2461" y="108930"/>
                      <a:pt x="928" y="112959"/>
                      <a:pt x="361" y="116535"/>
                    </a:cubicBezTo>
                    <a:cubicBezTo>
                      <a:pt x="-1739" y="130780"/>
                      <a:pt x="5866" y="140428"/>
                      <a:pt x="9214" y="152119"/>
                    </a:cubicBezTo>
                    <a:cubicBezTo>
                      <a:pt x="11882" y="161199"/>
                      <a:pt x="11995" y="170791"/>
                      <a:pt x="11484" y="181347"/>
                    </a:cubicBezTo>
                    <a:cubicBezTo>
                      <a:pt x="10974" y="191903"/>
                      <a:pt x="9498" y="202913"/>
                      <a:pt x="7966" y="213923"/>
                    </a:cubicBezTo>
                    <a:cubicBezTo>
                      <a:pt x="7285" y="219484"/>
                      <a:pt x="6320" y="224762"/>
                      <a:pt x="5923" y="230438"/>
                    </a:cubicBezTo>
                    <a:cubicBezTo>
                      <a:pt x="5469" y="236056"/>
                      <a:pt x="5128" y="241618"/>
                      <a:pt x="5015" y="247066"/>
                    </a:cubicBezTo>
                    <a:cubicBezTo>
                      <a:pt x="4731" y="257963"/>
                      <a:pt x="5185" y="268235"/>
                      <a:pt x="7342" y="277826"/>
                    </a:cubicBezTo>
                    <a:cubicBezTo>
                      <a:pt x="15117" y="309778"/>
                      <a:pt x="38839" y="330209"/>
                      <a:pt x="66081" y="341219"/>
                    </a:cubicBezTo>
                    <a:cubicBezTo>
                      <a:pt x="76183" y="345305"/>
                      <a:pt x="86512" y="348200"/>
                      <a:pt x="96557" y="350640"/>
                    </a:cubicBezTo>
                    <a:cubicBezTo>
                      <a:pt x="106659" y="353251"/>
                      <a:pt x="116931" y="355861"/>
                      <a:pt x="127260" y="358472"/>
                    </a:cubicBezTo>
                    <a:cubicBezTo>
                      <a:pt x="132254" y="359834"/>
                      <a:pt x="137078" y="361196"/>
                      <a:pt x="141846" y="362728"/>
                    </a:cubicBezTo>
                    <a:cubicBezTo>
                      <a:pt x="146783" y="364488"/>
                      <a:pt x="151664" y="366304"/>
                      <a:pt x="156318" y="368347"/>
                    </a:cubicBezTo>
                    <a:cubicBezTo>
                      <a:pt x="165682" y="372433"/>
                      <a:pt x="174478" y="377144"/>
                      <a:pt x="182708" y="382932"/>
                    </a:cubicBezTo>
                    <a:cubicBezTo>
                      <a:pt x="197009" y="393318"/>
                      <a:pt x="209381" y="406144"/>
                      <a:pt x="221016" y="419992"/>
                    </a:cubicBezTo>
                    <a:cubicBezTo>
                      <a:pt x="232650" y="433840"/>
                      <a:pt x="243603" y="448652"/>
                      <a:pt x="254216" y="463465"/>
                    </a:cubicBezTo>
                    <a:cubicBezTo>
                      <a:pt x="254670" y="457676"/>
                      <a:pt x="258983" y="453646"/>
                      <a:pt x="264318" y="453476"/>
                    </a:cubicBezTo>
                    <a:cubicBezTo>
                      <a:pt x="264772" y="452852"/>
                      <a:pt x="265510" y="452965"/>
                      <a:pt x="266077" y="452738"/>
                    </a:cubicBezTo>
                    <a:cubicBezTo>
                      <a:pt x="266702" y="452568"/>
                      <a:pt x="267269" y="452341"/>
                      <a:pt x="267893" y="452171"/>
                    </a:cubicBezTo>
                    <a:cubicBezTo>
                      <a:pt x="268518" y="452001"/>
                      <a:pt x="269029" y="451546"/>
                      <a:pt x="269710" y="451603"/>
                    </a:cubicBezTo>
                    <a:cubicBezTo>
                      <a:pt x="270334" y="451717"/>
                      <a:pt x="271015" y="451774"/>
                      <a:pt x="271639" y="451887"/>
                    </a:cubicBezTo>
                    <a:cubicBezTo>
                      <a:pt x="272263" y="452001"/>
                      <a:pt x="272888" y="452057"/>
                      <a:pt x="273455" y="452171"/>
                    </a:cubicBezTo>
                    <a:cubicBezTo>
                      <a:pt x="274023" y="452227"/>
                      <a:pt x="274590" y="452284"/>
                      <a:pt x="275271" y="452852"/>
                    </a:cubicBezTo>
                    <a:cubicBezTo>
                      <a:pt x="276520" y="453760"/>
                      <a:pt x="277655" y="454668"/>
                      <a:pt x="278620" y="455803"/>
                    </a:cubicBezTo>
                    <a:cubicBezTo>
                      <a:pt x="278506" y="437472"/>
                      <a:pt x="278620" y="418914"/>
                      <a:pt x="279925" y="400696"/>
                    </a:cubicBezTo>
                    <a:cubicBezTo>
                      <a:pt x="281230" y="382762"/>
                      <a:pt x="283671" y="365282"/>
                      <a:pt x="289176" y="348824"/>
                    </a:cubicBezTo>
                    <a:cubicBezTo>
                      <a:pt x="295702" y="328677"/>
                      <a:pt x="306542" y="312616"/>
                      <a:pt x="319595" y="295874"/>
                    </a:cubicBezTo>
                    <a:cubicBezTo>
                      <a:pt x="332421" y="279813"/>
                      <a:pt x="347234" y="264660"/>
                      <a:pt x="358982" y="245761"/>
                    </a:cubicBezTo>
                    <a:cubicBezTo>
                      <a:pt x="374418" y="221357"/>
                      <a:pt x="381910" y="189916"/>
                      <a:pt x="369084" y="16051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8" name="Google Shape;1928;p23"/>
              <p:cNvSpPr/>
              <p:nvPr/>
            </p:nvSpPr>
            <p:spPr>
              <a:xfrm>
                <a:off x="5118080" y="6258558"/>
                <a:ext cx="375615" cy="463464"/>
              </a:xfrm>
              <a:custGeom>
                <a:avLst/>
                <a:gdLst/>
                <a:ahLst/>
                <a:cxnLst/>
                <a:rect l="l" t="t" r="r" b="b"/>
                <a:pathLst>
                  <a:path w="375615" h="463464" extrusionOk="0">
                    <a:moveTo>
                      <a:pt x="369027" y="160462"/>
                    </a:moveTo>
                    <a:cubicBezTo>
                      <a:pt x="365168" y="151495"/>
                      <a:pt x="359549" y="142301"/>
                      <a:pt x="352909" y="133674"/>
                    </a:cubicBezTo>
                    <a:cubicBezTo>
                      <a:pt x="346212" y="125388"/>
                      <a:pt x="338551" y="117159"/>
                      <a:pt x="330889" y="108930"/>
                    </a:cubicBezTo>
                    <a:cubicBezTo>
                      <a:pt x="327087" y="104787"/>
                      <a:pt x="323284" y="100701"/>
                      <a:pt x="319482" y="96671"/>
                    </a:cubicBezTo>
                    <a:cubicBezTo>
                      <a:pt x="315793" y="92812"/>
                      <a:pt x="312161" y="88896"/>
                      <a:pt x="308869" y="84924"/>
                    </a:cubicBezTo>
                    <a:cubicBezTo>
                      <a:pt x="302229" y="76922"/>
                      <a:pt x="296724" y="68636"/>
                      <a:pt x="293546" y="59782"/>
                    </a:cubicBezTo>
                    <a:cubicBezTo>
                      <a:pt x="289403" y="48261"/>
                      <a:pt x="289857" y="36059"/>
                      <a:pt x="279812" y="25504"/>
                    </a:cubicBezTo>
                    <a:cubicBezTo>
                      <a:pt x="269880" y="15628"/>
                      <a:pt x="241617" y="9897"/>
                      <a:pt x="226350" y="19374"/>
                    </a:cubicBezTo>
                    <a:cubicBezTo>
                      <a:pt x="218292" y="15288"/>
                      <a:pt x="209949" y="11315"/>
                      <a:pt x="200755" y="7910"/>
                    </a:cubicBezTo>
                    <a:cubicBezTo>
                      <a:pt x="196158" y="6207"/>
                      <a:pt x="191334" y="4675"/>
                      <a:pt x="186283" y="3370"/>
                    </a:cubicBezTo>
                    <a:cubicBezTo>
                      <a:pt x="181175" y="2008"/>
                      <a:pt x="175841" y="930"/>
                      <a:pt x="170279" y="532"/>
                    </a:cubicBezTo>
                    <a:cubicBezTo>
                      <a:pt x="162163" y="-149"/>
                      <a:pt x="153820" y="-205"/>
                      <a:pt x="145194" y="532"/>
                    </a:cubicBezTo>
                    <a:cubicBezTo>
                      <a:pt x="140881" y="930"/>
                      <a:pt x="136568" y="1554"/>
                      <a:pt x="132198" y="2462"/>
                    </a:cubicBezTo>
                    <a:cubicBezTo>
                      <a:pt x="127828" y="3256"/>
                      <a:pt x="123401" y="4448"/>
                      <a:pt x="119088" y="6151"/>
                    </a:cubicBezTo>
                    <a:cubicBezTo>
                      <a:pt x="110234" y="8988"/>
                      <a:pt x="102119" y="12677"/>
                      <a:pt x="94627" y="16934"/>
                    </a:cubicBezTo>
                    <a:cubicBezTo>
                      <a:pt x="87193" y="21304"/>
                      <a:pt x="80269" y="25787"/>
                      <a:pt x="74367" y="31633"/>
                    </a:cubicBezTo>
                    <a:cubicBezTo>
                      <a:pt x="66024" y="39408"/>
                      <a:pt x="59497" y="47410"/>
                      <a:pt x="53936" y="55469"/>
                    </a:cubicBezTo>
                    <a:cubicBezTo>
                      <a:pt x="51155" y="59498"/>
                      <a:pt x="48658" y="63528"/>
                      <a:pt x="46331" y="67501"/>
                    </a:cubicBezTo>
                    <a:cubicBezTo>
                      <a:pt x="44004" y="71530"/>
                      <a:pt x="42017" y="75843"/>
                      <a:pt x="40031" y="79929"/>
                    </a:cubicBezTo>
                    <a:cubicBezTo>
                      <a:pt x="31178" y="80667"/>
                      <a:pt x="21530" y="86172"/>
                      <a:pt x="14038" y="93266"/>
                    </a:cubicBezTo>
                    <a:cubicBezTo>
                      <a:pt x="12165" y="95026"/>
                      <a:pt x="10406" y="96898"/>
                      <a:pt x="8817" y="98771"/>
                    </a:cubicBezTo>
                    <a:cubicBezTo>
                      <a:pt x="7285" y="100758"/>
                      <a:pt x="5923" y="102857"/>
                      <a:pt x="4788" y="104844"/>
                    </a:cubicBezTo>
                    <a:cubicBezTo>
                      <a:pt x="2461" y="108930"/>
                      <a:pt x="928" y="112959"/>
                      <a:pt x="361" y="116535"/>
                    </a:cubicBezTo>
                    <a:cubicBezTo>
                      <a:pt x="-1739" y="130780"/>
                      <a:pt x="5866" y="140428"/>
                      <a:pt x="9214" y="152119"/>
                    </a:cubicBezTo>
                    <a:cubicBezTo>
                      <a:pt x="11882" y="161199"/>
                      <a:pt x="11995" y="170791"/>
                      <a:pt x="11484" y="181347"/>
                    </a:cubicBezTo>
                    <a:cubicBezTo>
                      <a:pt x="10974" y="191903"/>
                      <a:pt x="9498" y="202913"/>
                      <a:pt x="7966" y="213923"/>
                    </a:cubicBezTo>
                    <a:cubicBezTo>
                      <a:pt x="7285" y="219484"/>
                      <a:pt x="6320" y="224762"/>
                      <a:pt x="5923" y="230438"/>
                    </a:cubicBezTo>
                    <a:cubicBezTo>
                      <a:pt x="5469" y="236056"/>
                      <a:pt x="5128" y="241618"/>
                      <a:pt x="5015" y="247066"/>
                    </a:cubicBezTo>
                    <a:cubicBezTo>
                      <a:pt x="4731" y="257963"/>
                      <a:pt x="5185" y="268235"/>
                      <a:pt x="7342" y="277826"/>
                    </a:cubicBezTo>
                    <a:cubicBezTo>
                      <a:pt x="15117" y="309778"/>
                      <a:pt x="38839" y="330209"/>
                      <a:pt x="66081" y="341219"/>
                    </a:cubicBezTo>
                    <a:cubicBezTo>
                      <a:pt x="76183" y="345305"/>
                      <a:pt x="86512" y="348200"/>
                      <a:pt x="96557" y="350640"/>
                    </a:cubicBezTo>
                    <a:cubicBezTo>
                      <a:pt x="106659" y="353251"/>
                      <a:pt x="116931" y="355861"/>
                      <a:pt x="127260" y="358472"/>
                    </a:cubicBezTo>
                    <a:cubicBezTo>
                      <a:pt x="132254" y="359834"/>
                      <a:pt x="137078" y="361196"/>
                      <a:pt x="141846" y="362728"/>
                    </a:cubicBezTo>
                    <a:cubicBezTo>
                      <a:pt x="146783" y="364488"/>
                      <a:pt x="151664" y="366304"/>
                      <a:pt x="156318" y="368347"/>
                    </a:cubicBezTo>
                    <a:cubicBezTo>
                      <a:pt x="165682" y="372433"/>
                      <a:pt x="174478" y="377144"/>
                      <a:pt x="182708" y="382932"/>
                    </a:cubicBezTo>
                    <a:cubicBezTo>
                      <a:pt x="197009" y="393318"/>
                      <a:pt x="209381" y="406144"/>
                      <a:pt x="221016" y="419992"/>
                    </a:cubicBezTo>
                    <a:cubicBezTo>
                      <a:pt x="232650" y="433840"/>
                      <a:pt x="243603" y="448652"/>
                      <a:pt x="254216" y="463465"/>
                    </a:cubicBezTo>
                    <a:cubicBezTo>
                      <a:pt x="254670" y="457676"/>
                      <a:pt x="258983" y="453646"/>
                      <a:pt x="264318" y="453476"/>
                    </a:cubicBezTo>
                    <a:cubicBezTo>
                      <a:pt x="264772" y="452852"/>
                      <a:pt x="265510" y="452965"/>
                      <a:pt x="266077" y="452738"/>
                    </a:cubicBezTo>
                    <a:cubicBezTo>
                      <a:pt x="266702" y="452568"/>
                      <a:pt x="267269" y="452341"/>
                      <a:pt x="267893" y="452171"/>
                    </a:cubicBezTo>
                    <a:cubicBezTo>
                      <a:pt x="268518" y="452001"/>
                      <a:pt x="269029" y="451546"/>
                      <a:pt x="269710" y="451603"/>
                    </a:cubicBezTo>
                    <a:cubicBezTo>
                      <a:pt x="270334" y="451717"/>
                      <a:pt x="271015" y="451774"/>
                      <a:pt x="271639" y="451887"/>
                    </a:cubicBezTo>
                    <a:cubicBezTo>
                      <a:pt x="272263" y="452001"/>
                      <a:pt x="272888" y="452057"/>
                      <a:pt x="273455" y="452171"/>
                    </a:cubicBezTo>
                    <a:cubicBezTo>
                      <a:pt x="274023" y="452227"/>
                      <a:pt x="274590" y="452284"/>
                      <a:pt x="275271" y="452852"/>
                    </a:cubicBezTo>
                    <a:cubicBezTo>
                      <a:pt x="276520" y="453760"/>
                      <a:pt x="277655" y="454668"/>
                      <a:pt x="278620" y="455803"/>
                    </a:cubicBezTo>
                    <a:cubicBezTo>
                      <a:pt x="278506" y="437472"/>
                      <a:pt x="278620" y="418914"/>
                      <a:pt x="279925" y="400696"/>
                    </a:cubicBezTo>
                    <a:cubicBezTo>
                      <a:pt x="281230" y="382762"/>
                      <a:pt x="283671" y="365282"/>
                      <a:pt x="289176" y="348824"/>
                    </a:cubicBezTo>
                    <a:cubicBezTo>
                      <a:pt x="295702" y="328677"/>
                      <a:pt x="306542" y="312616"/>
                      <a:pt x="319595" y="295874"/>
                    </a:cubicBezTo>
                    <a:cubicBezTo>
                      <a:pt x="332421" y="279813"/>
                      <a:pt x="347234" y="264660"/>
                      <a:pt x="358982" y="245761"/>
                    </a:cubicBezTo>
                    <a:cubicBezTo>
                      <a:pt x="374418" y="221357"/>
                      <a:pt x="381910" y="189916"/>
                      <a:pt x="369084" y="1605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9" name="Google Shape;1929;p23"/>
              <p:cNvSpPr/>
              <p:nvPr/>
            </p:nvSpPr>
            <p:spPr>
              <a:xfrm>
                <a:off x="5123151" y="6396318"/>
                <a:ext cx="370507" cy="325590"/>
              </a:xfrm>
              <a:custGeom>
                <a:avLst/>
                <a:gdLst/>
                <a:ahLst/>
                <a:cxnLst/>
                <a:rect l="l" t="t" r="r" b="b"/>
                <a:pathLst>
                  <a:path w="370507" h="325590" extrusionOk="0">
                    <a:moveTo>
                      <a:pt x="248350" y="138363"/>
                    </a:moveTo>
                    <a:cubicBezTo>
                      <a:pt x="239780" y="139782"/>
                      <a:pt x="232403" y="134958"/>
                      <a:pt x="225252" y="126559"/>
                    </a:cubicBezTo>
                    <a:cubicBezTo>
                      <a:pt x="218271" y="118613"/>
                      <a:pt x="211518" y="106638"/>
                      <a:pt x="205105" y="92620"/>
                    </a:cubicBezTo>
                    <a:cubicBezTo>
                      <a:pt x="192222" y="64698"/>
                      <a:pt x="181609" y="28547"/>
                      <a:pt x="173777" y="0"/>
                    </a:cubicBezTo>
                    <a:cubicBezTo>
                      <a:pt x="170656" y="16061"/>
                      <a:pt x="170599" y="33087"/>
                      <a:pt x="171450" y="50453"/>
                    </a:cubicBezTo>
                    <a:cubicBezTo>
                      <a:pt x="172301" y="67649"/>
                      <a:pt x="173947" y="84562"/>
                      <a:pt x="174742" y="100055"/>
                    </a:cubicBezTo>
                    <a:cubicBezTo>
                      <a:pt x="175536" y="115549"/>
                      <a:pt x="175366" y="129283"/>
                      <a:pt x="173323" y="141428"/>
                    </a:cubicBezTo>
                    <a:cubicBezTo>
                      <a:pt x="171166" y="153459"/>
                      <a:pt x="166456" y="162086"/>
                      <a:pt x="158057" y="169293"/>
                    </a:cubicBezTo>
                    <a:cubicBezTo>
                      <a:pt x="155673" y="171791"/>
                      <a:pt x="153289" y="173834"/>
                      <a:pt x="150849" y="175593"/>
                    </a:cubicBezTo>
                    <a:cubicBezTo>
                      <a:pt x="148295" y="177182"/>
                      <a:pt x="146138" y="179112"/>
                      <a:pt x="143641" y="180303"/>
                    </a:cubicBezTo>
                    <a:cubicBezTo>
                      <a:pt x="138704" y="182914"/>
                      <a:pt x="133426" y="184163"/>
                      <a:pt x="127637" y="184390"/>
                    </a:cubicBezTo>
                    <a:cubicBezTo>
                      <a:pt x="116740" y="185695"/>
                      <a:pt x="103858" y="182857"/>
                      <a:pt x="89556" y="177466"/>
                    </a:cubicBezTo>
                    <a:cubicBezTo>
                      <a:pt x="61917" y="167421"/>
                      <a:pt x="28433" y="146876"/>
                      <a:pt x="0" y="120940"/>
                    </a:cubicBezTo>
                    <a:cubicBezTo>
                      <a:pt x="284" y="127580"/>
                      <a:pt x="851" y="133823"/>
                      <a:pt x="2270" y="139952"/>
                    </a:cubicBezTo>
                    <a:cubicBezTo>
                      <a:pt x="10045" y="171904"/>
                      <a:pt x="33768" y="192335"/>
                      <a:pt x="61009" y="203345"/>
                    </a:cubicBezTo>
                    <a:cubicBezTo>
                      <a:pt x="71111" y="207431"/>
                      <a:pt x="81440" y="210326"/>
                      <a:pt x="91486" y="212766"/>
                    </a:cubicBezTo>
                    <a:cubicBezTo>
                      <a:pt x="101588" y="215377"/>
                      <a:pt x="111860" y="217987"/>
                      <a:pt x="122189" y="220598"/>
                    </a:cubicBezTo>
                    <a:cubicBezTo>
                      <a:pt x="127183" y="221960"/>
                      <a:pt x="132007" y="223322"/>
                      <a:pt x="136774" y="224854"/>
                    </a:cubicBezTo>
                    <a:cubicBezTo>
                      <a:pt x="141712" y="226614"/>
                      <a:pt x="146592" y="228430"/>
                      <a:pt x="151246" y="230473"/>
                    </a:cubicBezTo>
                    <a:cubicBezTo>
                      <a:pt x="160610" y="234559"/>
                      <a:pt x="169407" y="239270"/>
                      <a:pt x="177636" y="245058"/>
                    </a:cubicBezTo>
                    <a:cubicBezTo>
                      <a:pt x="191938" y="255444"/>
                      <a:pt x="204310" y="268270"/>
                      <a:pt x="215944" y="282118"/>
                    </a:cubicBezTo>
                    <a:cubicBezTo>
                      <a:pt x="227579" y="295966"/>
                      <a:pt x="238532" y="310778"/>
                      <a:pt x="249145" y="325591"/>
                    </a:cubicBezTo>
                    <a:cubicBezTo>
                      <a:pt x="249599" y="319802"/>
                      <a:pt x="253912" y="315773"/>
                      <a:pt x="259247" y="315602"/>
                    </a:cubicBezTo>
                    <a:cubicBezTo>
                      <a:pt x="259701" y="314978"/>
                      <a:pt x="260438" y="315091"/>
                      <a:pt x="261006" y="314864"/>
                    </a:cubicBezTo>
                    <a:cubicBezTo>
                      <a:pt x="261630" y="314694"/>
                      <a:pt x="262198" y="314467"/>
                      <a:pt x="262822" y="314297"/>
                    </a:cubicBezTo>
                    <a:cubicBezTo>
                      <a:pt x="263446" y="314126"/>
                      <a:pt x="263957" y="313672"/>
                      <a:pt x="264638" y="313729"/>
                    </a:cubicBezTo>
                    <a:cubicBezTo>
                      <a:pt x="265263" y="313843"/>
                      <a:pt x="265944" y="313900"/>
                      <a:pt x="266568" y="314013"/>
                    </a:cubicBezTo>
                    <a:cubicBezTo>
                      <a:pt x="267192" y="314126"/>
                      <a:pt x="267816" y="314183"/>
                      <a:pt x="268384" y="314297"/>
                    </a:cubicBezTo>
                    <a:cubicBezTo>
                      <a:pt x="268951" y="314354"/>
                      <a:pt x="269519" y="314410"/>
                      <a:pt x="270200" y="314978"/>
                    </a:cubicBezTo>
                    <a:cubicBezTo>
                      <a:pt x="271449" y="315886"/>
                      <a:pt x="272584" y="316794"/>
                      <a:pt x="273548" y="317929"/>
                    </a:cubicBezTo>
                    <a:cubicBezTo>
                      <a:pt x="273435" y="299598"/>
                      <a:pt x="273548" y="281040"/>
                      <a:pt x="274854" y="262822"/>
                    </a:cubicBezTo>
                    <a:cubicBezTo>
                      <a:pt x="276159" y="244888"/>
                      <a:pt x="278599" y="227408"/>
                      <a:pt x="284104" y="210950"/>
                    </a:cubicBezTo>
                    <a:cubicBezTo>
                      <a:pt x="290631" y="190803"/>
                      <a:pt x="301471" y="174742"/>
                      <a:pt x="314524" y="158000"/>
                    </a:cubicBezTo>
                    <a:cubicBezTo>
                      <a:pt x="327350" y="141939"/>
                      <a:pt x="342163" y="126786"/>
                      <a:pt x="353910" y="107887"/>
                    </a:cubicBezTo>
                    <a:cubicBezTo>
                      <a:pt x="365261" y="89840"/>
                      <a:pt x="372355" y="68047"/>
                      <a:pt x="370085" y="46026"/>
                    </a:cubicBezTo>
                    <a:cubicBezTo>
                      <a:pt x="350051" y="72587"/>
                      <a:pt x="330358" y="94323"/>
                      <a:pt x="310892" y="111122"/>
                    </a:cubicBezTo>
                    <a:cubicBezTo>
                      <a:pt x="308451" y="113108"/>
                      <a:pt x="306068" y="115038"/>
                      <a:pt x="303627" y="116740"/>
                    </a:cubicBezTo>
                    <a:lnTo>
                      <a:pt x="299995" y="119237"/>
                    </a:lnTo>
                    <a:lnTo>
                      <a:pt x="296306" y="121905"/>
                    </a:lnTo>
                    <a:cubicBezTo>
                      <a:pt x="291369" y="125367"/>
                      <a:pt x="286431" y="128204"/>
                      <a:pt x="281324" y="130361"/>
                    </a:cubicBezTo>
                    <a:cubicBezTo>
                      <a:pt x="278770" y="131496"/>
                      <a:pt x="276216" y="132234"/>
                      <a:pt x="273605" y="133255"/>
                    </a:cubicBezTo>
                    <a:cubicBezTo>
                      <a:pt x="270995" y="134334"/>
                      <a:pt x="268327" y="135242"/>
                      <a:pt x="265603" y="135923"/>
                    </a:cubicBezTo>
                    <a:cubicBezTo>
                      <a:pt x="262879" y="136661"/>
                      <a:pt x="260098" y="137171"/>
                      <a:pt x="257260" y="137512"/>
                    </a:cubicBezTo>
                    <a:cubicBezTo>
                      <a:pt x="254423" y="137852"/>
                      <a:pt x="251415" y="137852"/>
                      <a:pt x="248407" y="138363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0" name="Google Shape;1930;p23"/>
              <p:cNvSpPr/>
              <p:nvPr/>
            </p:nvSpPr>
            <p:spPr>
              <a:xfrm>
                <a:off x="5194489" y="6448815"/>
                <a:ext cx="182119" cy="267759"/>
              </a:xfrm>
              <a:custGeom>
                <a:avLst/>
                <a:gdLst/>
                <a:ahLst/>
                <a:cxnLst/>
                <a:rect l="l" t="t" r="r" b="b"/>
                <a:pathLst>
                  <a:path w="182119" h="267759" extrusionOk="0">
                    <a:moveTo>
                      <a:pt x="177466" y="267760"/>
                    </a:moveTo>
                    <a:cubicBezTo>
                      <a:pt x="145344" y="211745"/>
                      <a:pt x="106979" y="157319"/>
                      <a:pt x="69863" y="104652"/>
                    </a:cubicBezTo>
                    <a:cubicBezTo>
                      <a:pt x="46537" y="71565"/>
                      <a:pt x="22417" y="37343"/>
                      <a:pt x="0" y="2951"/>
                    </a:cubicBezTo>
                    <a:lnTo>
                      <a:pt x="4483" y="0"/>
                    </a:lnTo>
                    <a:cubicBezTo>
                      <a:pt x="26844" y="34335"/>
                      <a:pt x="50964" y="68500"/>
                      <a:pt x="74233" y="101531"/>
                    </a:cubicBezTo>
                    <a:cubicBezTo>
                      <a:pt x="111406" y="154311"/>
                      <a:pt x="149884" y="208850"/>
                      <a:pt x="182120" y="265092"/>
                    </a:cubicBezTo>
                    <a:lnTo>
                      <a:pt x="177466" y="26776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1" name="Google Shape;1931;p23"/>
              <p:cNvSpPr/>
              <p:nvPr/>
            </p:nvSpPr>
            <p:spPr>
              <a:xfrm>
                <a:off x="5279392" y="6387068"/>
                <a:ext cx="106127" cy="332457"/>
              </a:xfrm>
              <a:custGeom>
                <a:avLst/>
                <a:gdLst/>
                <a:ahLst/>
                <a:cxnLst/>
                <a:rect l="l" t="t" r="r" b="b"/>
                <a:pathLst>
                  <a:path w="106127" h="332457" extrusionOk="0">
                    <a:moveTo>
                      <a:pt x="101020" y="332458"/>
                    </a:moveTo>
                    <a:cubicBezTo>
                      <a:pt x="79511" y="271108"/>
                      <a:pt x="61066" y="207318"/>
                      <a:pt x="43302" y="145684"/>
                    </a:cubicBezTo>
                    <a:cubicBezTo>
                      <a:pt x="29625" y="98296"/>
                      <a:pt x="15494" y="49261"/>
                      <a:pt x="0" y="1646"/>
                    </a:cubicBezTo>
                    <a:lnTo>
                      <a:pt x="5108" y="0"/>
                    </a:lnTo>
                    <a:cubicBezTo>
                      <a:pt x="20601" y="47672"/>
                      <a:pt x="34789" y="96763"/>
                      <a:pt x="48467" y="144209"/>
                    </a:cubicBezTo>
                    <a:cubicBezTo>
                      <a:pt x="66230" y="205785"/>
                      <a:pt x="84618" y="269462"/>
                      <a:pt x="106128" y="330699"/>
                    </a:cubicBezTo>
                    <a:lnTo>
                      <a:pt x="101077" y="3324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2" name="Google Shape;1932;p23"/>
              <p:cNvSpPr/>
              <p:nvPr/>
            </p:nvSpPr>
            <p:spPr>
              <a:xfrm>
                <a:off x="5382595" y="6487860"/>
                <a:ext cx="10755" cy="226386"/>
              </a:xfrm>
              <a:custGeom>
                <a:avLst/>
                <a:gdLst/>
                <a:ahLst/>
                <a:cxnLst/>
                <a:rect l="l" t="t" r="r" b="b"/>
                <a:pathLst>
                  <a:path w="10755" h="226386" extrusionOk="0">
                    <a:moveTo>
                      <a:pt x="5364" y="226387"/>
                    </a:moveTo>
                    <a:cubicBezTo>
                      <a:pt x="-1106" y="170145"/>
                      <a:pt x="-254" y="112257"/>
                      <a:pt x="540" y="56242"/>
                    </a:cubicBezTo>
                    <a:cubicBezTo>
                      <a:pt x="824" y="37854"/>
                      <a:pt x="1051" y="18785"/>
                      <a:pt x="1051" y="0"/>
                    </a:cubicBezTo>
                    <a:lnTo>
                      <a:pt x="6443" y="0"/>
                    </a:lnTo>
                    <a:cubicBezTo>
                      <a:pt x="6443" y="18842"/>
                      <a:pt x="6159" y="37911"/>
                      <a:pt x="5932" y="56356"/>
                    </a:cubicBezTo>
                    <a:cubicBezTo>
                      <a:pt x="5137" y="112200"/>
                      <a:pt x="4343" y="169918"/>
                      <a:pt x="10756" y="225763"/>
                    </a:cubicBezTo>
                    <a:lnTo>
                      <a:pt x="5421" y="2263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3" name="Google Shape;1933;p23"/>
              <p:cNvSpPr/>
              <p:nvPr/>
            </p:nvSpPr>
            <p:spPr>
              <a:xfrm>
                <a:off x="5365258" y="6558177"/>
                <a:ext cx="24687" cy="155218"/>
              </a:xfrm>
              <a:custGeom>
                <a:avLst/>
                <a:gdLst/>
                <a:ahLst/>
                <a:cxnLst/>
                <a:rect l="l" t="t" r="r" b="b"/>
                <a:pathLst>
                  <a:path w="24687" h="155218" extrusionOk="0">
                    <a:moveTo>
                      <a:pt x="19409" y="155162"/>
                    </a:moveTo>
                    <a:cubicBezTo>
                      <a:pt x="14302" y="127637"/>
                      <a:pt x="10953" y="100906"/>
                      <a:pt x="8343" y="78376"/>
                    </a:cubicBezTo>
                    <a:lnTo>
                      <a:pt x="0" y="568"/>
                    </a:lnTo>
                    <a:lnTo>
                      <a:pt x="5335" y="0"/>
                    </a:lnTo>
                    <a:lnTo>
                      <a:pt x="13677" y="77808"/>
                    </a:lnTo>
                    <a:cubicBezTo>
                      <a:pt x="16288" y="100225"/>
                      <a:pt x="19636" y="126842"/>
                      <a:pt x="24687" y="154254"/>
                    </a:cubicBezTo>
                    <a:lnTo>
                      <a:pt x="19409" y="1552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4" name="Google Shape;1934;p23"/>
              <p:cNvSpPr/>
              <p:nvPr/>
            </p:nvSpPr>
            <p:spPr>
              <a:xfrm>
                <a:off x="5335236" y="6633091"/>
                <a:ext cx="48012" cy="87399"/>
              </a:xfrm>
              <a:custGeom>
                <a:avLst/>
                <a:gdLst/>
                <a:ahLst/>
                <a:cxnLst/>
                <a:rect l="l" t="t" r="r" b="b"/>
                <a:pathLst>
                  <a:path w="48012" h="87399" extrusionOk="0">
                    <a:moveTo>
                      <a:pt x="43075" y="87399"/>
                    </a:moveTo>
                    <a:cubicBezTo>
                      <a:pt x="30022" y="58739"/>
                      <a:pt x="15550" y="30192"/>
                      <a:pt x="0" y="2667"/>
                    </a:cubicBezTo>
                    <a:lnTo>
                      <a:pt x="4710" y="0"/>
                    </a:lnTo>
                    <a:cubicBezTo>
                      <a:pt x="20317" y="27695"/>
                      <a:pt x="34903" y="56355"/>
                      <a:pt x="48013" y="85129"/>
                    </a:cubicBezTo>
                    <a:lnTo>
                      <a:pt x="43132" y="873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5" name="Google Shape;1935;p23"/>
              <p:cNvSpPr/>
              <p:nvPr/>
            </p:nvSpPr>
            <p:spPr>
              <a:xfrm>
                <a:off x="5437732" y="6433435"/>
                <a:ext cx="27327" cy="94209"/>
              </a:xfrm>
              <a:custGeom>
                <a:avLst/>
                <a:gdLst/>
                <a:ahLst/>
                <a:cxnLst/>
                <a:rect l="l" t="t" r="r" b="b"/>
                <a:pathLst>
                  <a:path w="27327" h="94209" extrusionOk="0">
                    <a:moveTo>
                      <a:pt x="4654" y="94210"/>
                    </a:moveTo>
                    <a:lnTo>
                      <a:pt x="0" y="91485"/>
                    </a:lnTo>
                    <a:cubicBezTo>
                      <a:pt x="8910" y="76162"/>
                      <a:pt x="14983" y="61974"/>
                      <a:pt x="18501" y="48070"/>
                    </a:cubicBezTo>
                    <a:cubicBezTo>
                      <a:pt x="22701" y="31498"/>
                      <a:pt x="23098" y="15267"/>
                      <a:pt x="19693" y="1249"/>
                    </a:cubicBezTo>
                    <a:lnTo>
                      <a:pt x="24914" y="0"/>
                    </a:lnTo>
                    <a:cubicBezTo>
                      <a:pt x="28490" y="14869"/>
                      <a:pt x="28093" y="31952"/>
                      <a:pt x="23723" y="49375"/>
                    </a:cubicBezTo>
                    <a:cubicBezTo>
                      <a:pt x="20090" y="63790"/>
                      <a:pt x="13848" y="78432"/>
                      <a:pt x="4654" y="9421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6" name="Google Shape;1936;p23"/>
              <p:cNvSpPr/>
              <p:nvPr/>
            </p:nvSpPr>
            <p:spPr>
              <a:xfrm>
                <a:off x="5139950" y="6504603"/>
                <a:ext cx="76900" cy="93698"/>
              </a:xfrm>
              <a:custGeom>
                <a:avLst/>
                <a:gdLst/>
                <a:ahLst/>
                <a:cxnLst/>
                <a:rect l="l" t="t" r="r" b="b"/>
                <a:pathLst>
                  <a:path w="76900" h="93698" extrusionOk="0">
                    <a:moveTo>
                      <a:pt x="74687" y="93699"/>
                    </a:moveTo>
                    <a:cubicBezTo>
                      <a:pt x="54142" y="84335"/>
                      <a:pt x="37457" y="72417"/>
                      <a:pt x="25028" y="58342"/>
                    </a:cubicBezTo>
                    <a:cubicBezTo>
                      <a:pt x="10272" y="41713"/>
                      <a:pt x="1873" y="22190"/>
                      <a:pt x="0" y="454"/>
                    </a:cubicBezTo>
                    <a:lnTo>
                      <a:pt x="5335" y="0"/>
                    </a:lnTo>
                    <a:cubicBezTo>
                      <a:pt x="7094" y="20601"/>
                      <a:pt x="15096" y="38989"/>
                      <a:pt x="29057" y="54766"/>
                    </a:cubicBezTo>
                    <a:cubicBezTo>
                      <a:pt x="40976" y="68274"/>
                      <a:pt x="57093" y="79681"/>
                      <a:pt x="76900" y="88761"/>
                    </a:cubicBezTo>
                    <a:lnTo>
                      <a:pt x="74687" y="936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7" name="Google Shape;1937;p23"/>
              <p:cNvSpPr/>
              <p:nvPr/>
            </p:nvSpPr>
            <p:spPr>
              <a:xfrm>
                <a:off x="5424963" y="6374711"/>
                <a:ext cx="428078" cy="384487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487" extrusionOk="0">
                    <a:moveTo>
                      <a:pt x="324115" y="364451"/>
                    </a:moveTo>
                    <a:cubicBezTo>
                      <a:pt x="327861" y="361216"/>
                      <a:pt x="331436" y="357584"/>
                      <a:pt x="334898" y="353668"/>
                    </a:cubicBezTo>
                    <a:cubicBezTo>
                      <a:pt x="336657" y="351682"/>
                      <a:pt x="338360" y="349639"/>
                      <a:pt x="340006" y="347539"/>
                    </a:cubicBezTo>
                    <a:cubicBezTo>
                      <a:pt x="341595" y="345439"/>
                      <a:pt x="343071" y="343225"/>
                      <a:pt x="344546" y="341012"/>
                    </a:cubicBezTo>
                    <a:cubicBezTo>
                      <a:pt x="350448" y="332102"/>
                      <a:pt x="355953" y="322284"/>
                      <a:pt x="361515" y="312409"/>
                    </a:cubicBezTo>
                    <a:cubicBezTo>
                      <a:pt x="367361" y="302534"/>
                      <a:pt x="371844" y="292886"/>
                      <a:pt x="377519" y="284032"/>
                    </a:cubicBezTo>
                    <a:cubicBezTo>
                      <a:pt x="383138" y="275236"/>
                      <a:pt x="389324" y="267347"/>
                      <a:pt x="396815" y="261558"/>
                    </a:cubicBezTo>
                    <a:cubicBezTo>
                      <a:pt x="401696" y="257813"/>
                      <a:pt x="407031" y="255032"/>
                      <a:pt x="412025" y="251683"/>
                    </a:cubicBezTo>
                    <a:cubicBezTo>
                      <a:pt x="417076" y="248278"/>
                      <a:pt x="421787" y="244249"/>
                      <a:pt x="424908" y="237892"/>
                    </a:cubicBezTo>
                    <a:cubicBezTo>
                      <a:pt x="428086" y="231536"/>
                      <a:pt x="428937" y="221264"/>
                      <a:pt x="427178" y="210935"/>
                    </a:cubicBezTo>
                    <a:cubicBezTo>
                      <a:pt x="426327" y="205770"/>
                      <a:pt x="424795" y="200663"/>
                      <a:pt x="422695" y="196066"/>
                    </a:cubicBezTo>
                    <a:cubicBezTo>
                      <a:pt x="420481" y="191525"/>
                      <a:pt x="417417" y="187666"/>
                      <a:pt x="413955" y="184772"/>
                    </a:cubicBezTo>
                    <a:cubicBezTo>
                      <a:pt x="415374" y="175805"/>
                      <a:pt x="416679" y="166554"/>
                      <a:pt x="417076" y="156736"/>
                    </a:cubicBezTo>
                    <a:cubicBezTo>
                      <a:pt x="417246" y="151855"/>
                      <a:pt x="417417" y="146691"/>
                      <a:pt x="416963" y="141526"/>
                    </a:cubicBezTo>
                    <a:cubicBezTo>
                      <a:pt x="416452" y="136418"/>
                      <a:pt x="415657" y="131084"/>
                      <a:pt x="414409" y="125579"/>
                    </a:cubicBezTo>
                    <a:cubicBezTo>
                      <a:pt x="410833" y="109745"/>
                      <a:pt x="404931" y="93286"/>
                      <a:pt x="393240" y="78871"/>
                    </a:cubicBezTo>
                    <a:cubicBezTo>
                      <a:pt x="387905" y="71323"/>
                      <a:pt x="382003" y="64683"/>
                      <a:pt x="375760" y="58894"/>
                    </a:cubicBezTo>
                    <a:cubicBezTo>
                      <a:pt x="369574" y="53049"/>
                      <a:pt x="362366" y="48565"/>
                      <a:pt x="355329" y="44479"/>
                    </a:cubicBezTo>
                    <a:cubicBezTo>
                      <a:pt x="345511" y="38917"/>
                      <a:pt x="335976" y="35058"/>
                      <a:pt x="326726" y="32220"/>
                    </a:cubicBezTo>
                    <a:cubicBezTo>
                      <a:pt x="317248" y="29610"/>
                      <a:pt x="307941" y="28134"/>
                      <a:pt x="298974" y="26829"/>
                    </a:cubicBezTo>
                    <a:cubicBezTo>
                      <a:pt x="295568" y="18656"/>
                      <a:pt x="287737" y="10768"/>
                      <a:pt x="278486" y="6114"/>
                    </a:cubicBezTo>
                    <a:cubicBezTo>
                      <a:pt x="269178" y="1404"/>
                      <a:pt x="259133" y="-810"/>
                      <a:pt x="252039" y="269"/>
                    </a:cubicBezTo>
                    <a:cubicBezTo>
                      <a:pt x="237908" y="2539"/>
                      <a:pt x="231097" y="12754"/>
                      <a:pt x="221052" y="19451"/>
                    </a:cubicBezTo>
                    <a:cubicBezTo>
                      <a:pt x="205445" y="30007"/>
                      <a:pt x="183425" y="33639"/>
                      <a:pt x="161802" y="37271"/>
                    </a:cubicBezTo>
                    <a:cubicBezTo>
                      <a:pt x="150735" y="39485"/>
                      <a:pt x="139555" y="41868"/>
                      <a:pt x="129226" y="44763"/>
                    </a:cubicBezTo>
                    <a:cubicBezTo>
                      <a:pt x="124062" y="46238"/>
                      <a:pt x="119011" y="47827"/>
                      <a:pt x="114300" y="49700"/>
                    </a:cubicBezTo>
                    <a:cubicBezTo>
                      <a:pt x="109419" y="51800"/>
                      <a:pt x="104879" y="54127"/>
                      <a:pt x="100623" y="56681"/>
                    </a:cubicBezTo>
                    <a:cubicBezTo>
                      <a:pt x="72700" y="73593"/>
                      <a:pt x="60669" y="102424"/>
                      <a:pt x="58626" y="131878"/>
                    </a:cubicBezTo>
                    <a:cubicBezTo>
                      <a:pt x="57831" y="142831"/>
                      <a:pt x="58285" y="153614"/>
                      <a:pt x="58966" y="164057"/>
                    </a:cubicBezTo>
                    <a:cubicBezTo>
                      <a:pt x="59363" y="169221"/>
                      <a:pt x="59761" y="174386"/>
                      <a:pt x="60158" y="179607"/>
                    </a:cubicBezTo>
                    <a:cubicBezTo>
                      <a:pt x="60442" y="184885"/>
                      <a:pt x="60725" y="190163"/>
                      <a:pt x="61009" y="195441"/>
                    </a:cubicBezTo>
                    <a:cubicBezTo>
                      <a:pt x="61406" y="205941"/>
                      <a:pt x="61634" y="215702"/>
                      <a:pt x="60612" y="225918"/>
                    </a:cubicBezTo>
                    <a:cubicBezTo>
                      <a:pt x="59534" y="236246"/>
                      <a:pt x="57661" y="246178"/>
                      <a:pt x="54596" y="255883"/>
                    </a:cubicBezTo>
                    <a:cubicBezTo>
                      <a:pt x="49545" y="272001"/>
                      <a:pt x="40862" y="288175"/>
                      <a:pt x="31271" y="303499"/>
                    </a:cubicBezTo>
                    <a:cubicBezTo>
                      <a:pt x="21623" y="318879"/>
                      <a:pt x="10840" y="333918"/>
                      <a:pt x="0" y="348617"/>
                    </a:cubicBezTo>
                    <a:cubicBezTo>
                      <a:pt x="795" y="348390"/>
                      <a:pt x="1532" y="348163"/>
                      <a:pt x="2384" y="347993"/>
                    </a:cubicBezTo>
                    <a:cubicBezTo>
                      <a:pt x="3178" y="347822"/>
                      <a:pt x="3689" y="348106"/>
                      <a:pt x="4370" y="348163"/>
                    </a:cubicBezTo>
                    <a:cubicBezTo>
                      <a:pt x="5618" y="348447"/>
                      <a:pt x="6981" y="348731"/>
                      <a:pt x="8229" y="349298"/>
                    </a:cubicBezTo>
                    <a:cubicBezTo>
                      <a:pt x="9137" y="350206"/>
                      <a:pt x="10045" y="351114"/>
                      <a:pt x="11067" y="351965"/>
                    </a:cubicBezTo>
                    <a:cubicBezTo>
                      <a:pt x="11294" y="352193"/>
                      <a:pt x="11634" y="352363"/>
                      <a:pt x="11805" y="352647"/>
                    </a:cubicBezTo>
                    <a:lnTo>
                      <a:pt x="12202" y="353611"/>
                    </a:lnTo>
                    <a:cubicBezTo>
                      <a:pt x="12486" y="354236"/>
                      <a:pt x="12769" y="354860"/>
                      <a:pt x="13053" y="355484"/>
                    </a:cubicBezTo>
                    <a:cubicBezTo>
                      <a:pt x="13564" y="355938"/>
                      <a:pt x="14302" y="356279"/>
                      <a:pt x="14699" y="356789"/>
                    </a:cubicBezTo>
                    <a:cubicBezTo>
                      <a:pt x="14983" y="357357"/>
                      <a:pt x="15323" y="357925"/>
                      <a:pt x="15664" y="358492"/>
                    </a:cubicBezTo>
                    <a:cubicBezTo>
                      <a:pt x="16231" y="359627"/>
                      <a:pt x="17423" y="360478"/>
                      <a:pt x="17196" y="361897"/>
                    </a:cubicBezTo>
                    <a:cubicBezTo>
                      <a:pt x="17310" y="363203"/>
                      <a:pt x="17366" y="364394"/>
                      <a:pt x="17366" y="365586"/>
                    </a:cubicBezTo>
                    <a:cubicBezTo>
                      <a:pt x="16969" y="366891"/>
                      <a:pt x="16174" y="368254"/>
                      <a:pt x="15380" y="369502"/>
                    </a:cubicBezTo>
                    <a:cubicBezTo>
                      <a:pt x="32746" y="363713"/>
                      <a:pt x="50396" y="358095"/>
                      <a:pt x="68103" y="353611"/>
                    </a:cubicBezTo>
                    <a:cubicBezTo>
                      <a:pt x="86037" y="349128"/>
                      <a:pt x="103006" y="346120"/>
                      <a:pt x="120373" y="346177"/>
                    </a:cubicBezTo>
                    <a:cubicBezTo>
                      <a:pt x="130531" y="346290"/>
                      <a:pt x="141087" y="347425"/>
                      <a:pt x="150792" y="349695"/>
                    </a:cubicBezTo>
                    <a:cubicBezTo>
                      <a:pt x="160440" y="351965"/>
                      <a:pt x="170145" y="355143"/>
                      <a:pt x="180020" y="358776"/>
                    </a:cubicBezTo>
                    <a:cubicBezTo>
                      <a:pt x="190179" y="362351"/>
                      <a:pt x="199145" y="366608"/>
                      <a:pt x="209077" y="370580"/>
                    </a:cubicBezTo>
                    <a:cubicBezTo>
                      <a:pt x="218895" y="374553"/>
                      <a:pt x="229054" y="378299"/>
                      <a:pt x="239780" y="380909"/>
                    </a:cubicBezTo>
                    <a:cubicBezTo>
                      <a:pt x="268554" y="388060"/>
                      <a:pt x="299655" y="385450"/>
                      <a:pt x="324115" y="364281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8" name="Google Shape;1938;p23"/>
              <p:cNvSpPr/>
              <p:nvPr/>
            </p:nvSpPr>
            <p:spPr>
              <a:xfrm>
                <a:off x="5424963" y="6374711"/>
                <a:ext cx="428078" cy="384487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487" extrusionOk="0">
                    <a:moveTo>
                      <a:pt x="324115" y="364451"/>
                    </a:moveTo>
                    <a:cubicBezTo>
                      <a:pt x="327861" y="361216"/>
                      <a:pt x="331436" y="357584"/>
                      <a:pt x="334898" y="353668"/>
                    </a:cubicBezTo>
                    <a:cubicBezTo>
                      <a:pt x="336657" y="351682"/>
                      <a:pt x="338360" y="349639"/>
                      <a:pt x="340006" y="347539"/>
                    </a:cubicBezTo>
                    <a:cubicBezTo>
                      <a:pt x="341595" y="345439"/>
                      <a:pt x="343071" y="343225"/>
                      <a:pt x="344546" y="341012"/>
                    </a:cubicBezTo>
                    <a:cubicBezTo>
                      <a:pt x="350448" y="332102"/>
                      <a:pt x="355953" y="322284"/>
                      <a:pt x="361515" y="312409"/>
                    </a:cubicBezTo>
                    <a:cubicBezTo>
                      <a:pt x="367361" y="302534"/>
                      <a:pt x="371844" y="292886"/>
                      <a:pt x="377519" y="284032"/>
                    </a:cubicBezTo>
                    <a:cubicBezTo>
                      <a:pt x="383138" y="275236"/>
                      <a:pt x="389324" y="267347"/>
                      <a:pt x="396815" y="261558"/>
                    </a:cubicBezTo>
                    <a:cubicBezTo>
                      <a:pt x="401696" y="257813"/>
                      <a:pt x="407031" y="255032"/>
                      <a:pt x="412025" y="251683"/>
                    </a:cubicBezTo>
                    <a:cubicBezTo>
                      <a:pt x="417076" y="248278"/>
                      <a:pt x="421787" y="244249"/>
                      <a:pt x="424908" y="237892"/>
                    </a:cubicBezTo>
                    <a:cubicBezTo>
                      <a:pt x="428086" y="231536"/>
                      <a:pt x="428937" y="221264"/>
                      <a:pt x="427178" y="210935"/>
                    </a:cubicBezTo>
                    <a:cubicBezTo>
                      <a:pt x="426327" y="205770"/>
                      <a:pt x="424795" y="200663"/>
                      <a:pt x="422695" y="196066"/>
                    </a:cubicBezTo>
                    <a:cubicBezTo>
                      <a:pt x="420481" y="191525"/>
                      <a:pt x="417417" y="187666"/>
                      <a:pt x="413955" y="184772"/>
                    </a:cubicBezTo>
                    <a:cubicBezTo>
                      <a:pt x="415374" y="175805"/>
                      <a:pt x="416679" y="166554"/>
                      <a:pt x="417076" y="156736"/>
                    </a:cubicBezTo>
                    <a:cubicBezTo>
                      <a:pt x="417246" y="151855"/>
                      <a:pt x="417417" y="146691"/>
                      <a:pt x="416963" y="141526"/>
                    </a:cubicBezTo>
                    <a:cubicBezTo>
                      <a:pt x="416452" y="136418"/>
                      <a:pt x="415657" y="131084"/>
                      <a:pt x="414409" y="125579"/>
                    </a:cubicBezTo>
                    <a:cubicBezTo>
                      <a:pt x="410833" y="109745"/>
                      <a:pt x="404931" y="93286"/>
                      <a:pt x="393240" y="78871"/>
                    </a:cubicBezTo>
                    <a:cubicBezTo>
                      <a:pt x="387905" y="71323"/>
                      <a:pt x="382003" y="64683"/>
                      <a:pt x="375760" y="58894"/>
                    </a:cubicBezTo>
                    <a:cubicBezTo>
                      <a:pt x="369574" y="53049"/>
                      <a:pt x="362366" y="48565"/>
                      <a:pt x="355329" y="44479"/>
                    </a:cubicBezTo>
                    <a:cubicBezTo>
                      <a:pt x="345511" y="38917"/>
                      <a:pt x="335976" y="35058"/>
                      <a:pt x="326726" y="32220"/>
                    </a:cubicBezTo>
                    <a:cubicBezTo>
                      <a:pt x="317248" y="29610"/>
                      <a:pt x="307941" y="28134"/>
                      <a:pt x="298974" y="26829"/>
                    </a:cubicBezTo>
                    <a:cubicBezTo>
                      <a:pt x="295568" y="18656"/>
                      <a:pt x="287737" y="10768"/>
                      <a:pt x="278486" y="6114"/>
                    </a:cubicBezTo>
                    <a:cubicBezTo>
                      <a:pt x="269178" y="1404"/>
                      <a:pt x="259133" y="-810"/>
                      <a:pt x="252039" y="269"/>
                    </a:cubicBezTo>
                    <a:cubicBezTo>
                      <a:pt x="237908" y="2539"/>
                      <a:pt x="231097" y="12754"/>
                      <a:pt x="221052" y="19451"/>
                    </a:cubicBezTo>
                    <a:cubicBezTo>
                      <a:pt x="205445" y="30007"/>
                      <a:pt x="183425" y="33639"/>
                      <a:pt x="161802" y="37271"/>
                    </a:cubicBezTo>
                    <a:cubicBezTo>
                      <a:pt x="150735" y="39485"/>
                      <a:pt x="139555" y="41868"/>
                      <a:pt x="129226" y="44763"/>
                    </a:cubicBezTo>
                    <a:cubicBezTo>
                      <a:pt x="124062" y="46238"/>
                      <a:pt x="119011" y="47827"/>
                      <a:pt x="114300" y="49700"/>
                    </a:cubicBezTo>
                    <a:cubicBezTo>
                      <a:pt x="109419" y="51800"/>
                      <a:pt x="104879" y="54127"/>
                      <a:pt x="100623" y="56681"/>
                    </a:cubicBezTo>
                    <a:cubicBezTo>
                      <a:pt x="72700" y="73593"/>
                      <a:pt x="60669" y="102424"/>
                      <a:pt x="58626" y="131878"/>
                    </a:cubicBezTo>
                    <a:cubicBezTo>
                      <a:pt x="57831" y="142831"/>
                      <a:pt x="58285" y="153614"/>
                      <a:pt x="58966" y="164057"/>
                    </a:cubicBezTo>
                    <a:cubicBezTo>
                      <a:pt x="59363" y="169221"/>
                      <a:pt x="59761" y="174386"/>
                      <a:pt x="60158" y="179607"/>
                    </a:cubicBezTo>
                    <a:cubicBezTo>
                      <a:pt x="60442" y="184885"/>
                      <a:pt x="60725" y="190163"/>
                      <a:pt x="61009" y="195441"/>
                    </a:cubicBezTo>
                    <a:cubicBezTo>
                      <a:pt x="61406" y="205941"/>
                      <a:pt x="61634" y="215702"/>
                      <a:pt x="60612" y="225918"/>
                    </a:cubicBezTo>
                    <a:cubicBezTo>
                      <a:pt x="59534" y="236246"/>
                      <a:pt x="57661" y="246178"/>
                      <a:pt x="54596" y="255883"/>
                    </a:cubicBezTo>
                    <a:cubicBezTo>
                      <a:pt x="49545" y="272001"/>
                      <a:pt x="40862" y="288175"/>
                      <a:pt x="31271" y="303499"/>
                    </a:cubicBezTo>
                    <a:cubicBezTo>
                      <a:pt x="21623" y="318879"/>
                      <a:pt x="10840" y="333918"/>
                      <a:pt x="0" y="348617"/>
                    </a:cubicBezTo>
                    <a:cubicBezTo>
                      <a:pt x="795" y="348390"/>
                      <a:pt x="1532" y="348163"/>
                      <a:pt x="2384" y="347993"/>
                    </a:cubicBezTo>
                    <a:cubicBezTo>
                      <a:pt x="3178" y="347822"/>
                      <a:pt x="3689" y="348106"/>
                      <a:pt x="4370" y="348163"/>
                    </a:cubicBezTo>
                    <a:cubicBezTo>
                      <a:pt x="5618" y="348447"/>
                      <a:pt x="6981" y="348731"/>
                      <a:pt x="8229" y="349298"/>
                    </a:cubicBezTo>
                    <a:cubicBezTo>
                      <a:pt x="9137" y="350206"/>
                      <a:pt x="10045" y="351114"/>
                      <a:pt x="11067" y="351965"/>
                    </a:cubicBezTo>
                    <a:cubicBezTo>
                      <a:pt x="11294" y="352193"/>
                      <a:pt x="11634" y="352363"/>
                      <a:pt x="11805" y="352647"/>
                    </a:cubicBezTo>
                    <a:lnTo>
                      <a:pt x="12202" y="353611"/>
                    </a:lnTo>
                    <a:cubicBezTo>
                      <a:pt x="12486" y="354236"/>
                      <a:pt x="12769" y="354860"/>
                      <a:pt x="13053" y="355484"/>
                    </a:cubicBezTo>
                    <a:cubicBezTo>
                      <a:pt x="13564" y="355938"/>
                      <a:pt x="14302" y="356279"/>
                      <a:pt x="14699" y="356789"/>
                    </a:cubicBezTo>
                    <a:cubicBezTo>
                      <a:pt x="14983" y="357357"/>
                      <a:pt x="15323" y="357925"/>
                      <a:pt x="15664" y="358492"/>
                    </a:cubicBezTo>
                    <a:cubicBezTo>
                      <a:pt x="16231" y="359627"/>
                      <a:pt x="17423" y="360478"/>
                      <a:pt x="17196" y="361897"/>
                    </a:cubicBezTo>
                    <a:cubicBezTo>
                      <a:pt x="17310" y="363203"/>
                      <a:pt x="17366" y="364394"/>
                      <a:pt x="17366" y="365586"/>
                    </a:cubicBezTo>
                    <a:cubicBezTo>
                      <a:pt x="16969" y="366891"/>
                      <a:pt x="16174" y="368254"/>
                      <a:pt x="15380" y="369502"/>
                    </a:cubicBezTo>
                    <a:cubicBezTo>
                      <a:pt x="32746" y="363713"/>
                      <a:pt x="50396" y="358095"/>
                      <a:pt x="68103" y="353611"/>
                    </a:cubicBezTo>
                    <a:cubicBezTo>
                      <a:pt x="86037" y="349128"/>
                      <a:pt x="103006" y="346120"/>
                      <a:pt x="120373" y="346177"/>
                    </a:cubicBezTo>
                    <a:cubicBezTo>
                      <a:pt x="130531" y="346290"/>
                      <a:pt x="141087" y="347425"/>
                      <a:pt x="150792" y="349695"/>
                    </a:cubicBezTo>
                    <a:cubicBezTo>
                      <a:pt x="160440" y="351965"/>
                      <a:pt x="170145" y="355143"/>
                      <a:pt x="180020" y="358776"/>
                    </a:cubicBezTo>
                    <a:cubicBezTo>
                      <a:pt x="190179" y="362351"/>
                      <a:pt x="199145" y="366608"/>
                      <a:pt x="209077" y="370580"/>
                    </a:cubicBezTo>
                    <a:cubicBezTo>
                      <a:pt x="218895" y="374553"/>
                      <a:pt x="229054" y="378299"/>
                      <a:pt x="239780" y="380909"/>
                    </a:cubicBezTo>
                    <a:cubicBezTo>
                      <a:pt x="268554" y="388060"/>
                      <a:pt x="299655" y="385450"/>
                      <a:pt x="324115" y="36428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9" name="Google Shape;1939;p23"/>
              <p:cNvSpPr/>
              <p:nvPr/>
            </p:nvSpPr>
            <p:spPr>
              <a:xfrm>
                <a:off x="5425188" y="6423049"/>
                <a:ext cx="303684" cy="336174"/>
              </a:xfrm>
              <a:custGeom>
                <a:avLst/>
                <a:gdLst/>
                <a:ahLst/>
                <a:cxnLst/>
                <a:rect l="l" t="t" r="r" b="b"/>
                <a:pathLst>
                  <a:path w="303684" h="336174" extrusionOk="0">
                    <a:moveTo>
                      <a:pt x="178204" y="241994"/>
                    </a:moveTo>
                    <a:cubicBezTo>
                      <a:pt x="174345" y="234219"/>
                      <a:pt x="177012" y="225535"/>
                      <a:pt x="182176" y="216455"/>
                    </a:cubicBezTo>
                    <a:cubicBezTo>
                      <a:pt x="187681" y="207261"/>
                      <a:pt x="197046" y="197046"/>
                      <a:pt x="208396" y="186603"/>
                    </a:cubicBezTo>
                    <a:cubicBezTo>
                      <a:pt x="231041" y="165661"/>
                      <a:pt x="262084" y="144322"/>
                      <a:pt x="286829" y="128034"/>
                    </a:cubicBezTo>
                    <a:cubicBezTo>
                      <a:pt x="254025" y="132518"/>
                      <a:pt x="220712" y="149260"/>
                      <a:pt x="191995" y="159986"/>
                    </a:cubicBezTo>
                    <a:cubicBezTo>
                      <a:pt x="177750" y="165321"/>
                      <a:pt x="163789" y="170145"/>
                      <a:pt x="152041" y="171507"/>
                    </a:cubicBezTo>
                    <a:cubicBezTo>
                      <a:pt x="146082" y="172301"/>
                      <a:pt x="140804" y="172074"/>
                      <a:pt x="135526" y="171223"/>
                    </a:cubicBezTo>
                    <a:cubicBezTo>
                      <a:pt x="130191" y="170429"/>
                      <a:pt x="125310" y="168669"/>
                      <a:pt x="120827" y="165491"/>
                    </a:cubicBezTo>
                    <a:cubicBezTo>
                      <a:pt x="114981" y="162086"/>
                      <a:pt x="109590" y="159362"/>
                      <a:pt x="105844" y="155219"/>
                    </a:cubicBezTo>
                    <a:cubicBezTo>
                      <a:pt x="103914" y="153232"/>
                      <a:pt x="102269" y="151019"/>
                      <a:pt x="100850" y="148579"/>
                    </a:cubicBezTo>
                    <a:cubicBezTo>
                      <a:pt x="99431" y="146138"/>
                      <a:pt x="98012" y="143982"/>
                      <a:pt x="96934" y="141371"/>
                    </a:cubicBezTo>
                    <a:cubicBezTo>
                      <a:pt x="92450" y="131269"/>
                      <a:pt x="91542" y="117535"/>
                      <a:pt x="91883" y="103006"/>
                    </a:cubicBezTo>
                    <a:cubicBezTo>
                      <a:pt x="93075" y="73381"/>
                      <a:pt x="102269" y="35016"/>
                      <a:pt x="118159" y="0"/>
                    </a:cubicBezTo>
                    <a:cubicBezTo>
                      <a:pt x="112030" y="2100"/>
                      <a:pt x="105957" y="5221"/>
                      <a:pt x="100623" y="8399"/>
                    </a:cubicBezTo>
                    <a:cubicBezTo>
                      <a:pt x="72700" y="25312"/>
                      <a:pt x="60669" y="54142"/>
                      <a:pt x="58626" y="83597"/>
                    </a:cubicBezTo>
                    <a:cubicBezTo>
                      <a:pt x="57831" y="94550"/>
                      <a:pt x="58285" y="105333"/>
                      <a:pt x="58966" y="115776"/>
                    </a:cubicBezTo>
                    <a:cubicBezTo>
                      <a:pt x="59363" y="120940"/>
                      <a:pt x="59761" y="126105"/>
                      <a:pt x="60158" y="131326"/>
                    </a:cubicBezTo>
                    <a:cubicBezTo>
                      <a:pt x="60442" y="136604"/>
                      <a:pt x="60725" y="141882"/>
                      <a:pt x="61009" y="147160"/>
                    </a:cubicBezTo>
                    <a:cubicBezTo>
                      <a:pt x="61407" y="157659"/>
                      <a:pt x="61634" y="167421"/>
                      <a:pt x="60612" y="177636"/>
                    </a:cubicBezTo>
                    <a:cubicBezTo>
                      <a:pt x="59534" y="187965"/>
                      <a:pt x="57661" y="197897"/>
                      <a:pt x="54596" y="207602"/>
                    </a:cubicBezTo>
                    <a:cubicBezTo>
                      <a:pt x="49545" y="223719"/>
                      <a:pt x="40862" y="239894"/>
                      <a:pt x="31271" y="255217"/>
                    </a:cubicBezTo>
                    <a:cubicBezTo>
                      <a:pt x="21623" y="270597"/>
                      <a:pt x="10840" y="285637"/>
                      <a:pt x="0" y="300336"/>
                    </a:cubicBezTo>
                    <a:cubicBezTo>
                      <a:pt x="795" y="300109"/>
                      <a:pt x="1532" y="299882"/>
                      <a:pt x="2384" y="299711"/>
                    </a:cubicBezTo>
                    <a:cubicBezTo>
                      <a:pt x="3178" y="299541"/>
                      <a:pt x="3689" y="299825"/>
                      <a:pt x="4370" y="299882"/>
                    </a:cubicBezTo>
                    <a:cubicBezTo>
                      <a:pt x="5619" y="300165"/>
                      <a:pt x="6981" y="300449"/>
                      <a:pt x="8229" y="301017"/>
                    </a:cubicBezTo>
                    <a:cubicBezTo>
                      <a:pt x="9137" y="301925"/>
                      <a:pt x="10045" y="302833"/>
                      <a:pt x="11067" y="303684"/>
                    </a:cubicBezTo>
                    <a:cubicBezTo>
                      <a:pt x="11294" y="303911"/>
                      <a:pt x="11634" y="304081"/>
                      <a:pt x="11805" y="304365"/>
                    </a:cubicBezTo>
                    <a:lnTo>
                      <a:pt x="12202" y="305330"/>
                    </a:lnTo>
                    <a:cubicBezTo>
                      <a:pt x="12486" y="305954"/>
                      <a:pt x="12769" y="306578"/>
                      <a:pt x="13053" y="307203"/>
                    </a:cubicBezTo>
                    <a:cubicBezTo>
                      <a:pt x="13564" y="307657"/>
                      <a:pt x="14302" y="307997"/>
                      <a:pt x="14699" y="308508"/>
                    </a:cubicBezTo>
                    <a:cubicBezTo>
                      <a:pt x="14983" y="309076"/>
                      <a:pt x="15323" y="309643"/>
                      <a:pt x="15664" y="310211"/>
                    </a:cubicBezTo>
                    <a:cubicBezTo>
                      <a:pt x="16231" y="311346"/>
                      <a:pt x="17423" y="312197"/>
                      <a:pt x="17196" y="313616"/>
                    </a:cubicBezTo>
                    <a:cubicBezTo>
                      <a:pt x="17310" y="314921"/>
                      <a:pt x="17366" y="316113"/>
                      <a:pt x="17366" y="317305"/>
                    </a:cubicBezTo>
                    <a:cubicBezTo>
                      <a:pt x="16969" y="318610"/>
                      <a:pt x="16175" y="319972"/>
                      <a:pt x="15380" y="321221"/>
                    </a:cubicBezTo>
                    <a:cubicBezTo>
                      <a:pt x="32746" y="315432"/>
                      <a:pt x="50396" y="309813"/>
                      <a:pt x="68103" y="305330"/>
                    </a:cubicBezTo>
                    <a:cubicBezTo>
                      <a:pt x="86037" y="300846"/>
                      <a:pt x="103006" y="297839"/>
                      <a:pt x="120373" y="297895"/>
                    </a:cubicBezTo>
                    <a:cubicBezTo>
                      <a:pt x="130531" y="298009"/>
                      <a:pt x="141087" y="299144"/>
                      <a:pt x="150792" y="301414"/>
                    </a:cubicBezTo>
                    <a:cubicBezTo>
                      <a:pt x="160440" y="303684"/>
                      <a:pt x="170145" y="306862"/>
                      <a:pt x="180020" y="310494"/>
                    </a:cubicBezTo>
                    <a:cubicBezTo>
                      <a:pt x="190179" y="314070"/>
                      <a:pt x="199145" y="318326"/>
                      <a:pt x="209077" y="322299"/>
                    </a:cubicBezTo>
                    <a:cubicBezTo>
                      <a:pt x="218895" y="326272"/>
                      <a:pt x="229054" y="330017"/>
                      <a:pt x="239780" y="332628"/>
                    </a:cubicBezTo>
                    <a:cubicBezTo>
                      <a:pt x="261063" y="337849"/>
                      <a:pt x="283480" y="337849"/>
                      <a:pt x="303684" y="328939"/>
                    </a:cubicBezTo>
                    <a:cubicBezTo>
                      <a:pt x="288134" y="323547"/>
                      <a:pt x="273435" y="317815"/>
                      <a:pt x="260268" y="311743"/>
                    </a:cubicBezTo>
                    <a:cubicBezTo>
                      <a:pt x="256977" y="310211"/>
                      <a:pt x="253798" y="308678"/>
                      <a:pt x="250620" y="307146"/>
                    </a:cubicBezTo>
                    <a:cubicBezTo>
                      <a:pt x="247329" y="305614"/>
                      <a:pt x="244094" y="304024"/>
                      <a:pt x="241029" y="302492"/>
                    </a:cubicBezTo>
                    <a:cubicBezTo>
                      <a:pt x="234843" y="299314"/>
                      <a:pt x="229054" y="296079"/>
                      <a:pt x="223776" y="292674"/>
                    </a:cubicBezTo>
                    <a:cubicBezTo>
                      <a:pt x="213674" y="285750"/>
                      <a:pt x="203345" y="278826"/>
                      <a:pt x="196421" y="270540"/>
                    </a:cubicBezTo>
                    <a:cubicBezTo>
                      <a:pt x="195513" y="269519"/>
                      <a:pt x="194662" y="268441"/>
                      <a:pt x="193867" y="267362"/>
                    </a:cubicBezTo>
                    <a:cubicBezTo>
                      <a:pt x="192903" y="266341"/>
                      <a:pt x="191995" y="265262"/>
                      <a:pt x="191087" y="264184"/>
                    </a:cubicBezTo>
                    <a:cubicBezTo>
                      <a:pt x="189327" y="262027"/>
                      <a:pt x="187681" y="259757"/>
                      <a:pt x="186206" y="257374"/>
                    </a:cubicBezTo>
                    <a:cubicBezTo>
                      <a:pt x="184730" y="254990"/>
                      <a:pt x="183425" y="252493"/>
                      <a:pt x="182290" y="249882"/>
                    </a:cubicBezTo>
                    <a:cubicBezTo>
                      <a:pt x="181212" y="247215"/>
                      <a:pt x="179623" y="244718"/>
                      <a:pt x="178487" y="241880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0" name="Google Shape;1940;p23"/>
              <p:cNvSpPr/>
              <p:nvPr/>
            </p:nvSpPr>
            <p:spPr>
              <a:xfrm>
                <a:off x="5430184" y="6470891"/>
                <a:ext cx="201699" cy="254252"/>
              </a:xfrm>
              <a:custGeom>
                <a:avLst/>
                <a:gdLst/>
                <a:ahLst/>
                <a:cxnLst/>
                <a:rect l="l" t="t" r="r" b="b"/>
                <a:pathLst>
                  <a:path w="201699" h="254252" extrusionOk="0">
                    <a:moveTo>
                      <a:pt x="3973" y="254253"/>
                    </a:moveTo>
                    <a:lnTo>
                      <a:pt x="0" y="250620"/>
                    </a:lnTo>
                    <a:cubicBezTo>
                      <a:pt x="36095" y="210780"/>
                      <a:pt x="69465" y="167705"/>
                      <a:pt x="100169" y="127070"/>
                    </a:cubicBezTo>
                    <a:cubicBezTo>
                      <a:pt x="107717" y="117081"/>
                      <a:pt x="115208" y="107092"/>
                      <a:pt x="122699" y="97161"/>
                    </a:cubicBezTo>
                    <a:cubicBezTo>
                      <a:pt x="146819" y="65039"/>
                      <a:pt x="171734" y="31838"/>
                      <a:pt x="197500" y="0"/>
                    </a:cubicBezTo>
                    <a:lnTo>
                      <a:pt x="201699" y="3405"/>
                    </a:lnTo>
                    <a:cubicBezTo>
                      <a:pt x="175990" y="35187"/>
                      <a:pt x="151076" y="68330"/>
                      <a:pt x="127013" y="100396"/>
                    </a:cubicBezTo>
                    <a:cubicBezTo>
                      <a:pt x="119521" y="110384"/>
                      <a:pt x="112030" y="120373"/>
                      <a:pt x="104482" y="130361"/>
                    </a:cubicBezTo>
                    <a:cubicBezTo>
                      <a:pt x="73722" y="171053"/>
                      <a:pt x="40238" y="214242"/>
                      <a:pt x="4029" y="25425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1" name="Google Shape;1941;p23"/>
              <p:cNvSpPr/>
              <p:nvPr/>
            </p:nvSpPr>
            <p:spPr>
              <a:xfrm>
                <a:off x="5430524" y="6532298"/>
                <a:ext cx="286147" cy="202664"/>
              </a:xfrm>
              <a:custGeom>
                <a:avLst/>
                <a:gdLst/>
                <a:ahLst/>
                <a:cxnLst/>
                <a:rect l="l" t="t" r="r" b="b"/>
                <a:pathLst>
                  <a:path w="286147" h="202664" extrusionOk="0">
                    <a:moveTo>
                      <a:pt x="3235" y="202607"/>
                    </a:moveTo>
                    <a:lnTo>
                      <a:pt x="0" y="198351"/>
                    </a:lnTo>
                    <a:cubicBezTo>
                      <a:pt x="51304" y="159248"/>
                      <a:pt x="105844" y="122246"/>
                      <a:pt x="158567" y="86435"/>
                    </a:cubicBezTo>
                    <a:cubicBezTo>
                      <a:pt x="199656" y="58512"/>
                      <a:pt x="242221" y="29682"/>
                      <a:pt x="282969" y="0"/>
                    </a:cubicBezTo>
                    <a:lnTo>
                      <a:pt x="286147" y="4370"/>
                    </a:lnTo>
                    <a:cubicBezTo>
                      <a:pt x="245342" y="34108"/>
                      <a:pt x="202778" y="62996"/>
                      <a:pt x="161632" y="90918"/>
                    </a:cubicBezTo>
                    <a:cubicBezTo>
                      <a:pt x="108965" y="126672"/>
                      <a:pt x="54483" y="163618"/>
                      <a:pt x="3292" y="20266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2" name="Google Shape;1942;p23"/>
              <p:cNvSpPr/>
              <p:nvPr/>
            </p:nvSpPr>
            <p:spPr>
              <a:xfrm>
                <a:off x="5437958" y="6661978"/>
                <a:ext cx="215376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15376" h="79340" extrusionOk="0">
                    <a:moveTo>
                      <a:pt x="2270" y="79283"/>
                    </a:moveTo>
                    <a:lnTo>
                      <a:pt x="0" y="74403"/>
                    </a:lnTo>
                    <a:cubicBezTo>
                      <a:pt x="29398" y="60952"/>
                      <a:pt x="62882" y="48126"/>
                      <a:pt x="105447" y="34222"/>
                    </a:cubicBezTo>
                    <a:cubicBezTo>
                      <a:pt x="124232" y="28036"/>
                      <a:pt x="143585" y="22020"/>
                      <a:pt x="162313" y="16231"/>
                    </a:cubicBezTo>
                    <a:cubicBezTo>
                      <a:pt x="179452" y="10896"/>
                      <a:pt x="196648" y="5562"/>
                      <a:pt x="213731" y="0"/>
                    </a:cubicBezTo>
                    <a:lnTo>
                      <a:pt x="215377" y="5108"/>
                    </a:lnTo>
                    <a:cubicBezTo>
                      <a:pt x="198237" y="10670"/>
                      <a:pt x="181041" y="16004"/>
                      <a:pt x="163902" y="21339"/>
                    </a:cubicBezTo>
                    <a:cubicBezTo>
                      <a:pt x="145230" y="27128"/>
                      <a:pt x="125878" y="33144"/>
                      <a:pt x="107093" y="39330"/>
                    </a:cubicBezTo>
                    <a:cubicBezTo>
                      <a:pt x="64698" y="53234"/>
                      <a:pt x="31384" y="65947"/>
                      <a:pt x="2213" y="793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3" name="Google Shape;1943;p23"/>
              <p:cNvSpPr/>
              <p:nvPr/>
            </p:nvSpPr>
            <p:spPr>
              <a:xfrm>
                <a:off x="5437675" y="6666461"/>
                <a:ext cx="143300" cy="71338"/>
              </a:xfrm>
              <a:custGeom>
                <a:avLst/>
                <a:gdLst/>
                <a:ahLst/>
                <a:cxnLst/>
                <a:rect l="l" t="t" r="r" b="b"/>
                <a:pathLst>
                  <a:path w="143300" h="71338" extrusionOk="0">
                    <a:moveTo>
                      <a:pt x="2554" y="71338"/>
                    </a:moveTo>
                    <a:lnTo>
                      <a:pt x="0" y="66628"/>
                    </a:lnTo>
                    <a:cubicBezTo>
                      <a:pt x="35868" y="47105"/>
                      <a:pt x="73835" y="30136"/>
                      <a:pt x="110554" y="13734"/>
                    </a:cubicBezTo>
                    <a:cubicBezTo>
                      <a:pt x="120713" y="9194"/>
                      <a:pt x="130929" y="4654"/>
                      <a:pt x="141087" y="0"/>
                    </a:cubicBezTo>
                    <a:lnTo>
                      <a:pt x="143301" y="4881"/>
                    </a:lnTo>
                    <a:cubicBezTo>
                      <a:pt x="133085" y="9535"/>
                      <a:pt x="122927" y="14075"/>
                      <a:pt x="112711" y="18615"/>
                    </a:cubicBezTo>
                    <a:cubicBezTo>
                      <a:pt x="76105" y="34960"/>
                      <a:pt x="38251" y="51929"/>
                      <a:pt x="2554" y="713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4" name="Google Shape;1944;p23"/>
              <p:cNvSpPr/>
              <p:nvPr/>
            </p:nvSpPr>
            <p:spPr>
              <a:xfrm>
                <a:off x="5428594" y="6661524"/>
                <a:ext cx="71451" cy="71395"/>
              </a:xfrm>
              <a:custGeom>
                <a:avLst/>
                <a:gdLst/>
                <a:ahLst/>
                <a:cxnLst/>
                <a:rect l="l" t="t" r="r" b="b"/>
                <a:pathLst>
                  <a:path w="71451" h="71395" extrusionOk="0">
                    <a:moveTo>
                      <a:pt x="3632" y="71395"/>
                    </a:moveTo>
                    <a:lnTo>
                      <a:pt x="0" y="67422"/>
                    </a:lnTo>
                    <a:cubicBezTo>
                      <a:pt x="23325" y="46083"/>
                      <a:pt x="46027" y="23382"/>
                      <a:pt x="67479" y="0"/>
                    </a:cubicBezTo>
                    <a:lnTo>
                      <a:pt x="71452" y="3632"/>
                    </a:lnTo>
                    <a:cubicBezTo>
                      <a:pt x="49886" y="27128"/>
                      <a:pt x="27071" y="49886"/>
                      <a:pt x="3632" y="713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5" name="Google Shape;1945;p23"/>
              <p:cNvSpPr/>
              <p:nvPr/>
            </p:nvSpPr>
            <p:spPr>
              <a:xfrm>
                <a:off x="5631939" y="6715893"/>
                <a:ext cx="95912" cy="18841"/>
              </a:xfrm>
              <a:custGeom>
                <a:avLst/>
                <a:gdLst/>
                <a:ahLst/>
                <a:cxnLst/>
                <a:rect l="l" t="t" r="r" b="b"/>
                <a:pathLst>
                  <a:path w="95912" h="18841" extrusionOk="0">
                    <a:moveTo>
                      <a:pt x="39443" y="18842"/>
                    </a:moveTo>
                    <a:cubicBezTo>
                      <a:pt x="27014" y="18842"/>
                      <a:pt x="13791" y="17310"/>
                      <a:pt x="0" y="14188"/>
                    </a:cubicBezTo>
                    <a:lnTo>
                      <a:pt x="1192" y="8967"/>
                    </a:lnTo>
                    <a:cubicBezTo>
                      <a:pt x="17991" y="12713"/>
                      <a:pt x="33825" y="14188"/>
                      <a:pt x="48353" y="13223"/>
                    </a:cubicBezTo>
                    <a:cubicBezTo>
                      <a:pt x="65493" y="12088"/>
                      <a:pt x="80532" y="7661"/>
                      <a:pt x="93131" y="0"/>
                    </a:cubicBezTo>
                    <a:lnTo>
                      <a:pt x="95912" y="4597"/>
                    </a:lnTo>
                    <a:cubicBezTo>
                      <a:pt x="82575" y="12656"/>
                      <a:pt x="66741" y="17366"/>
                      <a:pt x="48694" y="18558"/>
                    </a:cubicBezTo>
                    <a:cubicBezTo>
                      <a:pt x="45686" y="18728"/>
                      <a:pt x="42621" y="18842"/>
                      <a:pt x="39500" y="1884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6" name="Google Shape;1946;p23"/>
              <p:cNvSpPr/>
              <p:nvPr/>
            </p:nvSpPr>
            <p:spPr>
              <a:xfrm>
                <a:off x="5494541" y="6435761"/>
                <a:ext cx="67535" cy="100111"/>
              </a:xfrm>
              <a:custGeom>
                <a:avLst/>
                <a:gdLst/>
                <a:ahLst/>
                <a:cxnLst/>
                <a:rect l="l" t="t" r="r" b="b"/>
                <a:pathLst>
                  <a:path w="67535" h="100111" extrusionOk="0">
                    <a:moveTo>
                      <a:pt x="5335" y="100112"/>
                    </a:moveTo>
                    <a:lnTo>
                      <a:pt x="0" y="99488"/>
                    </a:lnTo>
                    <a:cubicBezTo>
                      <a:pt x="2781" y="76616"/>
                      <a:pt x="8740" y="57604"/>
                      <a:pt x="18274" y="41316"/>
                    </a:cubicBezTo>
                    <a:cubicBezTo>
                      <a:pt x="29511" y="22190"/>
                      <a:pt x="45402" y="8286"/>
                      <a:pt x="65493" y="0"/>
                    </a:cubicBezTo>
                    <a:lnTo>
                      <a:pt x="67536" y="4994"/>
                    </a:lnTo>
                    <a:cubicBezTo>
                      <a:pt x="48524" y="12826"/>
                      <a:pt x="33541" y="25936"/>
                      <a:pt x="22928" y="44040"/>
                    </a:cubicBezTo>
                    <a:cubicBezTo>
                      <a:pt x="13791" y="59647"/>
                      <a:pt x="8002" y="77978"/>
                      <a:pt x="5335" y="1001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7" name="Google Shape;1947;p23"/>
              <p:cNvSpPr/>
              <p:nvPr/>
            </p:nvSpPr>
            <p:spPr>
              <a:xfrm>
                <a:off x="5296882" y="6662017"/>
                <a:ext cx="188908" cy="189254"/>
              </a:xfrm>
              <a:custGeom>
                <a:avLst/>
                <a:gdLst/>
                <a:ahLst/>
                <a:cxnLst/>
                <a:rect l="l" t="t" r="r" b="b"/>
                <a:pathLst>
                  <a:path w="188908" h="189254" extrusionOk="0">
                    <a:moveTo>
                      <a:pt x="95220" y="12731"/>
                    </a:moveTo>
                    <a:cubicBezTo>
                      <a:pt x="87218" y="11652"/>
                      <a:pt x="80975" y="5580"/>
                      <a:pt x="73711" y="2061"/>
                    </a:cubicBezTo>
                    <a:cubicBezTo>
                      <a:pt x="66447" y="-1458"/>
                      <a:pt x="55493" y="-833"/>
                      <a:pt x="52883" y="6771"/>
                    </a:cubicBezTo>
                    <a:cubicBezTo>
                      <a:pt x="55720" y="13014"/>
                      <a:pt x="51010" y="20335"/>
                      <a:pt x="45108" y="23911"/>
                    </a:cubicBezTo>
                    <a:cubicBezTo>
                      <a:pt x="39205" y="27430"/>
                      <a:pt x="32225" y="28735"/>
                      <a:pt x="26266" y="32083"/>
                    </a:cubicBezTo>
                    <a:cubicBezTo>
                      <a:pt x="16447" y="37702"/>
                      <a:pt x="10318" y="49279"/>
                      <a:pt x="11283" y="60573"/>
                    </a:cubicBezTo>
                    <a:cubicBezTo>
                      <a:pt x="12134" y="70108"/>
                      <a:pt x="17469" y="79075"/>
                      <a:pt x="16674" y="88609"/>
                    </a:cubicBezTo>
                    <a:cubicBezTo>
                      <a:pt x="15369" y="103705"/>
                      <a:pt x="-976" y="115169"/>
                      <a:pt x="46" y="130265"/>
                    </a:cubicBezTo>
                    <a:cubicBezTo>
                      <a:pt x="557" y="137814"/>
                      <a:pt x="5437" y="144397"/>
                      <a:pt x="10999" y="149561"/>
                    </a:cubicBezTo>
                    <a:cubicBezTo>
                      <a:pt x="16561" y="154726"/>
                      <a:pt x="22917" y="159039"/>
                      <a:pt x="27911" y="164771"/>
                    </a:cubicBezTo>
                    <a:cubicBezTo>
                      <a:pt x="35119" y="173114"/>
                      <a:pt x="40397" y="185146"/>
                      <a:pt x="51237" y="186848"/>
                    </a:cubicBezTo>
                    <a:cubicBezTo>
                      <a:pt x="60374" y="188324"/>
                      <a:pt x="68830" y="181286"/>
                      <a:pt x="78081" y="180549"/>
                    </a:cubicBezTo>
                    <a:cubicBezTo>
                      <a:pt x="86367" y="179868"/>
                      <a:pt x="94085" y="184181"/>
                      <a:pt x="101860" y="187018"/>
                    </a:cubicBezTo>
                    <a:cubicBezTo>
                      <a:pt x="109636" y="189856"/>
                      <a:pt x="119510" y="190821"/>
                      <a:pt x="125243" y="184862"/>
                    </a:cubicBezTo>
                    <a:cubicBezTo>
                      <a:pt x="134436" y="175384"/>
                      <a:pt x="126151" y="156145"/>
                      <a:pt x="136593" y="148086"/>
                    </a:cubicBezTo>
                    <a:cubicBezTo>
                      <a:pt x="145844" y="140935"/>
                      <a:pt x="161791" y="149505"/>
                      <a:pt x="169964" y="141219"/>
                    </a:cubicBezTo>
                    <a:cubicBezTo>
                      <a:pt x="176263" y="134863"/>
                      <a:pt x="172631" y="123853"/>
                      <a:pt x="176207" y="115623"/>
                    </a:cubicBezTo>
                    <a:cubicBezTo>
                      <a:pt x="179782" y="107394"/>
                      <a:pt x="190565" y="101549"/>
                      <a:pt x="188692" y="92752"/>
                    </a:cubicBezTo>
                    <a:cubicBezTo>
                      <a:pt x="186592" y="82707"/>
                      <a:pt x="170701" y="82650"/>
                      <a:pt x="165821" y="73626"/>
                    </a:cubicBezTo>
                    <a:cubicBezTo>
                      <a:pt x="160543" y="63865"/>
                      <a:pt x="171269" y="49393"/>
                      <a:pt x="163324" y="41561"/>
                    </a:cubicBezTo>
                    <a:cubicBezTo>
                      <a:pt x="156343" y="34694"/>
                      <a:pt x="142779" y="41845"/>
                      <a:pt x="135458" y="35318"/>
                    </a:cubicBezTo>
                    <a:cubicBezTo>
                      <a:pt x="129783" y="30267"/>
                      <a:pt x="131769" y="20335"/>
                      <a:pt x="126718" y="14717"/>
                    </a:cubicBezTo>
                    <a:cubicBezTo>
                      <a:pt x="123029" y="10631"/>
                      <a:pt x="116786" y="10120"/>
                      <a:pt x="111338" y="10915"/>
                    </a:cubicBezTo>
                    <a:cubicBezTo>
                      <a:pt x="105890" y="11652"/>
                      <a:pt x="100442" y="13412"/>
                      <a:pt x="94993" y="126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8" name="Google Shape;1948;p23"/>
              <p:cNvSpPr/>
              <p:nvPr/>
            </p:nvSpPr>
            <p:spPr>
              <a:xfrm>
                <a:off x="5312422" y="6691546"/>
                <a:ext cx="150565" cy="146592"/>
              </a:xfrm>
              <a:custGeom>
                <a:avLst/>
                <a:gdLst/>
                <a:ahLst/>
                <a:cxnLst/>
                <a:rect l="l" t="t" r="r" b="b"/>
                <a:pathLst>
                  <a:path w="150565" h="146592" extrusionOk="0">
                    <a:moveTo>
                      <a:pt x="133199" y="65322"/>
                    </a:moveTo>
                    <a:cubicBezTo>
                      <a:pt x="133199" y="65322"/>
                      <a:pt x="133199" y="65322"/>
                      <a:pt x="133199" y="65322"/>
                    </a:cubicBezTo>
                    <a:cubicBezTo>
                      <a:pt x="138193" y="59874"/>
                      <a:pt x="141258" y="52667"/>
                      <a:pt x="141258" y="44721"/>
                    </a:cubicBezTo>
                    <a:cubicBezTo>
                      <a:pt x="141258" y="27809"/>
                      <a:pt x="127580" y="14131"/>
                      <a:pt x="110668" y="14131"/>
                    </a:cubicBezTo>
                    <a:cubicBezTo>
                      <a:pt x="107320" y="5846"/>
                      <a:pt x="99261" y="0"/>
                      <a:pt x="89783" y="0"/>
                    </a:cubicBezTo>
                    <a:cubicBezTo>
                      <a:pt x="81951" y="0"/>
                      <a:pt x="75084" y="3973"/>
                      <a:pt x="71054" y="9989"/>
                    </a:cubicBezTo>
                    <a:cubicBezTo>
                      <a:pt x="64244" y="10329"/>
                      <a:pt x="57661" y="11748"/>
                      <a:pt x="51645" y="14245"/>
                    </a:cubicBezTo>
                    <a:cubicBezTo>
                      <a:pt x="47502" y="11634"/>
                      <a:pt x="42621" y="10102"/>
                      <a:pt x="37343" y="10102"/>
                    </a:cubicBezTo>
                    <a:cubicBezTo>
                      <a:pt x="22304" y="10102"/>
                      <a:pt x="10102" y="22304"/>
                      <a:pt x="10102" y="37343"/>
                    </a:cubicBezTo>
                    <a:cubicBezTo>
                      <a:pt x="10102" y="43983"/>
                      <a:pt x="12542" y="49943"/>
                      <a:pt x="16458" y="54653"/>
                    </a:cubicBezTo>
                    <a:cubicBezTo>
                      <a:pt x="15267" y="59363"/>
                      <a:pt x="14585" y="64244"/>
                      <a:pt x="14585" y="69295"/>
                    </a:cubicBezTo>
                    <a:cubicBezTo>
                      <a:pt x="14585" y="74062"/>
                      <a:pt x="15210" y="78659"/>
                      <a:pt x="16231" y="83086"/>
                    </a:cubicBezTo>
                    <a:cubicBezTo>
                      <a:pt x="6697" y="87342"/>
                      <a:pt x="0" y="96820"/>
                      <a:pt x="0" y="107944"/>
                    </a:cubicBezTo>
                    <a:cubicBezTo>
                      <a:pt x="0" y="122983"/>
                      <a:pt x="12202" y="135185"/>
                      <a:pt x="27241" y="135185"/>
                    </a:cubicBezTo>
                    <a:cubicBezTo>
                      <a:pt x="36549" y="135185"/>
                      <a:pt x="44721" y="130531"/>
                      <a:pt x="49602" y="123437"/>
                    </a:cubicBezTo>
                    <a:cubicBezTo>
                      <a:pt x="53461" y="125197"/>
                      <a:pt x="57491" y="126559"/>
                      <a:pt x="61690" y="127410"/>
                    </a:cubicBezTo>
                    <a:cubicBezTo>
                      <a:pt x="64017" y="138363"/>
                      <a:pt x="73722" y="146592"/>
                      <a:pt x="85356" y="146592"/>
                    </a:cubicBezTo>
                    <a:cubicBezTo>
                      <a:pt x="98750" y="146592"/>
                      <a:pt x="109533" y="135753"/>
                      <a:pt x="109533" y="122416"/>
                    </a:cubicBezTo>
                    <a:cubicBezTo>
                      <a:pt x="109533" y="120599"/>
                      <a:pt x="109306" y="118897"/>
                      <a:pt x="108909" y="117194"/>
                    </a:cubicBezTo>
                    <a:cubicBezTo>
                      <a:pt x="114868" y="112824"/>
                      <a:pt x="119919" y="107433"/>
                      <a:pt x="123948" y="101190"/>
                    </a:cubicBezTo>
                    <a:cubicBezTo>
                      <a:pt x="126332" y="102268"/>
                      <a:pt x="128942" y="102893"/>
                      <a:pt x="131723" y="102893"/>
                    </a:cubicBezTo>
                    <a:cubicBezTo>
                      <a:pt x="142109" y="102893"/>
                      <a:pt x="150565" y="94437"/>
                      <a:pt x="150565" y="84051"/>
                    </a:cubicBezTo>
                    <a:cubicBezTo>
                      <a:pt x="150565" y="73665"/>
                      <a:pt x="142847" y="66060"/>
                      <a:pt x="133085" y="6537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9" name="Google Shape;1949;p23"/>
              <p:cNvSpPr/>
              <p:nvPr/>
            </p:nvSpPr>
            <p:spPr>
              <a:xfrm>
                <a:off x="5329504" y="6794155"/>
                <a:ext cx="16117" cy="16117"/>
              </a:xfrm>
              <a:custGeom>
                <a:avLst/>
                <a:gdLst/>
                <a:ahLst/>
                <a:cxnLst/>
                <a:rect l="l" t="t" r="r" b="b"/>
                <a:pathLst>
                  <a:path w="16117" h="16117" extrusionOk="0">
                    <a:moveTo>
                      <a:pt x="16118" y="8059"/>
                    </a:moveTo>
                    <a:cubicBezTo>
                      <a:pt x="16118" y="12510"/>
                      <a:pt x="12510" y="16118"/>
                      <a:pt x="8059" y="16118"/>
                    </a:cubicBezTo>
                    <a:cubicBezTo>
                      <a:pt x="3608" y="16118"/>
                      <a:pt x="0" y="12510"/>
                      <a:pt x="0" y="8059"/>
                    </a:cubicBezTo>
                    <a:cubicBezTo>
                      <a:pt x="0" y="3608"/>
                      <a:pt x="3608" y="0"/>
                      <a:pt x="8059" y="0"/>
                    </a:cubicBezTo>
                    <a:cubicBezTo>
                      <a:pt x="12510" y="0"/>
                      <a:pt x="16118" y="3608"/>
                      <a:pt x="16118" y="8059"/>
                    </a:cubicBezTo>
                    <a:close/>
                  </a:path>
                </a:pathLst>
              </a:custGeom>
              <a:solidFill>
                <a:srgbClr val="F0BC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0" name="Google Shape;1950;p23"/>
              <p:cNvSpPr/>
              <p:nvPr/>
            </p:nvSpPr>
            <p:spPr>
              <a:xfrm>
                <a:off x="5387789" y="6809422"/>
                <a:ext cx="22360" cy="22360"/>
              </a:xfrm>
              <a:custGeom>
                <a:avLst/>
                <a:gdLst/>
                <a:ahLst/>
                <a:cxnLst/>
                <a:rect l="l" t="t" r="r" b="b"/>
                <a:pathLst>
                  <a:path w="22360" h="22360" extrusionOk="0">
                    <a:moveTo>
                      <a:pt x="22361" y="11180"/>
                    </a:moveTo>
                    <a:cubicBezTo>
                      <a:pt x="22361" y="17366"/>
                      <a:pt x="17366" y="22361"/>
                      <a:pt x="11180" y="22361"/>
                    </a:cubicBezTo>
                    <a:cubicBezTo>
                      <a:pt x="4994" y="22361"/>
                      <a:pt x="0" y="17366"/>
                      <a:pt x="0" y="11180"/>
                    </a:cubicBezTo>
                    <a:cubicBezTo>
                      <a:pt x="0" y="4994"/>
                      <a:pt x="4994" y="0"/>
                      <a:pt x="11180" y="0"/>
                    </a:cubicBezTo>
                    <a:cubicBezTo>
                      <a:pt x="17366" y="0"/>
                      <a:pt x="22361" y="4994"/>
                      <a:pt x="22361" y="1118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1" name="Google Shape;1951;p23"/>
              <p:cNvSpPr/>
              <p:nvPr/>
            </p:nvSpPr>
            <p:spPr>
              <a:xfrm>
                <a:off x="5077636" y="6728663"/>
                <a:ext cx="292704" cy="71678"/>
              </a:xfrm>
              <a:custGeom>
                <a:avLst/>
                <a:gdLst/>
                <a:ahLst/>
                <a:cxnLst/>
                <a:rect l="l" t="t" r="r" b="b"/>
                <a:pathLst>
                  <a:path w="292704" h="71678" extrusionOk="0">
                    <a:moveTo>
                      <a:pt x="291993" y="45119"/>
                    </a:moveTo>
                    <a:cubicBezTo>
                      <a:pt x="290347" y="41203"/>
                      <a:pt x="285977" y="39103"/>
                      <a:pt x="281834" y="38195"/>
                    </a:cubicBezTo>
                    <a:cubicBezTo>
                      <a:pt x="278486" y="37457"/>
                      <a:pt x="274854" y="37457"/>
                      <a:pt x="271732" y="38649"/>
                    </a:cubicBezTo>
                    <a:cubicBezTo>
                      <a:pt x="216001" y="21680"/>
                      <a:pt x="158511" y="12315"/>
                      <a:pt x="100339" y="10670"/>
                    </a:cubicBezTo>
                    <a:cubicBezTo>
                      <a:pt x="100169" y="4767"/>
                      <a:pt x="95345" y="0"/>
                      <a:pt x="89386" y="0"/>
                    </a:cubicBezTo>
                    <a:cubicBezTo>
                      <a:pt x="83427" y="0"/>
                      <a:pt x="78432" y="4937"/>
                      <a:pt x="78432" y="10953"/>
                    </a:cubicBezTo>
                    <a:cubicBezTo>
                      <a:pt x="78432" y="16969"/>
                      <a:pt x="83370" y="21963"/>
                      <a:pt x="89386" y="21963"/>
                    </a:cubicBezTo>
                    <a:cubicBezTo>
                      <a:pt x="93642" y="21963"/>
                      <a:pt x="97274" y="19523"/>
                      <a:pt x="99090" y="16004"/>
                    </a:cubicBezTo>
                    <a:cubicBezTo>
                      <a:pt x="155730" y="17480"/>
                      <a:pt x="211745" y="26390"/>
                      <a:pt x="266114" y="42508"/>
                    </a:cubicBezTo>
                    <a:cubicBezTo>
                      <a:pt x="183822" y="35130"/>
                      <a:pt x="101133" y="39046"/>
                      <a:pt x="19864" y="54312"/>
                    </a:cubicBezTo>
                    <a:cubicBezTo>
                      <a:pt x="17877" y="51588"/>
                      <a:pt x="14642" y="49772"/>
                      <a:pt x="11010" y="49772"/>
                    </a:cubicBezTo>
                    <a:cubicBezTo>
                      <a:pt x="4938" y="49772"/>
                      <a:pt x="0" y="54710"/>
                      <a:pt x="0" y="60726"/>
                    </a:cubicBezTo>
                    <a:cubicBezTo>
                      <a:pt x="0" y="66741"/>
                      <a:pt x="4938" y="71679"/>
                      <a:pt x="11010" y="71679"/>
                    </a:cubicBezTo>
                    <a:cubicBezTo>
                      <a:pt x="17083" y="71679"/>
                      <a:pt x="21963" y="66741"/>
                      <a:pt x="21963" y="60726"/>
                    </a:cubicBezTo>
                    <a:cubicBezTo>
                      <a:pt x="21963" y="60271"/>
                      <a:pt x="21907" y="59874"/>
                      <a:pt x="21850" y="59420"/>
                    </a:cubicBezTo>
                    <a:cubicBezTo>
                      <a:pt x="102212" y="44438"/>
                      <a:pt x="183993" y="40578"/>
                      <a:pt x="265319" y="47843"/>
                    </a:cubicBezTo>
                    <a:cubicBezTo>
                      <a:pt x="265092" y="51248"/>
                      <a:pt x="266227" y="54823"/>
                      <a:pt x="268668" y="57207"/>
                    </a:cubicBezTo>
                    <a:cubicBezTo>
                      <a:pt x="273378" y="61860"/>
                      <a:pt x="281494" y="61974"/>
                      <a:pt x="286999" y="58285"/>
                    </a:cubicBezTo>
                    <a:cubicBezTo>
                      <a:pt x="291255" y="55391"/>
                      <a:pt x="294036" y="49772"/>
                      <a:pt x="292050" y="450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2" name="Google Shape;1952;p23"/>
              <p:cNvSpPr/>
              <p:nvPr/>
            </p:nvSpPr>
            <p:spPr>
              <a:xfrm>
                <a:off x="5257769" y="6778889"/>
                <a:ext cx="144322" cy="251812"/>
              </a:xfrm>
              <a:custGeom>
                <a:avLst/>
                <a:gdLst/>
                <a:ahLst/>
                <a:cxnLst/>
                <a:rect l="l" t="t" r="r" b="b"/>
                <a:pathLst>
                  <a:path w="144322" h="251812" extrusionOk="0">
                    <a:moveTo>
                      <a:pt x="144322" y="9875"/>
                    </a:moveTo>
                    <a:cubicBezTo>
                      <a:pt x="144322" y="4427"/>
                      <a:pt x="139896" y="0"/>
                      <a:pt x="134447" y="0"/>
                    </a:cubicBezTo>
                    <a:cubicBezTo>
                      <a:pt x="128999" y="0"/>
                      <a:pt x="124856" y="4256"/>
                      <a:pt x="124686" y="9478"/>
                    </a:cubicBezTo>
                    <a:cubicBezTo>
                      <a:pt x="91769" y="84675"/>
                      <a:pt x="54710" y="158908"/>
                      <a:pt x="14472" y="230530"/>
                    </a:cubicBezTo>
                    <a:cubicBezTo>
                      <a:pt x="13337" y="230132"/>
                      <a:pt x="12202" y="229906"/>
                      <a:pt x="10953" y="229906"/>
                    </a:cubicBezTo>
                    <a:cubicBezTo>
                      <a:pt x="4881" y="229906"/>
                      <a:pt x="0" y="234843"/>
                      <a:pt x="0" y="240859"/>
                    </a:cubicBezTo>
                    <a:cubicBezTo>
                      <a:pt x="0" y="246875"/>
                      <a:pt x="4938" y="251812"/>
                      <a:pt x="10953" y="251812"/>
                    </a:cubicBezTo>
                    <a:cubicBezTo>
                      <a:pt x="16969" y="251812"/>
                      <a:pt x="21907" y="246875"/>
                      <a:pt x="21907" y="240859"/>
                    </a:cubicBezTo>
                    <a:cubicBezTo>
                      <a:pt x="21907" y="237964"/>
                      <a:pt x="20772" y="235411"/>
                      <a:pt x="18955" y="233424"/>
                    </a:cubicBezTo>
                    <a:cubicBezTo>
                      <a:pt x="58399" y="163164"/>
                      <a:pt x="94777" y="90294"/>
                      <a:pt x="127297" y="16572"/>
                    </a:cubicBezTo>
                    <a:cubicBezTo>
                      <a:pt x="128318" y="17650"/>
                      <a:pt x="129510" y="18445"/>
                      <a:pt x="130929" y="18956"/>
                    </a:cubicBezTo>
                    <a:cubicBezTo>
                      <a:pt x="117989" y="81440"/>
                      <a:pt x="100906" y="143528"/>
                      <a:pt x="80192" y="203913"/>
                    </a:cubicBezTo>
                    <a:cubicBezTo>
                      <a:pt x="80135" y="203913"/>
                      <a:pt x="80021" y="203913"/>
                      <a:pt x="79965" y="203913"/>
                    </a:cubicBezTo>
                    <a:cubicBezTo>
                      <a:pt x="73892" y="203913"/>
                      <a:pt x="69011" y="208850"/>
                      <a:pt x="69011" y="214923"/>
                    </a:cubicBezTo>
                    <a:cubicBezTo>
                      <a:pt x="69011" y="220995"/>
                      <a:pt x="73949" y="225876"/>
                      <a:pt x="79965" y="225876"/>
                    </a:cubicBezTo>
                    <a:cubicBezTo>
                      <a:pt x="85981" y="225876"/>
                      <a:pt x="90918" y="220939"/>
                      <a:pt x="90918" y="214923"/>
                    </a:cubicBezTo>
                    <a:cubicBezTo>
                      <a:pt x="90918" y="210837"/>
                      <a:pt x="88648" y="207318"/>
                      <a:pt x="85356" y="205445"/>
                    </a:cubicBezTo>
                    <a:cubicBezTo>
                      <a:pt x="106241" y="144720"/>
                      <a:pt x="123381" y="82235"/>
                      <a:pt x="136377" y="19353"/>
                    </a:cubicBezTo>
                    <a:cubicBezTo>
                      <a:pt x="140860" y="18445"/>
                      <a:pt x="144266" y="14642"/>
                      <a:pt x="144266" y="987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3" name="Google Shape;1953;p23"/>
              <p:cNvSpPr/>
              <p:nvPr/>
            </p:nvSpPr>
            <p:spPr>
              <a:xfrm>
                <a:off x="5426325" y="6767254"/>
                <a:ext cx="165207" cy="137398"/>
              </a:xfrm>
              <a:custGeom>
                <a:avLst/>
                <a:gdLst/>
                <a:ahLst/>
                <a:cxnLst/>
                <a:rect l="l" t="t" r="r" b="b"/>
                <a:pathLst>
                  <a:path w="165207" h="137398" extrusionOk="0">
                    <a:moveTo>
                      <a:pt x="154197" y="94777"/>
                    </a:moveTo>
                    <a:cubicBezTo>
                      <a:pt x="149373" y="94777"/>
                      <a:pt x="145287" y="97899"/>
                      <a:pt x="143812" y="102269"/>
                    </a:cubicBezTo>
                    <a:cubicBezTo>
                      <a:pt x="102496" y="69182"/>
                      <a:pt x="59250" y="37741"/>
                      <a:pt x="14983" y="8797"/>
                    </a:cubicBezTo>
                    <a:cubicBezTo>
                      <a:pt x="15040" y="8399"/>
                      <a:pt x="15210" y="8059"/>
                      <a:pt x="15210" y="7605"/>
                    </a:cubicBezTo>
                    <a:cubicBezTo>
                      <a:pt x="15210" y="3405"/>
                      <a:pt x="11805" y="0"/>
                      <a:pt x="7605" y="0"/>
                    </a:cubicBezTo>
                    <a:cubicBezTo>
                      <a:pt x="3405" y="0"/>
                      <a:pt x="0" y="3405"/>
                      <a:pt x="0" y="7605"/>
                    </a:cubicBezTo>
                    <a:cubicBezTo>
                      <a:pt x="0" y="11805"/>
                      <a:pt x="3405" y="15210"/>
                      <a:pt x="7605" y="15210"/>
                    </a:cubicBezTo>
                    <a:cubicBezTo>
                      <a:pt x="8513" y="15210"/>
                      <a:pt x="9364" y="14983"/>
                      <a:pt x="10216" y="14699"/>
                    </a:cubicBezTo>
                    <a:cubicBezTo>
                      <a:pt x="45572" y="52667"/>
                      <a:pt x="84335" y="87797"/>
                      <a:pt x="125480" y="119351"/>
                    </a:cubicBezTo>
                    <a:cubicBezTo>
                      <a:pt x="123835" y="121281"/>
                      <a:pt x="122813" y="123721"/>
                      <a:pt x="122813" y="126445"/>
                    </a:cubicBezTo>
                    <a:cubicBezTo>
                      <a:pt x="122813" y="132518"/>
                      <a:pt x="127751" y="137399"/>
                      <a:pt x="133766" y="137399"/>
                    </a:cubicBezTo>
                    <a:cubicBezTo>
                      <a:pt x="139782" y="137399"/>
                      <a:pt x="144720" y="132461"/>
                      <a:pt x="144720" y="126445"/>
                    </a:cubicBezTo>
                    <a:cubicBezTo>
                      <a:pt x="144720" y="120430"/>
                      <a:pt x="139782" y="115492"/>
                      <a:pt x="133766" y="115492"/>
                    </a:cubicBezTo>
                    <a:cubicBezTo>
                      <a:pt x="132461" y="115492"/>
                      <a:pt x="131269" y="115776"/>
                      <a:pt x="130134" y="116173"/>
                    </a:cubicBezTo>
                    <a:cubicBezTo>
                      <a:pt x="92507" y="87399"/>
                      <a:pt x="56980" y="55561"/>
                      <a:pt x="24120" y="21396"/>
                    </a:cubicBezTo>
                    <a:cubicBezTo>
                      <a:pt x="65152" y="48807"/>
                      <a:pt x="105333" y="78205"/>
                      <a:pt x="143755" y="109079"/>
                    </a:cubicBezTo>
                    <a:cubicBezTo>
                      <a:pt x="145174" y="113506"/>
                      <a:pt x="149260" y="116740"/>
                      <a:pt x="154197" y="116740"/>
                    </a:cubicBezTo>
                    <a:cubicBezTo>
                      <a:pt x="160270" y="116740"/>
                      <a:pt x="165207" y="111803"/>
                      <a:pt x="165207" y="105787"/>
                    </a:cubicBezTo>
                    <a:cubicBezTo>
                      <a:pt x="165207" y="99771"/>
                      <a:pt x="160270" y="94834"/>
                      <a:pt x="154197" y="9483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4" name="Google Shape;1954;p23"/>
              <p:cNvSpPr/>
              <p:nvPr/>
            </p:nvSpPr>
            <p:spPr>
              <a:xfrm>
                <a:off x="5392272" y="6597564"/>
                <a:ext cx="205501" cy="154367"/>
              </a:xfrm>
              <a:custGeom>
                <a:avLst/>
                <a:gdLst/>
                <a:ahLst/>
                <a:cxnLst/>
                <a:rect l="l" t="t" r="r" b="b"/>
                <a:pathLst>
                  <a:path w="205501" h="154367" extrusionOk="0">
                    <a:moveTo>
                      <a:pt x="194492" y="42167"/>
                    </a:moveTo>
                    <a:cubicBezTo>
                      <a:pt x="188419" y="42167"/>
                      <a:pt x="183482" y="47105"/>
                      <a:pt x="183482" y="53121"/>
                    </a:cubicBezTo>
                    <a:cubicBezTo>
                      <a:pt x="183482" y="54029"/>
                      <a:pt x="183595" y="54880"/>
                      <a:pt x="183822" y="55674"/>
                    </a:cubicBezTo>
                    <a:cubicBezTo>
                      <a:pt x="138761" y="89386"/>
                      <a:pt x="88932" y="115435"/>
                      <a:pt x="35470" y="133256"/>
                    </a:cubicBezTo>
                    <a:cubicBezTo>
                      <a:pt x="35300" y="132234"/>
                      <a:pt x="35017" y="131269"/>
                      <a:pt x="34676" y="130304"/>
                    </a:cubicBezTo>
                    <a:cubicBezTo>
                      <a:pt x="87626" y="102949"/>
                      <a:pt x="135639" y="65322"/>
                      <a:pt x="174742" y="20431"/>
                    </a:cubicBezTo>
                    <a:cubicBezTo>
                      <a:pt x="176331" y="21339"/>
                      <a:pt x="178147" y="21906"/>
                      <a:pt x="180133" y="21906"/>
                    </a:cubicBezTo>
                    <a:cubicBezTo>
                      <a:pt x="186206" y="21906"/>
                      <a:pt x="191087" y="16969"/>
                      <a:pt x="191087" y="10953"/>
                    </a:cubicBezTo>
                    <a:cubicBezTo>
                      <a:pt x="191087" y="4937"/>
                      <a:pt x="186149" y="0"/>
                      <a:pt x="180133" y="0"/>
                    </a:cubicBezTo>
                    <a:cubicBezTo>
                      <a:pt x="174118" y="0"/>
                      <a:pt x="169180" y="4937"/>
                      <a:pt x="169180" y="10953"/>
                    </a:cubicBezTo>
                    <a:cubicBezTo>
                      <a:pt x="169180" y="13110"/>
                      <a:pt x="169804" y="15096"/>
                      <a:pt x="170883" y="16742"/>
                    </a:cubicBezTo>
                    <a:cubicBezTo>
                      <a:pt x="132177" y="61236"/>
                      <a:pt x="84562" y="98523"/>
                      <a:pt x="32122" y="125594"/>
                    </a:cubicBezTo>
                    <a:cubicBezTo>
                      <a:pt x="28830" y="121337"/>
                      <a:pt x="23723" y="118500"/>
                      <a:pt x="17934" y="118500"/>
                    </a:cubicBezTo>
                    <a:cubicBezTo>
                      <a:pt x="8059" y="118500"/>
                      <a:pt x="0" y="126502"/>
                      <a:pt x="0" y="136434"/>
                    </a:cubicBezTo>
                    <a:cubicBezTo>
                      <a:pt x="0" y="146365"/>
                      <a:pt x="8002" y="154367"/>
                      <a:pt x="17934" y="154367"/>
                    </a:cubicBezTo>
                    <a:cubicBezTo>
                      <a:pt x="27014" y="154367"/>
                      <a:pt x="34392" y="147614"/>
                      <a:pt x="35641" y="138874"/>
                    </a:cubicBezTo>
                    <a:cubicBezTo>
                      <a:pt x="90010" y="120940"/>
                      <a:pt x="140633" y="94607"/>
                      <a:pt x="186490" y="60442"/>
                    </a:cubicBezTo>
                    <a:cubicBezTo>
                      <a:pt x="188476" y="62655"/>
                      <a:pt x="191370" y="64017"/>
                      <a:pt x="194549" y="64017"/>
                    </a:cubicBezTo>
                    <a:cubicBezTo>
                      <a:pt x="200621" y="64017"/>
                      <a:pt x="205502" y="59080"/>
                      <a:pt x="205502" y="53007"/>
                    </a:cubicBezTo>
                    <a:cubicBezTo>
                      <a:pt x="205502" y="46934"/>
                      <a:pt x="200564" y="42054"/>
                      <a:pt x="194549" y="4205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5" name="Google Shape;1955;p23"/>
              <p:cNvSpPr/>
              <p:nvPr/>
            </p:nvSpPr>
            <p:spPr>
              <a:xfrm>
                <a:off x="5308733" y="6451482"/>
                <a:ext cx="64698" cy="311175"/>
              </a:xfrm>
              <a:custGeom>
                <a:avLst/>
                <a:gdLst/>
                <a:ahLst/>
                <a:cxnLst/>
                <a:rect l="l" t="t" r="r" b="b"/>
                <a:pathLst>
                  <a:path w="64698" h="311175" extrusionOk="0">
                    <a:moveTo>
                      <a:pt x="56015" y="280926"/>
                    </a:moveTo>
                    <a:cubicBezTo>
                      <a:pt x="64585" y="194492"/>
                      <a:pt x="64812" y="106922"/>
                      <a:pt x="56696" y="20431"/>
                    </a:cubicBezTo>
                    <a:cubicBezTo>
                      <a:pt x="59988" y="18501"/>
                      <a:pt x="62201" y="15039"/>
                      <a:pt x="62201" y="10953"/>
                    </a:cubicBezTo>
                    <a:cubicBezTo>
                      <a:pt x="62201" y="4881"/>
                      <a:pt x="57264" y="0"/>
                      <a:pt x="51248" y="0"/>
                    </a:cubicBezTo>
                    <a:cubicBezTo>
                      <a:pt x="45232" y="0"/>
                      <a:pt x="40295" y="4937"/>
                      <a:pt x="40295" y="10953"/>
                    </a:cubicBezTo>
                    <a:cubicBezTo>
                      <a:pt x="40295" y="16969"/>
                      <a:pt x="45232" y="21906"/>
                      <a:pt x="51248" y="21906"/>
                    </a:cubicBezTo>
                    <a:cubicBezTo>
                      <a:pt x="51305" y="21906"/>
                      <a:pt x="51361" y="21906"/>
                      <a:pt x="51475" y="21906"/>
                    </a:cubicBezTo>
                    <a:cubicBezTo>
                      <a:pt x="59363" y="107206"/>
                      <a:pt x="59136" y="193470"/>
                      <a:pt x="50851" y="278713"/>
                    </a:cubicBezTo>
                    <a:cubicBezTo>
                      <a:pt x="50964" y="217250"/>
                      <a:pt x="39443" y="155105"/>
                      <a:pt x="17366" y="97785"/>
                    </a:cubicBezTo>
                    <a:cubicBezTo>
                      <a:pt x="20091" y="95799"/>
                      <a:pt x="21907" y="92564"/>
                      <a:pt x="21907" y="88931"/>
                    </a:cubicBezTo>
                    <a:cubicBezTo>
                      <a:pt x="21907" y="82859"/>
                      <a:pt x="16969" y="77978"/>
                      <a:pt x="10953" y="77978"/>
                    </a:cubicBezTo>
                    <a:cubicBezTo>
                      <a:pt x="4938" y="77978"/>
                      <a:pt x="0" y="82916"/>
                      <a:pt x="0" y="88931"/>
                    </a:cubicBezTo>
                    <a:cubicBezTo>
                      <a:pt x="0" y="94947"/>
                      <a:pt x="4938" y="99885"/>
                      <a:pt x="10953" y="99885"/>
                    </a:cubicBezTo>
                    <a:cubicBezTo>
                      <a:pt x="11464" y="99885"/>
                      <a:pt x="11918" y="99828"/>
                      <a:pt x="12429" y="99714"/>
                    </a:cubicBezTo>
                    <a:cubicBezTo>
                      <a:pt x="34335" y="156581"/>
                      <a:pt x="45686" y="218328"/>
                      <a:pt x="45516" y="279224"/>
                    </a:cubicBezTo>
                    <a:cubicBezTo>
                      <a:pt x="38081" y="280699"/>
                      <a:pt x="32463" y="287226"/>
                      <a:pt x="32463" y="295057"/>
                    </a:cubicBezTo>
                    <a:cubicBezTo>
                      <a:pt x="32463" y="303968"/>
                      <a:pt x="39670" y="311175"/>
                      <a:pt x="48580" y="311175"/>
                    </a:cubicBezTo>
                    <a:cubicBezTo>
                      <a:pt x="57491" y="311175"/>
                      <a:pt x="64698" y="303968"/>
                      <a:pt x="64698" y="295057"/>
                    </a:cubicBezTo>
                    <a:cubicBezTo>
                      <a:pt x="64698" y="288872"/>
                      <a:pt x="61180" y="283537"/>
                      <a:pt x="56015" y="2808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873604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p24"/>
          <p:cNvSpPr txBox="1">
            <a:spLocks noGrp="1"/>
          </p:cNvSpPr>
          <p:nvPr>
            <p:ph type="body" idx="1"/>
          </p:nvPr>
        </p:nvSpPr>
        <p:spPr>
          <a:xfrm>
            <a:off x="950967" y="1345192"/>
            <a:ext cx="10278000" cy="14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9pPr>
          </a:lstStyle>
          <a:p>
            <a:endParaRPr/>
          </a:p>
        </p:txBody>
      </p:sp>
      <p:sp>
        <p:nvSpPr>
          <p:cNvPr id="1958" name="Google Shape;1958;p24"/>
          <p:cNvSpPr txBox="1">
            <a:spLocks noGrp="1"/>
          </p:cNvSpPr>
          <p:nvPr>
            <p:ph type="title"/>
          </p:nvPr>
        </p:nvSpPr>
        <p:spPr>
          <a:xfrm>
            <a:off x="960000" y="597408"/>
            <a:ext cx="10278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1959" name="Google Shape;1959;p24"/>
          <p:cNvGrpSpPr/>
          <p:nvPr/>
        </p:nvGrpSpPr>
        <p:grpSpPr>
          <a:xfrm>
            <a:off x="-350391" y="-329442"/>
            <a:ext cx="14830249" cy="8705383"/>
            <a:chOff x="-262794" y="-247082"/>
            <a:chExt cx="11122687" cy="6529037"/>
          </a:xfrm>
        </p:grpSpPr>
        <p:grpSp>
          <p:nvGrpSpPr>
            <p:cNvPr id="1960" name="Google Shape;1960;p24"/>
            <p:cNvGrpSpPr/>
            <p:nvPr/>
          </p:nvGrpSpPr>
          <p:grpSpPr>
            <a:xfrm>
              <a:off x="8263128" y="-247082"/>
              <a:ext cx="2596765" cy="4418463"/>
              <a:chOff x="8186928" y="476348"/>
              <a:chExt cx="2596765" cy="4418463"/>
            </a:xfrm>
          </p:grpSpPr>
          <p:sp>
            <p:nvSpPr>
              <p:cNvPr id="1961" name="Google Shape;1961;p24"/>
              <p:cNvSpPr/>
              <p:nvPr/>
            </p:nvSpPr>
            <p:spPr>
              <a:xfrm rot="-8100000" flipH="1">
                <a:off x="8467966" y="2631980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2" name="Google Shape;1962;p24"/>
              <p:cNvSpPr/>
              <p:nvPr/>
            </p:nvSpPr>
            <p:spPr>
              <a:xfrm rot="10800000" flipH="1">
                <a:off x="8594103" y="2758927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1"/>
                      <a:pt x="917243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3" name="Google Shape;1963;p24"/>
              <p:cNvSpPr/>
              <p:nvPr/>
            </p:nvSpPr>
            <p:spPr>
              <a:xfrm rot="10800000" flipH="1">
                <a:off x="8683971" y="2848872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9" y="221941"/>
                      <a:pt x="989599" y="494799"/>
                    </a:cubicBezTo>
                    <a:cubicBezTo>
                      <a:pt x="989599" y="767658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4" name="Google Shape;1964;p24"/>
              <p:cNvSpPr/>
              <p:nvPr/>
            </p:nvSpPr>
            <p:spPr>
              <a:xfrm rot="10800000" flipH="1">
                <a:off x="8760384" y="2925350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5" name="Google Shape;1965;p24"/>
              <p:cNvSpPr/>
              <p:nvPr/>
            </p:nvSpPr>
            <p:spPr>
              <a:xfrm rot="-8100000" flipH="1">
                <a:off x="8467997" y="1382264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6" name="Google Shape;1966;p24"/>
              <p:cNvSpPr/>
              <p:nvPr/>
            </p:nvSpPr>
            <p:spPr>
              <a:xfrm rot="10800000" flipH="1">
                <a:off x="8594103" y="1509241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2"/>
                      <a:pt x="917243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7" name="Google Shape;1967;p24"/>
              <p:cNvSpPr/>
              <p:nvPr/>
            </p:nvSpPr>
            <p:spPr>
              <a:xfrm rot="10800000" flipH="1">
                <a:off x="8683971" y="1599186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9" y="221941"/>
                      <a:pt x="989599" y="494799"/>
                    </a:cubicBezTo>
                    <a:cubicBezTo>
                      <a:pt x="989599" y="767658"/>
                      <a:pt x="767658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8" name="Google Shape;1968;p24"/>
              <p:cNvSpPr/>
              <p:nvPr/>
            </p:nvSpPr>
            <p:spPr>
              <a:xfrm rot="10800000" flipH="1">
                <a:off x="8760384" y="167566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9" name="Google Shape;1969;p24"/>
              <p:cNvSpPr/>
              <p:nvPr/>
            </p:nvSpPr>
            <p:spPr>
              <a:xfrm rot="-8100000" flipH="1">
                <a:off x="8869065" y="3256802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0" name="Google Shape;1970;p24"/>
              <p:cNvSpPr/>
              <p:nvPr/>
            </p:nvSpPr>
            <p:spPr>
              <a:xfrm rot="10800000" flipH="1">
                <a:off x="8995186" y="3383742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1" name="Google Shape;1971;p24"/>
              <p:cNvSpPr/>
              <p:nvPr/>
            </p:nvSpPr>
            <p:spPr>
              <a:xfrm rot="10800000" flipH="1">
                <a:off x="9085054" y="3473686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8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2" name="Google Shape;1972;p24"/>
              <p:cNvSpPr/>
              <p:nvPr/>
            </p:nvSpPr>
            <p:spPr>
              <a:xfrm rot="10800000" flipH="1">
                <a:off x="9161466" y="355016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3" name="Google Shape;1973;p24"/>
              <p:cNvSpPr/>
              <p:nvPr/>
            </p:nvSpPr>
            <p:spPr>
              <a:xfrm rot="-8100000" flipH="1">
                <a:off x="8869039" y="2007142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4" name="Google Shape;1974;p24"/>
              <p:cNvSpPr/>
              <p:nvPr/>
            </p:nvSpPr>
            <p:spPr>
              <a:xfrm rot="10800000" flipH="1">
                <a:off x="8995186" y="2133999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18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5" name="Google Shape;1975;p24"/>
              <p:cNvSpPr/>
              <p:nvPr/>
            </p:nvSpPr>
            <p:spPr>
              <a:xfrm rot="10800000" flipH="1">
                <a:off x="9085054" y="2224000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6" name="Google Shape;1976;p24"/>
              <p:cNvSpPr/>
              <p:nvPr/>
            </p:nvSpPr>
            <p:spPr>
              <a:xfrm rot="10800000" flipH="1">
                <a:off x="9161466" y="2300480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7" name="Google Shape;1977;p24"/>
              <p:cNvSpPr/>
              <p:nvPr/>
            </p:nvSpPr>
            <p:spPr>
              <a:xfrm rot="-8100000" flipH="1">
                <a:off x="8869110" y="757386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4"/>
                      <a:pt x="726912" y="1453824"/>
                    </a:cubicBezTo>
                    <a:cubicBezTo>
                      <a:pt x="325450" y="1453824"/>
                      <a:pt x="0" y="1128374"/>
                      <a:pt x="0" y="726912"/>
                    </a:cubicBezTo>
                    <a:cubicBezTo>
                      <a:pt x="0" y="325450"/>
                      <a:pt x="325450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8" name="Google Shape;1978;p24"/>
              <p:cNvSpPr/>
              <p:nvPr/>
            </p:nvSpPr>
            <p:spPr>
              <a:xfrm rot="10800000" flipH="1">
                <a:off x="8995186" y="884313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9" name="Google Shape;1979;p24"/>
              <p:cNvSpPr/>
              <p:nvPr/>
            </p:nvSpPr>
            <p:spPr>
              <a:xfrm rot="10800000" flipH="1">
                <a:off x="9085054" y="974314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0" name="Google Shape;1980;p24"/>
              <p:cNvSpPr/>
              <p:nvPr/>
            </p:nvSpPr>
            <p:spPr>
              <a:xfrm rot="10800000" flipH="1">
                <a:off x="9161466" y="1050794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6"/>
                      <a:pt x="412820" y="817356"/>
                    </a:cubicBezTo>
                    <a:cubicBezTo>
                      <a:pt x="635918" y="817356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1" name="Google Shape;1981;p24"/>
              <p:cNvSpPr/>
              <p:nvPr/>
            </p:nvSpPr>
            <p:spPr>
              <a:xfrm rot="10800000" flipH="1">
                <a:off x="9427858" y="1382648"/>
                <a:ext cx="1355834" cy="1355690"/>
              </a:xfrm>
              <a:custGeom>
                <a:avLst/>
                <a:gdLst/>
                <a:ahLst/>
                <a:cxnLst/>
                <a:rect l="l" t="t" r="r" b="b"/>
                <a:pathLst>
                  <a:path w="1453978" h="1453823" extrusionOk="0">
                    <a:moveTo>
                      <a:pt x="1453979" y="726911"/>
                    </a:moveTo>
                    <a:cubicBezTo>
                      <a:pt x="1453979" y="1128403"/>
                      <a:pt x="1128497" y="1453275"/>
                      <a:pt x="727067" y="1453823"/>
                    </a:cubicBezTo>
                    <a:cubicBezTo>
                      <a:pt x="329169" y="1454371"/>
                      <a:pt x="8621" y="1129743"/>
                      <a:pt x="155" y="726911"/>
                    </a:cubicBezTo>
                    <a:cubicBezTo>
                      <a:pt x="-8250" y="325542"/>
                      <a:pt x="325636" y="0"/>
                      <a:pt x="727067" y="0"/>
                    </a:cubicBezTo>
                    <a:cubicBezTo>
                      <a:pt x="1128497" y="0"/>
                      <a:pt x="1453979" y="325481"/>
                      <a:pt x="1453979" y="72691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2" name="Google Shape;1982;p24"/>
              <p:cNvSpPr/>
              <p:nvPr/>
            </p:nvSpPr>
            <p:spPr>
              <a:xfrm rot="10800000" flipH="1">
                <a:off x="9554488" y="1509241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24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3" name="Google Shape;1983;p24"/>
              <p:cNvSpPr/>
              <p:nvPr/>
            </p:nvSpPr>
            <p:spPr>
              <a:xfrm rot="10800000" flipH="1">
                <a:off x="9644355" y="1599186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8"/>
                    </a:moveTo>
                    <a:cubicBezTo>
                      <a:pt x="222002" y="989598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8"/>
                      <a:pt x="767658" y="989598"/>
                      <a:pt x="494800" y="989598"/>
                    </a:cubicBezTo>
                    <a:close/>
                    <a:moveTo>
                      <a:pt x="494800" y="8344"/>
                    </a:moveTo>
                    <a:cubicBezTo>
                      <a:pt x="226509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4" name="Google Shape;1984;p24"/>
              <p:cNvSpPr/>
              <p:nvPr/>
            </p:nvSpPr>
            <p:spPr>
              <a:xfrm rot="10800000" flipH="1">
                <a:off x="9720768" y="167566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85" name="Google Shape;1985;p24"/>
            <p:cNvSpPr/>
            <p:nvPr/>
          </p:nvSpPr>
          <p:spPr>
            <a:xfrm>
              <a:off x="-262794" y="4736364"/>
              <a:ext cx="1784065" cy="1545591"/>
            </a:xfrm>
            <a:custGeom>
              <a:avLst/>
              <a:gdLst/>
              <a:ahLst/>
              <a:cxnLst/>
              <a:rect l="l" t="t" r="r" b="b"/>
              <a:pathLst>
                <a:path w="3430895" h="2972291" extrusionOk="0">
                  <a:moveTo>
                    <a:pt x="548031" y="2972291"/>
                  </a:moveTo>
                  <a:lnTo>
                    <a:pt x="2882865" y="2972291"/>
                  </a:lnTo>
                  <a:cubicBezTo>
                    <a:pt x="3219955" y="2659054"/>
                    <a:pt x="3430895" y="2211925"/>
                    <a:pt x="3430895" y="1715471"/>
                  </a:cubicBezTo>
                  <a:cubicBezTo>
                    <a:pt x="3430940" y="768062"/>
                    <a:pt x="2662879" y="0"/>
                    <a:pt x="1715470" y="0"/>
                  </a:cubicBezTo>
                  <a:cubicBezTo>
                    <a:pt x="768062" y="0"/>
                    <a:pt x="0" y="768062"/>
                    <a:pt x="0" y="1715471"/>
                  </a:cubicBezTo>
                  <a:cubicBezTo>
                    <a:pt x="0" y="2211925"/>
                    <a:pt x="210985" y="2659054"/>
                    <a:pt x="548031" y="29722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86" name="Google Shape;1986;p24"/>
            <p:cNvGrpSpPr/>
            <p:nvPr/>
          </p:nvGrpSpPr>
          <p:grpSpPr>
            <a:xfrm>
              <a:off x="8430765" y="4328958"/>
              <a:ext cx="484790" cy="550091"/>
              <a:chOff x="8496965" y="391396"/>
              <a:chExt cx="484790" cy="550091"/>
            </a:xfrm>
          </p:grpSpPr>
          <p:sp>
            <p:nvSpPr>
              <p:cNvPr id="1987" name="Google Shape;1987;p24"/>
              <p:cNvSpPr/>
              <p:nvPr/>
            </p:nvSpPr>
            <p:spPr>
              <a:xfrm rot="-4217829">
                <a:off x="8521039" y="506752"/>
                <a:ext cx="458643" cy="327324"/>
              </a:xfrm>
              <a:custGeom>
                <a:avLst/>
                <a:gdLst/>
                <a:ahLst/>
                <a:cxnLst/>
                <a:rect l="l" t="t" r="r" b="b"/>
                <a:pathLst>
                  <a:path w="1167003" h="832866" extrusionOk="0">
                    <a:moveTo>
                      <a:pt x="1167003" y="416433"/>
                    </a:moveTo>
                    <a:cubicBezTo>
                      <a:pt x="1167003" y="646423"/>
                      <a:pt x="905761" y="832866"/>
                      <a:pt x="583502" y="832866"/>
                    </a:cubicBezTo>
                    <a:cubicBezTo>
                      <a:pt x="261243" y="832866"/>
                      <a:pt x="0" y="646423"/>
                      <a:pt x="0" y="416433"/>
                    </a:cubicBezTo>
                    <a:cubicBezTo>
                      <a:pt x="0" y="186443"/>
                      <a:pt x="261243" y="0"/>
                      <a:pt x="583502" y="0"/>
                    </a:cubicBezTo>
                    <a:cubicBezTo>
                      <a:pt x="905761" y="0"/>
                      <a:pt x="1167003" y="186443"/>
                      <a:pt x="1167003" y="41643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8" name="Google Shape;1988;p24"/>
              <p:cNvSpPr/>
              <p:nvPr/>
            </p:nvSpPr>
            <p:spPr>
              <a:xfrm>
                <a:off x="8578196" y="621313"/>
                <a:ext cx="332732" cy="272988"/>
              </a:xfrm>
              <a:custGeom>
                <a:avLst/>
                <a:gdLst/>
                <a:ahLst/>
                <a:cxnLst/>
                <a:rect l="l" t="t" r="r" b="b"/>
                <a:pathLst>
                  <a:path w="842360" h="691108" extrusionOk="0">
                    <a:moveTo>
                      <a:pt x="842361" y="229362"/>
                    </a:moveTo>
                    <a:cubicBezTo>
                      <a:pt x="838741" y="241173"/>
                      <a:pt x="834836" y="252984"/>
                      <a:pt x="830645" y="264795"/>
                    </a:cubicBezTo>
                    <a:cubicBezTo>
                      <a:pt x="721774" y="568071"/>
                      <a:pt x="457932" y="750951"/>
                      <a:pt x="241524" y="673227"/>
                    </a:cubicBezTo>
                    <a:cubicBezTo>
                      <a:pt x="29021" y="596932"/>
                      <a:pt x="-58704" y="297847"/>
                      <a:pt x="41118" y="0"/>
                    </a:cubicBezTo>
                    <a:cubicBezTo>
                      <a:pt x="306484" y="82010"/>
                      <a:pt x="572994" y="160782"/>
                      <a:pt x="842361" y="22936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9" name="Google Shape;1989;p24"/>
              <p:cNvSpPr/>
              <p:nvPr/>
            </p:nvSpPr>
            <p:spPr>
              <a:xfrm rot="-4217829">
                <a:off x="8499038" y="498807"/>
                <a:ext cx="458643" cy="327324"/>
              </a:xfrm>
              <a:custGeom>
                <a:avLst/>
                <a:gdLst/>
                <a:ahLst/>
                <a:cxnLst/>
                <a:rect l="l" t="t" r="r" b="b"/>
                <a:pathLst>
                  <a:path w="1167003" h="832866" extrusionOk="0">
                    <a:moveTo>
                      <a:pt x="1167003" y="416433"/>
                    </a:moveTo>
                    <a:cubicBezTo>
                      <a:pt x="1167003" y="646423"/>
                      <a:pt x="905761" y="832866"/>
                      <a:pt x="583502" y="832866"/>
                    </a:cubicBezTo>
                    <a:cubicBezTo>
                      <a:pt x="261243" y="832866"/>
                      <a:pt x="0" y="646423"/>
                      <a:pt x="0" y="416433"/>
                    </a:cubicBezTo>
                    <a:cubicBezTo>
                      <a:pt x="0" y="186443"/>
                      <a:pt x="261243" y="0"/>
                      <a:pt x="583502" y="0"/>
                    </a:cubicBezTo>
                    <a:cubicBezTo>
                      <a:pt x="905761" y="0"/>
                      <a:pt x="1167003" y="186443"/>
                      <a:pt x="1167003" y="4164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0" name="Google Shape;1990;p24"/>
              <p:cNvSpPr/>
              <p:nvPr/>
            </p:nvSpPr>
            <p:spPr>
              <a:xfrm rot="-4217829">
                <a:off x="8524608" y="521535"/>
                <a:ext cx="401294" cy="279558"/>
              </a:xfrm>
              <a:custGeom>
                <a:avLst/>
                <a:gdLst/>
                <a:ahLst/>
                <a:cxnLst/>
                <a:rect l="l" t="t" r="r" b="b"/>
                <a:pathLst>
                  <a:path w="1021080" h="711327" extrusionOk="0">
                    <a:moveTo>
                      <a:pt x="1021080" y="355664"/>
                    </a:moveTo>
                    <a:cubicBezTo>
                      <a:pt x="1021080" y="552091"/>
                      <a:pt x="792504" y="711327"/>
                      <a:pt x="510540" y="711327"/>
                    </a:cubicBezTo>
                    <a:cubicBezTo>
                      <a:pt x="228577" y="711327"/>
                      <a:pt x="0" y="552091"/>
                      <a:pt x="0" y="355664"/>
                    </a:cubicBezTo>
                    <a:cubicBezTo>
                      <a:pt x="0" y="159236"/>
                      <a:pt x="228577" y="0"/>
                      <a:pt x="510540" y="0"/>
                    </a:cubicBezTo>
                    <a:cubicBezTo>
                      <a:pt x="792504" y="0"/>
                      <a:pt x="1021080" y="159236"/>
                      <a:pt x="1021080" y="35566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1" name="Google Shape;1991;p24"/>
              <p:cNvSpPr/>
              <p:nvPr/>
            </p:nvSpPr>
            <p:spPr>
              <a:xfrm rot="-4217829">
                <a:off x="8530257" y="535464"/>
                <a:ext cx="384299" cy="267729"/>
              </a:xfrm>
              <a:custGeom>
                <a:avLst/>
                <a:gdLst/>
                <a:ahLst/>
                <a:cxnLst/>
                <a:rect l="l" t="t" r="r" b="b"/>
                <a:pathLst>
                  <a:path w="977836" h="681228" extrusionOk="0">
                    <a:moveTo>
                      <a:pt x="977837" y="340614"/>
                    </a:moveTo>
                    <a:cubicBezTo>
                      <a:pt x="977837" y="528730"/>
                      <a:pt x="758940" y="681228"/>
                      <a:pt x="488918" y="681228"/>
                    </a:cubicBezTo>
                    <a:cubicBezTo>
                      <a:pt x="218896" y="681228"/>
                      <a:pt x="0" y="528730"/>
                      <a:pt x="0" y="340614"/>
                    </a:cubicBezTo>
                    <a:cubicBezTo>
                      <a:pt x="0" y="152498"/>
                      <a:pt x="218896" y="0"/>
                      <a:pt x="488918" y="0"/>
                    </a:cubicBezTo>
                    <a:cubicBezTo>
                      <a:pt x="758940" y="0"/>
                      <a:pt x="977837" y="152498"/>
                      <a:pt x="977837" y="3406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2" name="Google Shape;1992;p24"/>
              <p:cNvSpPr/>
              <p:nvPr/>
            </p:nvSpPr>
            <p:spPr>
              <a:xfrm>
                <a:off x="8601452" y="495893"/>
                <a:ext cx="250687" cy="327929"/>
              </a:xfrm>
              <a:custGeom>
                <a:avLst/>
                <a:gdLst/>
                <a:ahLst/>
                <a:cxnLst/>
                <a:rect l="l" t="t" r="r" b="b"/>
                <a:pathLst>
                  <a:path w="634650" h="830199" extrusionOk="0">
                    <a:moveTo>
                      <a:pt x="0" y="301180"/>
                    </a:moveTo>
                    <a:lnTo>
                      <a:pt x="466344" y="0"/>
                    </a:lnTo>
                    <a:lnTo>
                      <a:pt x="634651" y="529018"/>
                    </a:lnTo>
                    <a:lnTo>
                      <a:pt x="168307" y="830199"/>
                    </a:lnTo>
                    <a:lnTo>
                      <a:pt x="0" y="301180"/>
                    </a:lnTo>
                    <a:close/>
                    <a:moveTo>
                      <a:pt x="462058" y="12192"/>
                    </a:moveTo>
                    <a:lnTo>
                      <a:pt x="9334" y="304514"/>
                    </a:lnTo>
                    <a:lnTo>
                      <a:pt x="172688" y="818102"/>
                    </a:lnTo>
                    <a:lnTo>
                      <a:pt x="625412" y="525780"/>
                    </a:lnTo>
                    <a:lnTo>
                      <a:pt x="462058" y="1219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3" name="Google Shape;1993;p24"/>
              <p:cNvSpPr/>
              <p:nvPr/>
            </p:nvSpPr>
            <p:spPr>
              <a:xfrm rot="-4217829">
                <a:off x="8661371" y="617641"/>
                <a:ext cx="111067" cy="63001"/>
              </a:xfrm>
              <a:custGeom>
                <a:avLst/>
                <a:gdLst/>
                <a:ahLst/>
                <a:cxnLst/>
                <a:rect l="l" t="t" r="r" b="b"/>
                <a:pathLst>
                  <a:path w="282606" h="160305" extrusionOk="0">
                    <a:moveTo>
                      <a:pt x="0" y="0"/>
                    </a:moveTo>
                    <a:lnTo>
                      <a:pt x="282607" y="0"/>
                    </a:lnTo>
                    <a:lnTo>
                      <a:pt x="282607" y="160306"/>
                    </a:lnTo>
                    <a:lnTo>
                      <a:pt x="0" y="1603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4" name="Google Shape;1994;p24"/>
              <p:cNvSpPr/>
              <p:nvPr/>
            </p:nvSpPr>
            <p:spPr>
              <a:xfrm rot="-4217829">
                <a:off x="8689464" y="636785"/>
                <a:ext cx="62777" cy="27402"/>
              </a:xfrm>
              <a:custGeom>
                <a:avLst/>
                <a:gdLst/>
                <a:ahLst/>
                <a:cxnLst/>
                <a:rect l="l" t="t" r="r" b="b"/>
                <a:pathLst>
                  <a:path w="159734" h="69723" extrusionOk="0">
                    <a:moveTo>
                      <a:pt x="0" y="0"/>
                    </a:moveTo>
                    <a:lnTo>
                      <a:pt x="159734" y="0"/>
                    </a:lnTo>
                    <a:lnTo>
                      <a:pt x="159734" y="69723"/>
                    </a:lnTo>
                    <a:lnTo>
                      <a:pt x="0" y="6972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995" name="Google Shape;1995;p24"/>
              <p:cNvGrpSpPr/>
              <p:nvPr/>
            </p:nvGrpSpPr>
            <p:grpSpPr>
              <a:xfrm>
                <a:off x="8724030" y="537266"/>
                <a:ext cx="51914" cy="57544"/>
                <a:chOff x="6189943" y="2396435"/>
                <a:chExt cx="131760" cy="146050"/>
              </a:xfrm>
            </p:grpSpPr>
            <p:sp>
              <p:nvSpPr>
                <p:cNvPr id="1996" name="Google Shape;1996;p24"/>
                <p:cNvSpPr/>
                <p:nvPr/>
              </p:nvSpPr>
              <p:spPr>
                <a:xfrm rot="-4214982">
                  <a:off x="6225743" y="2464020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7" name="Google Shape;1997;p24"/>
                <p:cNvSpPr/>
                <p:nvPr/>
              </p:nvSpPr>
              <p:spPr>
                <a:xfrm rot="-4214982">
                  <a:off x="6165276" y="2442462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998" name="Google Shape;1998;p24"/>
              <p:cNvGrpSpPr/>
              <p:nvPr/>
            </p:nvGrpSpPr>
            <p:grpSpPr>
              <a:xfrm>
                <a:off x="8659956" y="713617"/>
                <a:ext cx="51901" cy="57580"/>
                <a:chOff x="6027317" y="2844027"/>
                <a:chExt cx="131728" cy="146141"/>
              </a:xfrm>
            </p:grpSpPr>
            <p:sp>
              <p:nvSpPr>
                <p:cNvPr id="1999" name="Google Shape;1999;p24"/>
                <p:cNvSpPr/>
                <p:nvPr/>
              </p:nvSpPr>
              <p:spPr>
                <a:xfrm rot="-4214982">
                  <a:off x="6063085" y="2911703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0" name="Google Shape;2000;p24"/>
                <p:cNvSpPr/>
                <p:nvPr/>
              </p:nvSpPr>
              <p:spPr>
                <a:xfrm rot="-4214982">
                  <a:off x="6002650" y="2890054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001" name="Google Shape;2001;p24"/>
              <p:cNvGrpSpPr/>
              <p:nvPr/>
            </p:nvGrpSpPr>
            <p:grpSpPr>
              <a:xfrm>
                <a:off x="8748588" y="631642"/>
                <a:ext cx="73197" cy="84743"/>
                <a:chOff x="6252271" y="2635970"/>
                <a:chExt cx="185779" cy="215084"/>
              </a:xfrm>
            </p:grpSpPr>
            <p:sp>
              <p:nvSpPr>
                <p:cNvPr id="2002" name="Google Shape;2002;p24"/>
                <p:cNvSpPr/>
                <p:nvPr/>
              </p:nvSpPr>
              <p:spPr>
                <a:xfrm rot="-4214982">
                  <a:off x="6294374" y="2733990"/>
                  <a:ext cx="60788" cy="132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4" h="132397" extrusionOk="0">
                      <a:moveTo>
                        <a:pt x="0" y="0"/>
                      </a:moveTo>
                      <a:lnTo>
                        <a:pt x="60865" y="0"/>
                      </a:lnTo>
                      <a:lnTo>
                        <a:pt x="60865" y="132397"/>
                      </a:lnTo>
                      <a:lnTo>
                        <a:pt x="0" y="13239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3" name="Google Shape;2003;p24"/>
                <p:cNvSpPr/>
                <p:nvPr/>
              </p:nvSpPr>
              <p:spPr>
                <a:xfrm rot="-4214982">
                  <a:off x="6335158" y="2620802"/>
                  <a:ext cx="60788" cy="132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4" h="132397" extrusionOk="0">
                      <a:moveTo>
                        <a:pt x="0" y="0"/>
                      </a:moveTo>
                      <a:lnTo>
                        <a:pt x="60865" y="0"/>
                      </a:lnTo>
                      <a:lnTo>
                        <a:pt x="60865" y="132397"/>
                      </a:lnTo>
                      <a:lnTo>
                        <a:pt x="0" y="13239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004" name="Google Shape;2004;p24"/>
              <p:cNvGrpSpPr/>
              <p:nvPr/>
            </p:nvGrpSpPr>
            <p:grpSpPr>
              <a:xfrm>
                <a:off x="8620911" y="588764"/>
                <a:ext cx="57420" cy="66513"/>
                <a:chOff x="5928217" y="2527142"/>
                <a:chExt cx="145737" cy="168815"/>
              </a:xfrm>
            </p:grpSpPr>
            <p:sp>
              <p:nvSpPr>
                <p:cNvPr id="2005" name="Google Shape;2005;p24"/>
                <p:cNvSpPr/>
                <p:nvPr/>
              </p:nvSpPr>
              <p:spPr>
                <a:xfrm rot="-4214982">
                  <a:off x="5961295" y="2603990"/>
                  <a:ext cx="47755" cy="103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15" h="104013" extrusionOk="0">
                      <a:moveTo>
                        <a:pt x="0" y="0"/>
                      </a:moveTo>
                      <a:lnTo>
                        <a:pt x="47816" y="0"/>
                      </a:lnTo>
                      <a:lnTo>
                        <a:pt x="47816" y="104013"/>
                      </a:lnTo>
                      <a:lnTo>
                        <a:pt x="0" y="1040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6" name="Google Shape;2006;p24"/>
                <p:cNvSpPr/>
                <p:nvPr/>
              </p:nvSpPr>
              <p:spPr>
                <a:xfrm rot="-4214982">
                  <a:off x="5993122" y="2515225"/>
                  <a:ext cx="47755" cy="103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15" h="104013" extrusionOk="0">
                      <a:moveTo>
                        <a:pt x="0" y="0"/>
                      </a:moveTo>
                      <a:lnTo>
                        <a:pt x="47816" y="0"/>
                      </a:lnTo>
                      <a:lnTo>
                        <a:pt x="47816" y="104013"/>
                      </a:lnTo>
                      <a:lnTo>
                        <a:pt x="0" y="1040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79487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5"/>
          <p:cNvSpPr txBox="1">
            <a:spLocks noGrp="1"/>
          </p:cNvSpPr>
          <p:nvPr>
            <p:ph type="subTitle" idx="1"/>
          </p:nvPr>
        </p:nvSpPr>
        <p:spPr>
          <a:xfrm>
            <a:off x="4705003" y="4880035"/>
            <a:ext cx="4921600" cy="5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20" name="Google Shape;420;p5"/>
          <p:cNvSpPr txBox="1">
            <a:spLocks noGrp="1"/>
          </p:cNvSpPr>
          <p:nvPr>
            <p:ph type="subTitle" idx="2"/>
          </p:nvPr>
        </p:nvSpPr>
        <p:spPr>
          <a:xfrm>
            <a:off x="4705080" y="2735492"/>
            <a:ext cx="4920800" cy="5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21" name="Google Shape;421;p5"/>
          <p:cNvSpPr txBox="1">
            <a:spLocks noGrp="1"/>
          </p:cNvSpPr>
          <p:nvPr>
            <p:ph type="subTitle" idx="3"/>
          </p:nvPr>
        </p:nvSpPr>
        <p:spPr>
          <a:xfrm>
            <a:off x="4704985" y="4242843"/>
            <a:ext cx="49216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9pPr>
          </a:lstStyle>
          <a:p>
            <a:endParaRPr/>
          </a:p>
        </p:txBody>
      </p:sp>
      <p:sp>
        <p:nvSpPr>
          <p:cNvPr id="422" name="Google Shape;422;p5"/>
          <p:cNvSpPr txBox="1">
            <a:spLocks noGrp="1"/>
          </p:cNvSpPr>
          <p:nvPr>
            <p:ph type="subTitle" idx="4"/>
          </p:nvPr>
        </p:nvSpPr>
        <p:spPr>
          <a:xfrm>
            <a:off x="4704639" y="2098300"/>
            <a:ext cx="49208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9pPr>
          </a:lstStyle>
          <a:p>
            <a:endParaRPr/>
          </a:p>
        </p:txBody>
      </p:sp>
      <p:grpSp>
        <p:nvGrpSpPr>
          <p:cNvPr id="423" name="Google Shape;423;p5"/>
          <p:cNvGrpSpPr/>
          <p:nvPr/>
        </p:nvGrpSpPr>
        <p:grpSpPr>
          <a:xfrm>
            <a:off x="-1482411" y="-60881"/>
            <a:ext cx="15093173" cy="8591157"/>
            <a:chOff x="-1111808" y="-45661"/>
            <a:chExt cx="11319880" cy="6443368"/>
          </a:xfrm>
        </p:grpSpPr>
        <p:grpSp>
          <p:nvGrpSpPr>
            <p:cNvPr id="424" name="Google Shape;424;p5"/>
            <p:cNvGrpSpPr/>
            <p:nvPr/>
          </p:nvGrpSpPr>
          <p:grpSpPr>
            <a:xfrm rot="-5400000" flipH="1">
              <a:off x="-1997213" y="3013240"/>
              <a:ext cx="3602626" cy="1831817"/>
              <a:chOff x="874206" y="4438265"/>
              <a:chExt cx="3602626" cy="1831817"/>
            </a:xfrm>
          </p:grpSpPr>
          <p:sp>
            <p:nvSpPr>
              <p:cNvPr id="425" name="Google Shape;425;p5"/>
              <p:cNvSpPr/>
              <p:nvPr/>
            </p:nvSpPr>
            <p:spPr>
              <a:xfrm rot="2700000" flipH="1">
                <a:off x="1142469" y="4706528"/>
                <a:ext cx="1295290" cy="1295290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50"/>
                      <a:pt x="325450" y="0"/>
                      <a:pt x="726912" y="0"/>
                    </a:cubicBezTo>
                    <a:cubicBezTo>
                      <a:pt x="1128374" y="0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5"/>
              <p:cNvSpPr/>
              <p:nvPr/>
            </p:nvSpPr>
            <p:spPr>
              <a:xfrm flipH="1">
                <a:off x="1261219" y="4826981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6" y="265245"/>
                      <a:pt x="1182426" y="591213"/>
                    </a:cubicBezTo>
                    <a:cubicBezTo>
                      <a:pt x="1182426" y="917182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5"/>
              <p:cNvSpPr/>
              <p:nvPr/>
            </p:nvSpPr>
            <p:spPr>
              <a:xfrm flipH="1">
                <a:off x="1347347" y="4912954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8" name="Google Shape;428;p5"/>
              <p:cNvSpPr/>
              <p:nvPr/>
            </p:nvSpPr>
            <p:spPr>
              <a:xfrm flipH="1">
                <a:off x="1420578" y="4986055"/>
                <a:ext cx="736884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40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22"/>
                      <a:pt x="8283" y="412820"/>
                    </a:cubicBezTo>
                    <a:cubicBezTo>
                      <a:pt x="8283" y="635918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29" name="Google Shape;429;p5"/>
              <p:cNvGrpSpPr/>
              <p:nvPr/>
            </p:nvGrpSpPr>
            <p:grpSpPr>
              <a:xfrm>
                <a:off x="2114824" y="4927614"/>
                <a:ext cx="1297536" cy="1297536"/>
                <a:chOff x="7112324" y="5003814"/>
                <a:chExt cx="1297536" cy="1297536"/>
              </a:xfrm>
            </p:grpSpPr>
            <p:sp>
              <p:nvSpPr>
                <p:cNvPr id="430" name="Google Shape;430;p5"/>
                <p:cNvSpPr/>
                <p:nvPr/>
              </p:nvSpPr>
              <p:spPr>
                <a:xfrm flipH="1">
                  <a:off x="7112324" y="5003814"/>
                  <a:ext cx="1297536" cy="1297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2" h="1453822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3"/>
                        <a:pt x="726912" y="1453823"/>
                      </a:cubicBezTo>
                      <a:cubicBezTo>
                        <a:pt x="325449" y="1453823"/>
                        <a:pt x="0" y="1128374"/>
                        <a:pt x="0" y="726912"/>
                      </a:cubicBezTo>
                      <a:cubicBezTo>
                        <a:pt x="0" y="325450"/>
                        <a:pt x="325449" y="1"/>
                        <a:pt x="726912" y="1"/>
                      </a:cubicBezTo>
                      <a:cubicBezTo>
                        <a:pt x="1128374" y="1"/>
                        <a:pt x="1453823" y="325450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1" name="Google Shape;431;p5"/>
                <p:cNvSpPr/>
                <p:nvPr/>
              </p:nvSpPr>
              <p:spPr>
                <a:xfrm flipH="1">
                  <a:off x="7233543" y="5124816"/>
                  <a:ext cx="1055315" cy="105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181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3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3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2" name="Google Shape;432;p5"/>
                <p:cNvSpPr/>
                <p:nvPr/>
              </p:nvSpPr>
              <p:spPr>
                <a:xfrm flipH="1">
                  <a:off x="7319670" y="5210734"/>
                  <a:ext cx="883216" cy="883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7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3" name="Google Shape;433;p5"/>
                <p:cNvSpPr/>
                <p:nvPr/>
              </p:nvSpPr>
              <p:spPr>
                <a:xfrm flipH="1">
                  <a:off x="7392903" y="5283836"/>
                  <a:ext cx="736883" cy="73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344"/>
                      </a:moveTo>
                      <a:cubicBezTo>
                        <a:pt x="189783" y="8344"/>
                        <a:pt x="8283" y="189783"/>
                        <a:pt x="8283" y="412881"/>
                      </a:cubicBezTo>
                      <a:cubicBezTo>
                        <a:pt x="8283" y="635979"/>
                        <a:pt x="189722" y="817418"/>
                        <a:pt x="412820" y="817418"/>
                      </a:cubicBezTo>
                      <a:cubicBezTo>
                        <a:pt x="635918" y="817418"/>
                        <a:pt x="817357" y="635979"/>
                        <a:pt x="817357" y="412881"/>
                      </a:cubicBezTo>
                      <a:cubicBezTo>
                        <a:pt x="817357" y="189783"/>
                        <a:pt x="635857" y="8344"/>
                        <a:pt x="41282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34" name="Google Shape;434;p5"/>
              <p:cNvGrpSpPr/>
              <p:nvPr/>
            </p:nvGrpSpPr>
            <p:grpSpPr>
              <a:xfrm>
                <a:off x="3179296" y="4644206"/>
                <a:ext cx="1297536" cy="1297536"/>
                <a:chOff x="8176796" y="5177606"/>
                <a:chExt cx="1297536" cy="1297536"/>
              </a:xfrm>
            </p:grpSpPr>
            <p:sp>
              <p:nvSpPr>
                <p:cNvPr id="435" name="Google Shape;435;p5"/>
                <p:cNvSpPr/>
                <p:nvPr/>
              </p:nvSpPr>
              <p:spPr>
                <a:xfrm flipH="1">
                  <a:off x="8176796" y="5177606"/>
                  <a:ext cx="1297536" cy="1297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2" h="1453822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3"/>
                        <a:pt x="726912" y="1453823"/>
                      </a:cubicBezTo>
                      <a:cubicBezTo>
                        <a:pt x="325449" y="1453823"/>
                        <a:pt x="0" y="1128374"/>
                        <a:pt x="0" y="726912"/>
                      </a:cubicBezTo>
                      <a:cubicBezTo>
                        <a:pt x="0" y="325450"/>
                        <a:pt x="325449" y="1"/>
                        <a:pt x="726912" y="1"/>
                      </a:cubicBezTo>
                      <a:cubicBezTo>
                        <a:pt x="1128374" y="1"/>
                        <a:pt x="1453823" y="325450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6" name="Google Shape;436;p5"/>
                <p:cNvSpPr/>
                <p:nvPr/>
              </p:nvSpPr>
              <p:spPr>
                <a:xfrm flipH="1">
                  <a:off x="8298015" y="5298607"/>
                  <a:ext cx="1055315" cy="105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6" y="265245"/>
                        <a:pt x="1182426" y="591213"/>
                      </a:cubicBezTo>
                      <a:cubicBezTo>
                        <a:pt x="1182426" y="917181"/>
                        <a:pt x="917181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7" name="Google Shape;437;p5"/>
                <p:cNvSpPr/>
                <p:nvPr/>
              </p:nvSpPr>
              <p:spPr>
                <a:xfrm flipH="1">
                  <a:off x="8384141" y="5384525"/>
                  <a:ext cx="883216" cy="883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8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8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8" name="Google Shape;438;p5"/>
                <p:cNvSpPr/>
                <p:nvPr/>
              </p:nvSpPr>
              <p:spPr>
                <a:xfrm flipH="1">
                  <a:off x="8457374" y="5457626"/>
                  <a:ext cx="736883" cy="73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344"/>
                      </a:moveTo>
                      <a:cubicBezTo>
                        <a:pt x="189783" y="8344"/>
                        <a:pt x="8283" y="189783"/>
                        <a:pt x="8283" y="412881"/>
                      </a:cubicBezTo>
                      <a:cubicBezTo>
                        <a:pt x="8283" y="635979"/>
                        <a:pt x="189722" y="817418"/>
                        <a:pt x="412820" y="817418"/>
                      </a:cubicBezTo>
                      <a:cubicBezTo>
                        <a:pt x="635918" y="817418"/>
                        <a:pt x="817357" y="635979"/>
                        <a:pt x="817357" y="412881"/>
                      </a:cubicBezTo>
                      <a:cubicBezTo>
                        <a:pt x="817357" y="189783"/>
                        <a:pt x="635857" y="8344"/>
                        <a:pt x="41282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439" name="Google Shape;439;p5"/>
            <p:cNvSpPr/>
            <p:nvPr/>
          </p:nvSpPr>
          <p:spPr>
            <a:xfrm rot="10800000" flipH="1">
              <a:off x="8424006" y="-45661"/>
              <a:ext cx="1784065" cy="1545591"/>
            </a:xfrm>
            <a:custGeom>
              <a:avLst/>
              <a:gdLst/>
              <a:ahLst/>
              <a:cxnLst/>
              <a:rect l="l" t="t" r="r" b="b"/>
              <a:pathLst>
                <a:path w="3430895" h="2972291" extrusionOk="0">
                  <a:moveTo>
                    <a:pt x="548031" y="2972291"/>
                  </a:moveTo>
                  <a:lnTo>
                    <a:pt x="2882865" y="2972291"/>
                  </a:lnTo>
                  <a:cubicBezTo>
                    <a:pt x="3219955" y="2659054"/>
                    <a:pt x="3430895" y="2211925"/>
                    <a:pt x="3430895" y="1715471"/>
                  </a:cubicBezTo>
                  <a:cubicBezTo>
                    <a:pt x="3430940" y="768062"/>
                    <a:pt x="2662879" y="0"/>
                    <a:pt x="1715470" y="0"/>
                  </a:cubicBezTo>
                  <a:cubicBezTo>
                    <a:pt x="768062" y="0"/>
                    <a:pt x="0" y="768062"/>
                    <a:pt x="0" y="1715471"/>
                  </a:cubicBezTo>
                  <a:cubicBezTo>
                    <a:pt x="0" y="2211925"/>
                    <a:pt x="210985" y="2659054"/>
                    <a:pt x="548031" y="29722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40" name="Google Shape;440;p5"/>
            <p:cNvGrpSpPr/>
            <p:nvPr/>
          </p:nvGrpSpPr>
          <p:grpSpPr>
            <a:xfrm rot="10800000" flipH="1">
              <a:off x="6451162" y="4565890"/>
              <a:ext cx="3602626" cy="1831817"/>
              <a:chOff x="874206" y="4438265"/>
              <a:chExt cx="3602626" cy="1831817"/>
            </a:xfrm>
          </p:grpSpPr>
          <p:sp>
            <p:nvSpPr>
              <p:cNvPr id="441" name="Google Shape;441;p5"/>
              <p:cNvSpPr/>
              <p:nvPr/>
            </p:nvSpPr>
            <p:spPr>
              <a:xfrm rot="2700000" flipH="1">
                <a:off x="1142469" y="4706528"/>
                <a:ext cx="1295290" cy="1295290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50"/>
                      <a:pt x="325450" y="0"/>
                      <a:pt x="726912" y="0"/>
                    </a:cubicBezTo>
                    <a:cubicBezTo>
                      <a:pt x="1128374" y="0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2" name="Google Shape;442;p5"/>
              <p:cNvSpPr/>
              <p:nvPr/>
            </p:nvSpPr>
            <p:spPr>
              <a:xfrm flipH="1">
                <a:off x="1261219" y="4826981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6" y="265245"/>
                      <a:pt x="1182426" y="591213"/>
                    </a:cubicBezTo>
                    <a:cubicBezTo>
                      <a:pt x="1182426" y="917182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3" name="Google Shape;443;p5"/>
              <p:cNvSpPr/>
              <p:nvPr/>
            </p:nvSpPr>
            <p:spPr>
              <a:xfrm flipH="1">
                <a:off x="1347347" y="4912954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4" name="Google Shape;444;p5"/>
              <p:cNvSpPr/>
              <p:nvPr/>
            </p:nvSpPr>
            <p:spPr>
              <a:xfrm flipH="1">
                <a:off x="1420578" y="4986055"/>
                <a:ext cx="736884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40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22"/>
                      <a:pt x="8283" y="412820"/>
                    </a:cubicBezTo>
                    <a:cubicBezTo>
                      <a:pt x="8283" y="635918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45" name="Google Shape;445;p5"/>
              <p:cNvGrpSpPr/>
              <p:nvPr/>
            </p:nvGrpSpPr>
            <p:grpSpPr>
              <a:xfrm>
                <a:off x="2114824" y="4927614"/>
                <a:ext cx="1297536" cy="1297536"/>
                <a:chOff x="7112324" y="5003814"/>
                <a:chExt cx="1297536" cy="1297536"/>
              </a:xfrm>
            </p:grpSpPr>
            <p:sp>
              <p:nvSpPr>
                <p:cNvPr id="446" name="Google Shape;446;p5"/>
                <p:cNvSpPr/>
                <p:nvPr/>
              </p:nvSpPr>
              <p:spPr>
                <a:xfrm flipH="1">
                  <a:off x="7112324" y="5003814"/>
                  <a:ext cx="1297536" cy="1297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2" h="1453822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3"/>
                        <a:pt x="726912" y="1453823"/>
                      </a:cubicBezTo>
                      <a:cubicBezTo>
                        <a:pt x="325449" y="1453823"/>
                        <a:pt x="0" y="1128374"/>
                        <a:pt x="0" y="726912"/>
                      </a:cubicBezTo>
                      <a:cubicBezTo>
                        <a:pt x="0" y="325450"/>
                        <a:pt x="325449" y="1"/>
                        <a:pt x="726912" y="1"/>
                      </a:cubicBezTo>
                      <a:cubicBezTo>
                        <a:pt x="1128374" y="1"/>
                        <a:pt x="1453823" y="325450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7" name="Google Shape;447;p5"/>
                <p:cNvSpPr/>
                <p:nvPr/>
              </p:nvSpPr>
              <p:spPr>
                <a:xfrm flipH="1">
                  <a:off x="7233543" y="5124816"/>
                  <a:ext cx="1055315" cy="105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181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3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3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8" name="Google Shape;448;p5"/>
                <p:cNvSpPr/>
                <p:nvPr/>
              </p:nvSpPr>
              <p:spPr>
                <a:xfrm flipH="1">
                  <a:off x="7319670" y="5210734"/>
                  <a:ext cx="883216" cy="883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7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9" name="Google Shape;449;p5"/>
                <p:cNvSpPr/>
                <p:nvPr/>
              </p:nvSpPr>
              <p:spPr>
                <a:xfrm flipH="1">
                  <a:off x="7392903" y="5283836"/>
                  <a:ext cx="736883" cy="73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344"/>
                      </a:moveTo>
                      <a:cubicBezTo>
                        <a:pt x="189783" y="8344"/>
                        <a:pt x="8283" y="189783"/>
                        <a:pt x="8283" y="412881"/>
                      </a:cubicBezTo>
                      <a:cubicBezTo>
                        <a:pt x="8283" y="635979"/>
                        <a:pt x="189722" y="817418"/>
                        <a:pt x="412820" y="817418"/>
                      </a:cubicBezTo>
                      <a:cubicBezTo>
                        <a:pt x="635918" y="817418"/>
                        <a:pt x="817357" y="635979"/>
                        <a:pt x="817357" y="412881"/>
                      </a:cubicBezTo>
                      <a:cubicBezTo>
                        <a:pt x="817357" y="189783"/>
                        <a:pt x="635857" y="8344"/>
                        <a:pt x="41282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50" name="Google Shape;450;p5"/>
              <p:cNvGrpSpPr/>
              <p:nvPr/>
            </p:nvGrpSpPr>
            <p:grpSpPr>
              <a:xfrm>
                <a:off x="3179296" y="4644206"/>
                <a:ext cx="1297536" cy="1297536"/>
                <a:chOff x="8176796" y="5177606"/>
                <a:chExt cx="1297536" cy="1297536"/>
              </a:xfrm>
            </p:grpSpPr>
            <p:sp>
              <p:nvSpPr>
                <p:cNvPr id="451" name="Google Shape;451;p5"/>
                <p:cNvSpPr/>
                <p:nvPr/>
              </p:nvSpPr>
              <p:spPr>
                <a:xfrm flipH="1">
                  <a:off x="8176796" y="5177606"/>
                  <a:ext cx="1297536" cy="1297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2" h="1453822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3"/>
                        <a:pt x="726912" y="1453823"/>
                      </a:cubicBezTo>
                      <a:cubicBezTo>
                        <a:pt x="325449" y="1453823"/>
                        <a:pt x="0" y="1128374"/>
                        <a:pt x="0" y="726912"/>
                      </a:cubicBezTo>
                      <a:cubicBezTo>
                        <a:pt x="0" y="325450"/>
                        <a:pt x="325449" y="1"/>
                        <a:pt x="726912" y="1"/>
                      </a:cubicBezTo>
                      <a:cubicBezTo>
                        <a:pt x="1128374" y="1"/>
                        <a:pt x="1453823" y="325450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2" name="Google Shape;452;p5"/>
                <p:cNvSpPr/>
                <p:nvPr/>
              </p:nvSpPr>
              <p:spPr>
                <a:xfrm flipH="1">
                  <a:off x="8298015" y="5298607"/>
                  <a:ext cx="1055315" cy="105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6" y="265245"/>
                        <a:pt x="1182426" y="591213"/>
                      </a:cubicBezTo>
                      <a:cubicBezTo>
                        <a:pt x="1182426" y="917181"/>
                        <a:pt x="917181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3" name="Google Shape;453;p5"/>
                <p:cNvSpPr/>
                <p:nvPr/>
              </p:nvSpPr>
              <p:spPr>
                <a:xfrm flipH="1">
                  <a:off x="8384141" y="5384525"/>
                  <a:ext cx="883216" cy="883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8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8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4" name="Google Shape;454;p5"/>
                <p:cNvSpPr/>
                <p:nvPr/>
              </p:nvSpPr>
              <p:spPr>
                <a:xfrm flipH="1">
                  <a:off x="8457374" y="5457626"/>
                  <a:ext cx="736883" cy="73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344"/>
                      </a:moveTo>
                      <a:cubicBezTo>
                        <a:pt x="189783" y="8344"/>
                        <a:pt x="8283" y="189783"/>
                        <a:pt x="8283" y="412881"/>
                      </a:cubicBezTo>
                      <a:cubicBezTo>
                        <a:pt x="8283" y="635979"/>
                        <a:pt x="189722" y="817418"/>
                        <a:pt x="412820" y="817418"/>
                      </a:cubicBezTo>
                      <a:cubicBezTo>
                        <a:pt x="635918" y="817418"/>
                        <a:pt x="817357" y="635979"/>
                        <a:pt x="817357" y="412881"/>
                      </a:cubicBezTo>
                      <a:cubicBezTo>
                        <a:pt x="817357" y="189783"/>
                        <a:pt x="635857" y="8344"/>
                        <a:pt x="41282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55" name="Google Shape;455;p5"/>
            <p:cNvGrpSpPr/>
            <p:nvPr/>
          </p:nvGrpSpPr>
          <p:grpSpPr>
            <a:xfrm flipH="1">
              <a:off x="8424138" y="986597"/>
              <a:ext cx="461974" cy="462144"/>
              <a:chOff x="8542720" y="1759102"/>
              <a:chExt cx="374068" cy="374206"/>
            </a:xfrm>
          </p:grpSpPr>
          <p:grpSp>
            <p:nvGrpSpPr>
              <p:cNvPr id="456" name="Google Shape;456;p5"/>
              <p:cNvGrpSpPr/>
              <p:nvPr/>
            </p:nvGrpSpPr>
            <p:grpSpPr>
              <a:xfrm>
                <a:off x="8735166" y="1847107"/>
                <a:ext cx="40418" cy="38617"/>
                <a:chOff x="6218205" y="5720905"/>
                <a:chExt cx="102584" cy="98012"/>
              </a:xfrm>
            </p:grpSpPr>
            <p:sp>
              <p:nvSpPr>
                <p:cNvPr id="457" name="Google Shape;457;p5"/>
                <p:cNvSpPr/>
                <p:nvPr/>
              </p:nvSpPr>
              <p:spPr>
                <a:xfrm>
                  <a:off x="6218205" y="5720905"/>
                  <a:ext cx="34480" cy="9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0" h="98012" extrusionOk="0">
                      <a:moveTo>
                        <a:pt x="0" y="0"/>
                      </a:moveTo>
                      <a:lnTo>
                        <a:pt x="34481" y="0"/>
                      </a:lnTo>
                      <a:lnTo>
                        <a:pt x="34481" y="98012"/>
                      </a:lnTo>
                      <a:lnTo>
                        <a:pt x="0" y="980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8" name="Google Shape;458;p5"/>
                <p:cNvSpPr/>
                <p:nvPr/>
              </p:nvSpPr>
              <p:spPr>
                <a:xfrm>
                  <a:off x="6286309" y="5720905"/>
                  <a:ext cx="34480" cy="9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0" h="98012" extrusionOk="0">
                      <a:moveTo>
                        <a:pt x="0" y="0"/>
                      </a:moveTo>
                      <a:lnTo>
                        <a:pt x="34481" y="0"/>
                      </a:lnTo>
                      <a:lnTo>
                        <a:pt x="34481" y="98012"/>
                      </a:lnTo>
                      <a:lnTo>
                        <a:pt x="0" y="980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59" name="Google Shape;459;p5"/>
              <p:cNvSpPr/>
              <p:nvPr/>
            </p:nvSpPr>
            <p:spPr>
              <a:xfrm>
                <a:off x="8542720" y="1759102"/>
                <a:ext cx="349299" cy="374206"/>
              </a:xfrm>
              <a:custGeom>
                <a:avLst/>
                <a:gdLst/>
                <a:ahLst/>
                <a:cxnLst/>
                <a:rect l="l" t="t" r="r" b="b"/>
                <a:pathLst>
                  <a:path w="884301" h="947356" extrusionOk="0">
                    <a:moveTo>
                      <a:pt x="884301" y="473678"/>
                    </a:moveTo>
                    <a:cubicBezTo>
                      <a:pt x="884301" y="735284"/>
                      <a:pt x="686343" y="947357"/>
                      <a:pt x="442151" y="947357"/>
                    </a:cubicBezTo>
                    <a:cubicBezTo>
                      <a:pt x="197958" y="947357"/>
                      <a:pt x="0" y="735283"/>
                      <a:pt x="0" y="473678"/>
                    </a:cubicBezTo>
                    <a:cubicBezTo>
                      <a:pt x="0" y="212073"/>
                      <a:pt x="197958" y="0"/>
                      <a:pt x="442151" y="0"/>
                    </a:cubicBezTo>
                    <a:cubicBezTo>
                      <a:pt x="686343" y="0"/>
                      <a:pt x="884301" y="212074"/>
                      <a:pt x="884301" y="47367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Google Shape;460;p5"/>
              <p:cNvSpPr/>
              <p:nvPr/>
            </p:nvSpPr>
            <p:spPr>
              <a:xfrm>
                <a:off x="8542720" y="1933835"/>
                <a:ext cx="349186" cy="199067"/>
              </a:xfrm>
              <a:custGeom>
                <a:avLst/>
                <a:gdLst/>
                <a:ahLst/>
                <a:cxnLst/>
                <a:rect l="l" t="t" r="r" b="b"/>
                <a:pathLst>
                  <a:path w="884015" h="503968" extrusionOk="0">
                    <a:moveTo>
                      <a:pt x="953" y="0"/>
                    </a:moveTo>
                    <a:cubicBezTo>
                      <a:pt x="381" y="10002"/>
                      <a:pt x="0" y="20098"/>
                      <a:pt x="0" y="30289"/>
                    </a:cubicBezTo>
                    <a:cubicBezTo>
                      <a:pt x="0" y="291846"/>
                      <a:pt x="197930" y="503968"/>
                      <a:pt x="442151" y="503968"/>
                    </a:cubicBezTo>
                    <a:cubicBezTo>
                      <a:pt x="686372" y="503968"/>
                      <a:pt x="876872" y="299561"/>
                      <a:pt x="884015" y="44672"/>
                    </a:cubicBezTo>
                    <a:cubicBezTo>
                      <a:pt x="589407" y="34576"/>
                      <a:pt x="294894" y="21622"/>
                      <a:pt x="953" y="9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Google Shape;461;p5"/>
              <p:cNvSpPr/>
              <p:nvPr/>
            </p:nvSpPr>
            <p:spPr>
              <a:xfrm>
                <a:off x="8567488" y="1759102"/>
                <a:ext cx="349299" cy="374206"/>
              </a:xfrm>
              <a:custGeom>
                <a:avLst/>
                <a:gdLst/>
                <a:ahLst/>
                <a:cxnLst/>
                <a:rect l="l" t="t" r="r" b="b"/>
                <a:pathLst>
                  <a:path w="884301" h="947356" extrusionOk="0">
                    <a:moveTo>
                      <a:pt x="884301" y="473678"/>
                    </a:moveTo>
                    <a:cubicBezTo>
                      <a:pt x="884301" y="735284"/>
                      <a:pt x="686344" y="947357"/>
                      <a:pt x="442151" y="947357"/>
                    </a:cubicBezTo>
                    <a:cubicBezTo>
                      <a:pt x="197958" y="947357"/>
                      <a:pt x="0" y="735283"/>
                      <a:pt x="0" y="473678"/>
                    </a:cubicBezTo>
                    <a:cubicBezTo>
                      <a:pt x="0" y="212073"/>
                      <a:pt x="197958" y="0"/>
                      <a:pt x="442151" y="0"/>
                    </a:cubicBezTo>
                    <a:cubicBezTo>
                      <a:pt x="686344" y="0"/>
                      <a:pt x="884301" y="212074"/>
                      <a:pt x="884301" y="47367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2" name="Google Shape;462;p5"/>
              <p:cNvSpPr/>
              <p:nvPr/>
            </p:nvSpPr>
            <p:spPr>
              <a:xfrm>
                <a:off x="8596536" y="1782445"/>
                <a:ext cx="298356" cy="327402"/>
              </a:xfrm>
              <a:custGeom>
                <a:avLst/>
                <a:gdLst/>
                <a:ahLst/>
                <a:cxnLst/>
                <a:rect l="l" t="t" r="r" b="b"/>
                <a:pathLst>
                  <a:path w="755332" h="828865" extrusionOk="0">
                    <a:moveTo>
                      <a:pt x="755333" y="414433"/>
                    </a:moveTo>
                    <a:cubicBezTo>
                      <a:pt x="755333" y="643318"/>
                      <a:pt x="586246" y="828866"/>
                      <a:pt x="377666" y="828866"/>
                    </a:cubicBezTo>
                    <a:cubicBezTo>
                      <a:pt x="169087" y="828866"/>
                      <a:pt x="0" y="643318"/>
                      <a:pt x="0" y="414433"/>
                    </a:cubicBezTo>
                    <a:cubicBezTo>
                      <a:pt x="0" y="185548"/>
                      <a:pt x="169087" y="0"/>
                      <a:pt x="377666" y="0"/>
                    </a:cubicBezTo>
                    <a:cubicBezTo>
                      <a:pt x="586246" y="0"/>
                      <a:pt x="755333" y="185548"/>
                      <a:pt x="755333" y="41443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Google Shape;463;p5"/>
              <p:cNvSpPr/>
              <p:nvPr/>
            </p:nvSpPr>
            <p:spPr>
              <a:xfrm>
                <a:off x="8602840" y="1796331"/>
                <a:ext cx="285715" cy="313481"/>
              </a:xfrm>
              <a:custGeom>
                <a:avLst/>
                <a:gdLst/>
                <a:ahLst/>
                <a:cxnLst/>
                <a:rect l="l" t="t" r="r" b="b"/>
                <a:pathLst>
                  <a:path w="723328" h="793622" extrusionOk="0">
                    <a:moveTo>
                      <a:pt x="723329" y="396812"/>
                    </a:moveTo>
                    <a:cubicBezTo>
                      <a:pt x="723329" y="615964"/>
                      <a:pt x="561406" y="793623"/>
                      <a:pt x="361664" y="793623"/>
                    </a:cubicBezTo>
                    <a:cubicBezTo>
                      <a:pt x="161923" y="793623"/>
                      <a:pt x="0" y="615964"/>
                      <a:pt x="0" y="396812"/>
                    </a:cubicBezTo>
                    <a:cubicBezTo>
                      <a:pt x="0" y="177659"/>
                      <a:pt x="161923" y="0"/>
                      <a:pt x="361664" y="0"/>
                    </a:cubicBezTo>
                    <a:cubicBezTo>
                      <a:pt x="561406" y="0"/>
                      <a:pt x="723329" y="177659"/>
                      <a:pt x="723329" y="39681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64;p5"/>
              <p:cNvSpPr/>
              <p:nvPr/>
            </p:nvSpPr>
            <p:spPr>
              <a:xfrm>
                <a:off x="8604304" y="1803274"/>
                <a:ext cx="282780" cy="282780"/>
              </a:xfrm>
              <a:custGeom>
                <a:avLst/>
                <a:gdLst/>
                <a:ahLst/>
                <a:cxnLst/>
                <a:rect l="l" t="t" r="r" b="b"/>
                <a:pathLst>
                  <a:path w="715899" h="715898" extrusionOk="0">
                    <a:moveTo>
                      <a:pt x="357950" y="715899"/>
                    </a:moveTo>
                    <a:lnTo>
                      <a:pt x="0" y="357950"/>
                    </a:lnTo>
                    <a:lnTo>
                      <a:pt x="357950" y="0"/>
                    </a:lnTo>
                    <a:lnTo>
                      <a:pt x="715899" y="357950"/>
                    </a:lnTo>
                    <a:lnTo>
                      <a:pt x="357950" y="715899"/>
                    </a:lnTo>
                    <a:close/>
                    <a:moveTo>
                      <a:pt x="10382" y="357950"/>
                    </a:moveTo>
                    <a:lnTo>
                      <a:pt x="357950" y="705517"/>
                    </a:lnTo>
                    <a:lnTo>
                      <a:pt x="705517" y="357950"/>
                    </a:lnTo>
                    <a:lnTo>
                      <a:pt x="357950" y="10383"/>
                    </a:lnTo>
                    <a:lnTo>
                      <a:pt x="10382" y="35795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465;p5"/>
              <p:cNvSpPr/>
              <p:nvPr/>
            </p:nvSpPr>
            <p:spPr>
              <a:xfrm>
                <a:off x="8724958" y="1893755"/>
                <a:ext cx="67233" cy="90636"/>
              </a:xfrm>
              <a:custGeom>
                <a:avLst/>
                <a:gdLst/>
                <a:ahLst/>
                <a:cxnLst/>
                <a:rect l="l" t="t" r="r" b="b"/>
                <a:pathLst>
                  <a:path w="170211" h="229457" extrusionOk="0">
                    <a:moveTo>
                      <a:pt x="0" y="0"/>
                    </a:moveTo>
                    <a:lnTo>
                      <a:pt x="170212" y="0"/>
                    </a:lnTo>
                    <a:lnTo>
                      <a:pt x="170212" y="229457"/>
                    </a:lnTo>
                    <a:lnTo>
                      <a:pt x="0" y="22945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" name="Google Shape;466;p5"/>
              <p:cNvSpPr/>
              <p:nvPr/>
            </p:nvSpPr>
            <p:spPr>
              <a:xfrm>
                <a:off x="8739519" y="1913382"/>
                <a:ext cx="29234" cy="51206"/>
              </a:xfrm>
              <a:custGeom>
                <a:avLst/>
                <a:gdLst/>
                <a:ahLst/>
                <a:cxnLst/>
                <a:rect l="l" t="t" r="r" b="b"/>
                <a:pathLst>
                  <a:path w="74009" h="129635" extrusionOk="0">
                    <a:moveTo>
                      <a:pt x="0" y="0"/>
                    </a:moveTo>
                    <a:lnTo>
                      <a:pt x="74009" y="0"/>
                    </a:lnTo>
                    <a:lnTo>
                      <a:pt x="74009" y="129635"/>
                    </a:lnTo>
                    <a:lnTo>
                      <a:pt x="0" y="1296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67" name="Google Shape;467;p5"/>
              <p:cNvGrpSpPr/>
              <p:nvPr/>
            </p:nvGrpSpPr>
            <p:grpSpPr>
              <a:xfrm>
                <a:off x="8735916" y="1999435"/>
                <a:ext cx="40381" cy="38617"/>
                <a:chOff x="6220110" y="6107524"/>
                <a:chExt cx="102489" cy="98012"/>
              </a:xfrm>
            </p:grpSpPr>
            <p:sp>
              <p:nvSpPr>
                <p:cNvPr id="468" name="Google Shape;468;p5"/>
                <p:cNvSpPr/>
                <p:nvPr/>
              </p:nvSpPr>
              <p:spPr>
                <a:xfrm>
                  <a:off x="6220110" y="6107524"/>
                  <a:ext cx="34480" cy="9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0" h="98012" extrusionOk="0">
                      <a:moveTo>
                        <a:pt x="0" y="0"/>
                      </a:moveTo>
                      <a:lnTo>
                        <a:pt x="34481" y="0"/>
                      </a:lnTo>
                      <a:lnTo>
                        <a:pt x="34481" y="98012"/>
                      </a:lnTo>
                      <a:lnTo>
                        <a:pt x="0" y="980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9" name="Google Shape;469;p5"/>
                <p:cNvSpPr/>
                <p:nvPr/>
              </p:nvSpPr>
              <p:spPr>
                <a:xfrm>
                  <a:off x="6288119" y="6107524"/>
                  <a:ext cx="34480" cy="9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0" h="98012" extrusionOk="0">
                      <a:moveTo>
                        <a:pt x="0" y="0"/>
                      </a:moveTo>
                      <a:lnTo>
                        <a:pt x="34481" y="0"/>
                      </a:lnTo>
                      <a:lnTo>
                        <a:pt x="34481" y="98012"/>
                      </a:lnTo>
                      <a:lnTo>
                        <a:pt x="0" y="980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70" name="Google Shape;470;p5"/>
              <p:cNvGrpSpPr/>
              <p:nvPr/>
            </p:nvGrpSpPr>
            <p:grpSpPr>
              <a:xfrm>
                <a:off x="8653692" y="1910342"/>
                <a:ext cx="55392" cy="57944"/>
                <a:chOff x="6011418" y="5881401"/>
                <a:chExt cx="140589" cy="147065"/>
              </a:xfrm>
            </p:grpSpPr>
            <p:sp>
              <p:nvSpPr>
                <p:cNvPr id="471" name="Google Shape;471;p5"/>
                <p:cNvSpPr/>
                <p:nvPr/>
              </p:nvSpPr>
              <p:spPr>
                <a:xfrm>
                  <a:off x="6011418" y="5979032"/>
                  <a:ext cx="140589" cy="49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589" h="49434" extrusionOk="0">
                      <a:moveTo>
                        <a:pt x="0" y="0"/>
                      </a:moveTo>
                      <a:lnTo>
                        <a:pt x="140589" y="0"/>
                      </a:lnTo>
                      <a:lnTo>
                        <a:pt x="140589" y="49434"/>
                      </a:lnTo>
                      <a:lnTo>
                        <a:pt x="0" y="4943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2" name="Google Shape;472;p5"/>
                <p:cNvSpPr/>
                <p:nvPr/>
              </p:nvSpPr>
              <p:spPr>
                <a:xfrm>
                  <a:off x="6011418" y="5881401"/>
                  <a:ext cx="140589" cy="49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589" h="49434" extrusionOk="0">
                      <a:moveTo>
                        <a:pt x="0" y="0"/>
                      </a:moveTo>
                      <a:lnTo>
                        <a:pt x="140589" y="0"/>
                      </a:lnTo>
                      <a:lnTo>
                        <a:pt x="140589" y="49434"/>
                      </a:lnTo>
                      <a:lnTo>
                        <a:pt x="0" y="4943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73" name="Google Shape;473;p5"/>
              <p:cNvGrpSpPr/>
              <p:nvPr/>
            </p:nvGrpSpPr>
            <p:grpSpPr>
              <a:xfrm>
                <a:off x="8813788" y="1913983"/>
                <a:ext cx="43495" cy="45522"/>
                <a:chOff x="6417754" y="5890640"/>
                <a:chExt cx="110394" cy="115538"/>
              </a:xfrm>
            </p:grpSpPr>
            <p:sp>
              <p:nvSpPr>
                <p:cNvPr id="474" name="Google Shape;474;p5"/>
                <p:cNvSpPr/>
                <p:nvPr/>
              </p:nvSpPr>
              <p:spPr>
                <a:xfrm>
                  <a:off x="6417754" y="5967316"/>
                  <a:ext cx="110394" cy="38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94" h="38862" extrusionOk="0">
                      <a:moveTo>
                        <a:pt x="0" y="0"/>
                      </a:moveTo>
                      <a:lnTo>
                        <a:pt x="110395" y="0"/>
                      </a:lnTo>
                      <a:lnTo>
                        <a:pt x="110395" y="38862"/>
                      </a:lnTo>
                      <a:lnTo>
                        <a:pt x="0" y="3886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5" name="Google Shape;475;p5"/>
                <p:cNvSpPr/>
                <p:nvPr/>
              </p:nvSpPr>
              <p:spPr>
                <a:xfrm>
                  <a:off x="6417754" y="5890640"/>
                  <a:ext cx="110394" cy="38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94" h="38862" extrusionOk="0">
                      <a:moveTo>
                        <a:pt x="0" y="0"/>
                      </a:moveTo>
                      <a:lnTo>
                        <a:pt x="110395" y="0"/>
                      </a:lnTo>
                      <a:lnTo>
                        <a:pt x="110395" y="38862"/>
                      </a:lnTo>
                      <a:lnTo>
                        <a:pt x="0" y="3886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94564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Google Shape;2097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2098" name="Google Shape;2098;p26"/>
          <p:cNvGrpSpPr/>
          <p:nvPr/>
        </p:nvGrpSpPr>
        <p:grpSpPr>
          <a:xfrm>
            <a:off x="-734558" y="-264081"/>
            <a:ext cx="14345321" cy="8389604"/>
            <a:chOff x="-550919" y="-198061"/>
            <a:chExt cx="10758991" cy="6292203"/>
          </a:xfrm>
        </p:grpSpPr>
        <p:grpSp>
          <p:nvGrpSpPr>
            <p:cNvPr id="2099" name="Google Shape;2099;p26"/>
            <p:cNvGrpSpPr/>
            <p:nvPr/>
          </p:nvGrpSpPr>
          <p:grpSpPr>
            <a:xfrm flipH="1">
              <a:off x="-550919" y="4057265"/>
              <a:ext cx="3395851" cy="2036877"/>
              <a:chOff x="10061381" y="5124065"/>
              <a:chExt cx="3395851" cy="2036877"/>
            </a:xfrm>
          </p:grpSpPr>
          <p:sp>
            <p:nvSpPr>
              <p:cNvPr id="2100" name="Google Shape;2100;p26"/>
              <p:cNvSpPr/>
              <p:nvPr/>
            </p:nvSpPr>
            <p:spPr>
              <a:xfrm rot="-2700000">
                <a:off x="11893678" y="5392328"/>
                <a:ext cx="1295290" cy="1295290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50"/>
                      <a:pt x="325450" y="0"/>
                      <a:pt x="726912" y="0"/>
                    </a:cubicBezTo>
                    <a:cubicBezTo>
                      <a:pt x="1128374" y="0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1" name="Google Shape;2101;p26"/>
              <p:cNvSpPr/>
              <p:nvPr/>
            </p:nvSpPr>
            <p:spPr>
              <a:xfrm>
                <a:off x="12014903" y="5512781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6" y="265245"/>
                      <a:pt x="1182426" y="591213"/>
                    </a:cubicBezTo>
                    <a:cubicBezTo>
                      <a:pt x="1182426" y="917182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2" name="Google Shape;2102;p26"/>
              <p:cNvSpPr/>
              <p:nvPr/>
            </p:nvSpPr>
            <p:spPr>
              <a:xfrm>
                <a:off x="12100874" y="5598754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3" name="Google Shape;2103;p26"/>
              <p:cNvSpPr/>
              <p:nvPr/>
            </p:nvSpPr>
            <p:spPr>
              <a:xfrm>
                <a:off x="12173976" y="5671855"/>
                <a:ext cx="736884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40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22"/>
                      <a:pt x="8283" y="412820"/>
                    </a:cubicBezTo>
                    <a:cubicBezTo>
                      <a:pt x="8283" y="635918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4" name="Google Shape;2104;p26"/>
              <p:cNvSpPr/>
              <p:nvPr/>
            </p:nvSpPr>
            <p:spPr>
              <a:xfrm>
                <a:off x="11125852" y="5689614"/>
                <a:ext cx="1297536" cy="1297536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50"/>
                      <a:pt x="325449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5" name="Google Shape;2105;p26"/>
              <p:cNvSpPr/>
              <p:nvPr/>
            </p:nvSpPr>
            <p:spPr>
              <a:xfrm>
                <a:off x="11246854" y="5810616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6" name="Google Shape;2106;p26"/>
              <p:cNvSpPr/>
              <p:nvPr/>
            </p:nvSpPr>
            <p:spPr>
              <a:xfrm>
                <a:off x="11332826" y="5896534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7" name="Google Shape;2107;p26"/>
              <p:cNvSpPr/>
              <p:nvPr/>
            </p:nvSpPr>
            <p:spPr>
              <a:xfrm>
                <a:off x="11405927" y="5969636"/>
                <a:ext cx="736883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783"/>
                      <a:pt x="8283" y="412881"/>
                    </a:cubicBezTo>
                    <a:cubicBezTo>
                      <a:pt x="8283" y="635979"/>
                      <a:pt x="189722" y="817418"/>
                      <a:pt x="412820" y="817418"/>
                    </a:cubicBezTo>
                    <a:cubicBezTo>
                      <a:pt x="635918" y="817418"/>
                      <a:pt x="817357" y="635979"/>
                      <a:pt x="817357" y="412881"/>
                    </a:cubicBezTo>
                    <a:cubicBezTo>
                      <a:pt x="817357" y="18978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8" name="Google Shape;2108;p26"/>
              <p:cNvSpPr/>
              <p:nvPr/>
            </p:nvSpPr>
            <p:spPr>
              <a:xfrm>
                <a:off x="10061381" y="5863406"/>
                <a:ext cx="1297536" cy="1297536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50"/>
                      <a:pt x="325449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9" name="Google Shape;2109;p26"/>
              <p:cNvSpPr/>
              <p:nvPr/>
            </p:nvSpPr>
            <p:spPr>
              <a:xfrm>
                <a:off x="10182383" y="5984407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6" y="265245"/>
                      <a:pt x="1182426" y="591213"/>
                    </a:cubicBezTo>
                    <a:cubicBezTo>
                      <a:pt x="1182426" y="917181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0" name="Google Shape;2110;p26"/>
              <p:cNvSpPr/>
              <p:nvPr/>
            </p:nvSpPr>
            <p:spPr>
              <a:xfrm>
                <a:off x="10268355" y="6070325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7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1" name="Google Shape;2111;p26"/>
              <p:cNvSpPr/>
              <p:nvPr/>
            </p:nvSpPr>
            <p:spPr>
              <a:xfrm>
                <a:off x="10341456" y="6143426"/>
                <a:ext cx="736883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783"/>
                      <a:pt x="8283" y="412881"/>
                    </a:cubicBezTo>
                    <a:cubicBezTo>
                      <a:pt x="8283" y="635979"/>
                      <a:pt x="189722" y="817418"/>
                      <a:pt x="412820" y="817418"/>
                    </a:cubicBezTo>
                    <a:cubicBezTo>
                      <a:pt x="635918" y="817418"/>
                      <a:pt x="817357" y="635979"/>
                      <a:pt x="817357" y="412881"/>
                    </a:cubicBezTo>
                    <a:cubicBezTo>
                      <a:pt x="817357" y="18978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12" name="Google Shape;2112;p26"/>
            <p:cNvSpPr/>
            <p:nvPr/>
          </p:nvSpPr>
          <p:spPr>
            <a:xfrm rot="10800000" flipH="1">
              <a:off x="8424006" y="-198061"/>
              <a:ext cx="1784065" cy="1545591"/>
            </a:xfrm>
            <a:custGeom>
              <a:avLst/>
              <a:gdLst/>
              <a:ahLst/>
              <a:cxnLst/>
              <a:rect l="l" t="t" r="r" b="b"/>
              <a:pathLst>
                <a:path w="3430895" h="2972291" extrusionOk="0">
                  <a:moveTo>
                    <a:pt x="548031" y="2972291"/>
                  </a:moveTo>
                  <a:lnTo>
                    <a:pt x="2882865" y="2972291"/>
                  </a:lnTo>
                  <a:cubicBezTo>
                    <a:pt x="3219955" y="2659054"/>
                    <a:pt x="3430895" y="2211925"/>
                    <a:pt x="3430895" y="1715471"/>
                  </a:cubicBezTo>
                  <a:cubicBezTo>
                    <a:pt x="3430940" y="768062"/>
                    <a:pt x="2662879" y="0"/>
                    <a:pt x="1715470" y="0"/>
                  </a:cubicBezTo>
                  <a:cubicBezTo>
                    <a:pt x="768062" y="0"/>
                    <a:pt x="0" y="768062"/>
                    <a:pt x="0" y="1715471"/>
                  </a:cubicBezTo>
                  <a:cubicBezTo>
                    <a:pt x="0" y="2211925"/>
                    <a:pt x="210985" y="2659054"/>
                    <a:pt x="548031" y="29722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13" name="Google Shape;2113;p26"/>
            <p:cNvGrpSpPr/>
            <p:nvPr/>
          </p:nvGrpSpPr>
          <p:grpSpPr>
            <a:xfrm>
              <a:off x="8424011" y="274633"/>
              <a:ext cx="449524" cy="461704"/>
              <a:chOff x="4333292" y="7131742"/>
              <a:chExt cx="477404" cy="490340"/>
            </a:xfrm>
          </p:grpSpPr>
          <p:sp>
            <p:nvSpPr>
              <p:cNvPr id="2114" name="Google Shape;2114;p26"/>
              <p:cNvSpPr/>
              <p:nvPr/>
            </p:nvSpPr>
            <p:spPr>
              <a:xfrm>
                <a:off x="4426751" y="7236417"/>
                <a:ext cx="277956" cy="277815"/>
              </a:xfrm>
              <a:custGeom>
                <a:avLst/>
                <a:gdLst/>
                <a:ahLst/>
                <a:cxnLst/>
                <a:rect l="l" t="t" r="r" b="b"/>
                <a:pathLst>
                  <a:path w="277956" h="277815" extrusionOk="0">
                    <a:moveTo>
                      <a:pt x="247732" y="226317"/>
                    </a:moveTo>
                    <a:cubicBezTo>
                      <a:pt x="191320" y="296861"/>
                      <a:pt x="79915" y="294534"/>
                      <a:pt x="26396" y="221777"/>
                    </a:cubicBezTo>
                    <a:cubicBezTo>
                      <a:pt x="-26724" y="149474"/>
                      <a:pt x="3752" y="42835"/>
                      <a:pt x="87178" y="9692"/>
                    </a:cubicBezTo>
                    <a:cubicBezTo>
                      <a:pt x="145520" y="-13520"/>
                      <a:pt x="214021" y="6060"/>
                      <a:pt x="251251" y="56683"/>
                    </a:cubicBezTo>
                    <a:cubicBezTo>
                      <a:pt x="288197" y="106909"/>
                      <a:pt x="286608" y="177680"/>
                      <a:pt x="247732" y="2263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5" name="Google Shape;2115;p26"/>
              <p:cNvSpPr/>
              <p:nvPr/>
            </p:nvSpPr>
            <p:spPr>
              <a:xfrm>
                <a:off x="4510014" y="7405670"/>
                <a:ext cx="198386" cy="216412"/>
              </a:xfrm>
              <a:custGeom>
                <a:avLst/>
                <a:gdLst/>
                <a:ahLst/>
                <a:cxnLst/>
                <a:rect l="l" t="t" r="r" b="b"/>
                <a:pathLst>
                  <a:path w="198386" h="216412" extrusionOk="0">
                    <a:moveTo>
                      <a:pt x="22303" y="189582"/>
                    </a:moveTo>
                    <a:cubicBezTo>
                      <a:pt x="5959" y="168981"/>
                      <a:pt x="-4144" y="141456"/>
                      <a:pt x="1645" y="115122"/>
                    </a:cubicBezTo>
                    <a:cubicBezTo>
                      <a:pt x="7774" y="87257"/>
                      <a:pt x="29908" y="67393"/>
                      <a:pt x="45117" y="44465"/>
                    </a:cubicBezTo>
                    <a:cubicBezTo>
                      <a:pt x="52042" y="34023"/>
                      <a:pt x="57830" y="22842"/>
                      <a:pt x="60441" y="10527"/>
                    </a:cubicBezTo>
                    <a:cubicBezTo>
                      <a:pt x="61065" y="7576"/>
                      <a:pt x="61576" y="-3207"/>
                      <a:pt x="66513" y="936"/>
                    </a:cubicBezTo>
                    <a:cubicBezTo>
                      <a:pt x="68556" y="2638"/>
                      <a:pt x="70316" y="4852"/>
                      <a:pt x="72132" y="6724"/>
                    </a:cubicBezTo>
                    <a:cubicBezTo>
                      <a:pt x="91485" y="26418"/>
                      <a:pt x="116002" y="34023"/>
                      <a:pt x="140690" y="44578"/>
                    </a:cubicBezTo>
                    <a:cubicBezTo>
                      <a:pt x="166341" y="55589"/>
                      <a:pt x="187908" y="73125"/>
                      <a:pt x="195399" y="100991"/>
                    </a:cubicBezTo>
                    <a:cubicBezTo>
                      <a:pt x="201415" y="123408"/>
                      <a:pt x="198748" y="157403"/>
                      <a:pt x="183708" y="176075"/>
                    </a:cubicBezTo>
                    <a:cubicBezTo>
                      <a:pt x="175252" y="186517"/>
                      <a:pt x="164072" y="192136"/>
                      <a:pt x="151415" y="195881"/>
                    </a:cubicBezTo>
                    <a:cubicBezTo>
                      <a:pt x="138306" y="199741"/>
                      <a:pt x="125536" y="204565"/>
                      <a:pt x="112597" y="208991"/>
                    </a:cubicBezTo>
                    <a:cubicBezTo>
                      <a:pt x="87909" y="217561"/>
                      <a:pt x="60498" y="221364"/>
                      <a:pt x="37854" y="205529"/>
                    </a:cubicBezTo>
                    <a:cubicBezTo>
                      <a:pt x="31838" y="201046"/>
                      <a:pt x="26786" y="195427"/>
                      <a:pt x="22247" y="189525"/>
                    </a:cubicBezTo>
                    <a:cubicBezTo>
                      <a:pt x="16458" y="182261"/>
                      <a:pt x="26503" y="194973"/>
                      <a:pt x="22247" y="1895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6" name="Google Shape;2116;p26"/>
              <p:cNvSpPr/>
              <p:nvPr/>
            </p:nvSpPr>
            <p:spPr>
              <a:xfrm>
                <a:off x="4547203" y="7414192"/>
                <a:ext cx="95251" cy="108706"/>
              </a:xfrm>
              <a:custGeom>
                <a:avLst/>
                <a:gdLst/>
                <a:ahLst/>
                <a:cxnLst/>
                <a:rect l="l" t="t" r="r" b="b"/>
                <a:pathLst>
                  <a:path w="95251" h="108706" extrusionOk="0">
                    <a:moveTo>
                      <a:pt x="63093" y="96442"/>
                    </a:moveTo>
                    <a:cubicBezTo>
                      <a:pt x="43343" y="104160"/>
                      <a:pt x="8497" y="122889"/>
                      <a:pt x="835" y="89631"/>
                    </a:cubicBezTo>
                    <a:cubicBezTo>
                      <a:pt x="-2116" y="76919"/>
                      <a:pt x="3332" y="63695"/>
                      <a:pt x="8213" y="52174"/>
                    </a:cubicBezTo>
                    <a:cubicBezTo>
                      <a:pt x="13945" y="38724"/>
                      <a:pt x="20301" y="25387"/>
                      <a:pt x="24898" y="11426"/>
                    </a:cubicBezTo>
                    <a:cubicBezTo>
                      <a:pt x="25636" y="9213"/>
                      <a:pt x="27566" y="-1968"/>
                      <a:pt x="31481" y="302"/>
                    </a:cubicBezTo>
                    <a:cubicBezTo>
                      <a:pt x="35795" y="2800"/>
                      <a:pt x="39200" y="7907"/>
                      <a:pt x="42775" y="11313"/>
                    </a:cubicBezTo>
                    <a:cubicBezTo>
                      <a:pt x="53388" y="21358"/>
                      <a:pt x="64909" y="30211"/>
                      <a:pt x="75975" y="39746"/>
                    </a:cubicBezTo>
                    <a:cubicBezTo>
                      <a:pt x="86021" y="48372"/>
                      <a:pt x="97485" y="60290"/>
                      <a:pt x="94875" y="74876"/>
                    </a:cubicBezTo>
                    <a:cubicBezTo>
                      <a:pt x="91980" y="90823"/>
                      <a:pt x="75351" y="91901"/>
                      <a:pt x="63036" y="96442"/>
                    </a:cubicBezTo>
                    <a:cubicBezTo>
                      <a:pt x="59347" y="97917"/>
                      <a:pt x="65250" y="95590"/>
                      <a:pt x="63036" y="96442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7" name="Google Shape;2117;p26"/>
              <p:cNvSpPr/>
              <p:nvPr/>
            </p:nvSpPr>
            <p:spPr>
              <a:xfrm>
                <a:off x="4333292" y="7368918"/>
                <a:ext cx="206632" cy="195757"/>
              </a:xfrm>
              <a:custGeom>
                <a:avLst/>
                <a:gdLst/>
                <a:ahLst/>
                <a:cxnLst/>
                <a:rect l="l" t="t" r="r" b="b"/>
                <a:pathLst>
                  <a:path w="206632" h="195757" extrusionOk="0">
                    <a:moveTo>
                      <a:pt x="13216" y="42909"/>
                    </a:moveTo>
                    <a:cubicBezTo>
                      <a:pt x="28426" y="21173"/>
                      <a:pt x="50447" y="3012"/>
                      <a:pt x="77688" y="344"/>
                    </a:cubicBezTo>
                    <a:cubicBezTo>
                      <a:pt x="105894" y="-2437"/>
                      <a:pt x="131262" y="12319"/>
                      <a:pt x="157539" y="19754"/>
                    </a:cubicBezTo>
                    <a:cubicBezTo>
                      <a:pt x="168719" y="22932"/>
                      <a:pt x="180467" y="25089"/>
                      <a:pt x="192101" y="24294"/>
                    </a:cubicBezTo>
                    <a:cubicBezTo>
                      <a:pt x="194201" y="24067"/>
                      <a:pt x="206801" y="21456"/>
                      <a:pt x="206630" y="24805"/>
                    </a:cubicBezTo>
                    <a:cubicBezTo>
                      <a:pt x="206346" y="30140"/>
                      <a:pt x="200444" y="36836"/>
                      <a:pt x="198344" y="41717"/>
                    </a:cubicBezTo>
                    <a:cubicBezTo>
                      <a:pt x="188015" y="65894"/>
                      <a:pt x="190172" y="92624"/>
                      <a:pt x="186824" y="118163"/>
                    </a:cubicBezTo>
                    <a:cubicBezTo>
                      <a:pt x="183191" y="145688"/>
                      <a:pt x="170365" y="169978"/>
                      <a:pt x="145280" y="183485"/>
                    </a:cubicBezTo>
                    <a:cubicBezTo>
                      <a:pt x="125303" y="194042"/>
                      <a:pt x="93351" y="200965"/>
                      <a:pt x="72183" y="190750"/>
                    </a:cubicBezTo>
                    <a:cubicBezTo>
                      <a:pt x="60378" y="185075"/>
                      <a:pt x="53455" y="176278"/>
                      <a:pt x="45906" y="165949"/>
                    </a:cubicBezTo>
                    <a:cubicBezTo>
                      <a:pt x="37677" y="154655"/>
                      <a:pt x="29051" y="143702"/>
                      <a:pt x="20765" y="132465"/>
                    </a:cubicBezTo>
                    <a:cubicBezTo>
                      <a:pt x="6520" y="113112"/>
                      <a:pt x="-4774" y="89560"/>
                      <a:pt x="2036" y="65156"/>
                    </a:cubicBezTo>
                    <a:cubicBezTo>
                      <a:pt x="4307" y="56984"/>
                      <a:pt x="8336" y="49776"/>
                      <a:pt x="13160" y="42852"/>
                    </a:cubicBezTo>
                    <a:cubicBezTo>
                      <a:pt x="15884" y="38993"/>
                      <a:pt x="9130" y="48584"/>
                      <a:pt x="13160" y="4285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8" name="Google Shape;2118;p26"/>
              <p:cNvSpPr/>
              <p:nvPr/>
            </p:nvSpPr>
            <p:spPr>
              <a:xfrm>
                <a:off x="4425543" y="7393163"/>
                <a:ext cx="107114" cy="90490"/>
              </a:xfrm>
              <a:custGeom>
                <a:avLst/>
                <a:gdLst/>
                <a:ahLst/>
                <a:cxnLst/>
                <a:rect l="l" t="t" r="r" b="b"/>
                <a:pathLst>
                  <a:path w="107114" h="90490" extrusionOk="0">
                    <a:moveTo>
                      <a:pt x="25504" y="66677"/>
                    </a:moveTo>
                    <a:cubicBezTo>
                      <a:pt x="17048" y="55383"/>
                      <a:pt x="4392" y="46700"/>
                      <a:pt x="760" y="32399"/>
                    </a:cubicBezTo>
                    <a:cubicBezTo>
                      <a:pt x="-3213" y="16735"/>
                      <a:pt x="8989" y="4420"/>
                      <a:pt x="23461" y="1355"/>
                    </a:cubicBezTo>
                    <a:cubicBezTo>
                      <a:pt x="38727" y="-1880"/>
                      <a:pt x="55129" y="1525"/>
                      <a:pt x="70452" y="2830"/>
                    </a:cubicBezTo>
                    <a:cubicBezTo>
                      <a:pt x="77319" y="3398"/>
                      <a:pt x="84186" y="3965"/>
                      <a:pt x="91054" y="4192"/>
                    </a:cubicBezTo>
                    <a:cubicBezTo>
                      <a:pt x="93664" y="4306"/>
                      <a:pt x="108136" y="2660"/>
                      <a:pt x="107058" y="6860"/>
                    </a:cubicBezTo>
                    <a:cubicBezTo>
                      <a:pt x="104561" y="16848"/>
                      <a:pt x="97296" y="26837"/>
                      <a:pt x="93323" y="36542"/>
                    </a:cubicBezTo>
                    <a:cubicBezTo>
                      <a:pt x="90826" y="42728"/>
                      <a:pt x="88386" y="48914"/>
                      <a:pt x="86003" y="55100"/>
                    </a:cubicBezTo>
                    <a:cubicBezTo>
                      <a:pt x="81065" y="67869"/>
                      <a:pt x="74992" y="83363"/>
                      <a:pt x="61202" y="88811"/>
                    </a:cubicBezTo>
                    <a:cubicBezTo>
                      <a:pt x="43040" y="95962"/>
                      <a:pt x="34584" y="78709"/>
                      <a:pt x="25447" y="66677"/>
                    </a:cubicBezTo>
                    <a:cubicBezTo>
                      <a:pt x="24256" y="65088"/>
                      <a:pt x="26866" y="68550"/>
                      <a:pt x="25447" y="66677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9" name="Google Shape;2119;p26"/>
              <p:cNvSpPr/>
              <p:nvPr/>
            </p:nvSpPr>
            <p:spPr>
              <a:xfrm>
                <a:off x="4340617" y="7174784"/>
                <a:ext cx="201165" cy="193889"/>
              </a:xfrm>
              <a:custGeom>
                <a:avLst/>
                <a:gdLst/>
                <a:ahLst/>
                <a:cxnLst/>
                <a:rect l="l" t="t" r="r" b="b"/>
                <a:pathLst>
                  <a:path w="201165" h="193889" extrusionOk="0">
                    <a:moveTo>
                      <a:pt x="122860" y="3562"/>
                    </a:moveTo>
                    <a:cubicBezTo>
                      <a:pt x="148285" y="11621"/>
                      <a:pt x="172291" y="26433"/>
                      <a:pt x="183301" y="51802"/>
                    </a:cubicBezTo>
                    <a:cubicBezTo>
                      <a:pt x="194198" y="76886"/>
                      <a:pt x="188863" y="104582"/>
                      <a:pt x="189374" y="130972"/>
                    </a:cubicBezTo>
                    <a:cubicBezTo>
                      <a:pt x="189601" y="143514"/>
                      <a:pt x="191304" y="156340"/>
                      <a:pt x="196071" y="168031"/>
                    </a:cubicBezTo>
                    <a:cubicBezTo>
                      <a:pt x="197092" y="170301"/>
                      <a:pt x="202540" y="178871"/>
                      <a:pt x="200838" y="181311"/>
                    </a:cubicBezTo>
                    <a:cubicBezTo>
                      <a:pt x="199987" y="184149"/>
                      <a:pt x="186139" y="180290"/>
                      <a:pt x="183925" y="179893"/>
                    </a:cubicBezTo>
                    <a:cubicBezTo>
                      <a:pt x="158898" y="176544"/>
                      <a:pt x="135061" y="185511"/>
                      <a:pt x="111055" y="190789"/>
                    </a:cubicBezTo>
                    <a:cubicBezTo>
                      <a:pt x="84495" y="196635"/>
                      <a:pt x="57197" y="195273"/>
                      <a:pt x="35233" y="177452"/>
                    </a:cubicBezTo>
                    <a:cubicBezTo>
                      <a:pt x="17016" y="162696"/>
                      <a:pt x="-1940" y="132731"/>
                      <a:pt x="160" y="108214"/>
                    </a:cubicBezTo>
                    <a:cubicBezTo>
                      <a:pt x="1295" y="95104"/>
                      <a:pt x="6971" y="84775"/>
                      <a:pt x="14689" y="74503"/>
                    </a:cubicBezTo>
                    <a:cubicBezTo>
                      <a:pt x="23486" y="62812"/>
                      <a:pt x="31318" y="50439"/>
                      <a:pt x="40000" y="38692"/>
                    </a:cubicBezTo>
                    <a:cubicBezTo>
                      <a:pt x="55664" y="17409"/>
                      <a:pt x="76152" y="-1546"/>
                      <a:pt x="104302" y="100"/>
                    </a:cubicBezTo>
                    <a:cubicBezTo>
                      <a:pt x="110601" y="440"/>
                      <a:pt x="116901" y="1632"/>
                      <a:pt x="122916" y="3618"/>
                    </a:cubicBezTo>
                    <a:cubicBezTo>
                      <a:pt x="132054" y="6513"/>
                      <a:pt x="116106" y="1348"/>
                      <a:pt x="122916" y="36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0" name="Google Shape;2120;p26"/>
              <p:cNvSpPr/>
              <p:nvPr/>
            </p:nvSpPr>
            <p:spPr>
              <a:xfrm>
                <a:off x="4435128" y="7254852"/>
                <a:ext cx="98913" cy="97048"/>
              </a:xfrm>
              <a:custGeom>
                <a:avLst/>
                <a:gdLst/>
                <a:ahLst/>
                <a:cxnLst/>
                <a:rect l="l" t="t" r="r" b="b"/>
                <a:pathLst>
                  <a:path w="98913" h="97048" extrusionOk="0">
                    <a:moveTo>
                      <a:pt x="15068" y="37907"/>
                    </a:moveTo>
                    <a:cubicBezTo>
                      <a:pt x="23694" y="25762"/>
                      <a:pt x="28235" y="9190"/>
                      <a:pt x="42649" y="2323"/>
                    </a:cubicBezTo>
                    <a:cubicBezTo>
                      <a:pt x="58540" y="-5282"/>
                      <a:pt x="73126" y="7034"/>
                      <a:pt x="79255" y="21165"/>
                    </a:cubicBezTo>
                    <a:cubicBezTo>
                      <a:pt x="88563" y="42561"/>
                      <a:pt x="89754" y="66908"/>
                      <a:pt x="97473" y="88985"/>
                    </a:cubicBezTo>
                    <a:cubicBezTo>
                      <a:pt x="98721" y="92560"/>
                      <a:pt x="100878" y="97668"/>
                      <a:pt x="95033" y="96987"/>
                    </a:cubicBezTo>
                    <a:cubicBezTo>
                      <a:pt x="87257" y="96022"/>
                      <a:pt x="79539" y="94433"/>
                      <a:pt x="71707" y="93752"/>
                    </a:cubicBezTo>
                    <a:cubicBezTo>
                      <a:pt x="62626" y="92901"/>
                      <a:pt x="53489" y="92447"/>
                      <a:pt x="44409" y="91822"/>
                    </a:cubicBezTo>
                    <a:cubicBezTo>
                      <a:pt x="30107" y="90858"/>
                      <a:pt x="12344" y="89893"/>
                      <a:pt x="3547" y="76726"/>
                    </a:cubicBezTo>
                    <a:cubicBezTo>
                      <a:pt x="-6385" y="61800"/>
                      <a:pt x="6839" y="49598"/>
                      <a:pt x="15124" y="37964"/>
                    </a:cubicBezTo>
                    <a:cubicBezTo>
                      <a:pt x="17452" y="34729"/>
                      <a:pt x="13762" y="39894"/>
                      <a:pt x="15124" y="37964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1" name="Google Shape;2121;p26"/>
              <p:cNvSpPr/>
              <p:nvPr/>
            </p:nvSpPr>
            <p:spPr>
              <a:xfrm>
                <a:off x="4524624" y="7131742"/>
                <a:ext cx="197137" cy="214791"/>
              </a:xfrm>
              <a:custGeom>
                <a:avLst/>
                <a:gdLst/>
                <a:ahLst/>
                <a:cxnLst/>
                <a:rect l="l" t="t" r="r" b="b"/>
                <a:pathLst>
                  <a:path w="197137" h="214791" extrusionOk="0">
                    <a:moveTo>
                      <a:pt x="197021" y="85707"/>
                    </a:moveTo>
                    <a:cubicBezTo>
                      <a:pt x="197190" y="113630"/>
                      <a:pt x="189813" y="142403"/>
                      <a:pt x="167112" y="160564"/>
                    </a:cubicBezTo>
                    <a:cubicBezTo>
                      <a:pt x="145035" y="178271"/>
                      <a:pt x="115580" y="180882"/>
                      <a:pt x="90041" y="191040"/>
                    </a:cubicBezTo>
                    <a:cubicBezTo>
                      <a:pt x="79259" y="195297"/>
                      <a:pt x="69440" y="200688"/>
                      <a:pt x="60700" y="208293"/>
                    </a:cubicBezTo>
                    <a:cubicBezTo>
                      <a:pt x="59508" y="209315"/>
                      <a:pt x="52074" y="217998"/>
                      <a:pt x="50712" y="213515"/>
                    </a:cubicBezTo>
                    <a:cubicBezTo>
                      <a:pt x="48952" y="207782"/>
                      <a:pt x="49123" y="201369"/>
                      <a:pt x="47817" y="195467"/>
                    </a:cubicBezTo>
                    <a:cubicBezTo>
                      <a:pt x="41631" y="167885"/>
                      <a:pt x="21881" y="146716"/>
                      <a:pt x="9623" y="121972"/>
                    </a:cubicBezTo>
                    <a:cubicBezTo>
                      <a:pt x="-2295" y="97966"/>
                      <a:pt x="-3884" y="70838"/>
                      <a:pt x="9055" y="46888"/>
                    </a:cubicBezTo>
                    <a:cubicBezTo>
                      <a:pt x="20973" y="24812"/>
                      <a:pt x="44696" y="521"/>
                      <a:pt x="71313" y="11"/>
                    </a:cubicBezTo>
                    <a:cubicBezTo>
                      <a:pt x="84820" y="-273"/>
                      <a:pt x="96852" y="5232"/>
                      <a:pt x="109508" y="9205"/>
                    </a:cubicBezTo>
                    <a:cubicBezTo>
                      <a:pt x="122958" y="13631"/>
                      <a:pt x="136692" y="16923"/>
                      <a:pt x="149972" y="22087"/>
                    </a:cubicBezTo>
                    <a:cubicBezTo>
                      <a:pt x="174320" y="31565"/>
                      <a:pt x="193161" y="49669"/>
                      <a:pt x="196396" y="76343"/>
                    </a:cubicBezTo>
                    <a:cubicBezTo>
                      <a:pt x="196793" y="79464"/>
                      <a:pt x="196964" y="82643"/>
                      <a:pt x="197134" y="85764"/>
                    </a:cubicBezTo>
                    <a:cubicBezTo>
                      <a:pt x="197190" y="95412"/>
                      <a:pt x="196623" y="72200"/>
                      <a:pt x="197134" y="8576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2" name="Google Shape;2122;p26"/>
              <p:cNvSpPr/>
              <p:nvPr/>
            </p:nvSpPr>
            <p:spPr>
              <a:xfrm>
                <a:off x="4562577" y="7233448"/>
                <a:ext cx="94710" cy="104442"/>
              </a:xfrm>
              <a:custGeom>
                <a:avLst/>
                <a:gdLst/>
                <a:ahLst/>
                <a:cxnLst/>
                <a:rect l="l" t="t" r="r" b="b"/>
                <a:pathLst>
                  <a:path w="94710" h="104442" extrusionOk="0">
                    <a:moveTo>
                      <a:pt x="46187" y="6759"/>
                    </a:moveTo>
                    <a:cubicBezTo>
                      <a:pt x="58616" y="10845"/>
                      <a:pt x="72917" y="10334"/>
                      <a:pt x="84041" y="18109"/>
                    </a:cubicBezTo>
                    <a:cubicBezTo>
                      <a:pt x="96015" y="26509"/>
                      <a:pt x="97775" y="41832"/>
                      <a:pt x="90000" y="53750"/>
                    </a:cubicBezTo>
                    <a:cubicBezTo>
                      <a:pt x="77003" y="73613"/>
                      <a:pt x="49422" y="82580"/>
                      <a:pt x="30353" y="95634"/>
                    </a:cubicBezTo>
                    <a:cubicBezTo>
                      <a:pt x="28026" y="97223"/>
                      <a:pt x="19173" y="105792"/>
                      <a:pt x="16165" y="104260"/>
                    </a:cubicBezTo>
                    <a:cubicBezTo>
                      <a:pt x="13100" y="102103"/>
                      <a:pt x="13384" y="90866"/>
                      <a:pt x="12760" y="87461"/>
                    </a:cubicBezTo>
                    <a:cubicBezTo>
                      <a:pt x="9979" y="72308"/>
                      <a:pt x="5268" y="57609"/>
                      <a:pt x="1976" y="42626"/>
                    </a:cubicBezTo>
                    <a:cubicBezTo>
                      <a:pt x="-918" y="29630"/>
                      <a:pt x="-2166" y="13626"/>
                      <a:pt x="9355" y="4318"/>
                    </a:cubicBezTo>
                    <a:cubicBezTo>
                      <a:pt x="20478" y="-4649"/>
                      <a:pt x="34780" y="2445"/>
                      <a:pt x="46244" y="6815"/>
                    </a:cubicBezTo>
                    <a:cubicBezTo>
                      <a:pt x="48116" y="7440"/>
                      <a:pt x="41760" y="5113"/>
                      <a:pt x="46244" y="6815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3" name="Google Shape;2123;p26"/>
              <p:cNvSpPr/>
              <p:nvPr/>
            </p:nvSpPr>
            <p:spPr>
              <a:xfrm>
                <a:off x="4596980" y="7282991"/>
                <a:ext cx="213716" cy="199018"/>
              </a:xfrm>
              <a:custGeom>
                <a:avLst/>
                <a:gdLst/>
                <a:ahLst/>
                <a:cxnLst/>
                <a:rect l="l" t="t" r="r" b="b"/>
                <a:pathLst>
                  <a:path w="213716" h="199018" extrusionOk="0">
                    <a:moveTo>
                      <a:pt x="167230" y="192343"/>
                    </a:moveTo>
                    <a:cubicBezTo>
                      <a:pt x="142996" y="200515"/>
                      <a:pt x="115754" y="202672"/>
                      <a:pt x="92543" y="190243"/>
                    </a:cubicBezTo>
                    <a:cubicBezTo>
                      <a:pt x="67969" y="177076"/>
                      <a:pt x="54688" y="150856"/>
                      <a:pt x="39024" y="128950"/>
                    </a:cubicBezTo>
                    <a:cubicBezTo>
                      <a:pt x="32044" y="119415"/>
                      <a:pt x="23588" y="110391"/>
                      <a:pt x="13770" y="103808"/>
                    </a:cubicBezTo>
                    <a:cubicBezTo>
                      <a:pt x="9853" y="101198"/>
                      <a:pt x="5427" y="99268"/>
                      <a:pt x="1625" y="96544"/>
                    </a:cubicBezTo>
                    <a:cubicBezTo>
                      <a:pt x="-3823" y="92685"/>
                      <a:pt x="5938" y="89677"/>
                      <a:pt x="8832" y="88315"/>
                    </a:cubicBezTo>
                    <a:cubicBezTo>
                      <a:pt x="34144" y="75829"/>
                      <a:pt x="49240" y="53355"/>
                      <a:pt x="67514" y="32924"/>
                    </a:cubicBezTo>
                    <a:cubicBezTo>
                      <a:pt x="85562" y="12777"/>
                      <a:pt x="108717" y="-1468"/>
                      <a:pt x="136583" y="121"/>
                    </a:cubicBezTo>
                    <a:cubicBezTo>
                      <a:pt x="160986" y="1540"/>
                      <a:pt x="193279" y="15444"/>
                      <a:pt x="205991" y="37294"/>
                    </a:cubicBezTo>
                    <a:cubicBezTo>
                      <a:pt x="212858" y="49042"/>
                      <a:pt x="213142" y="61471"/>
                      <a:pt x="212858" y="74637"/>
                    </a:cubicBezTo>
                    <a:cubicBezTo>
                      <a:pt x="212518" y="89733"/>
                      <a:pt x="214163" y="104830"/>
                      <a:pt x="213596" y="119926"/>
                    </a:cubicBezTo>
                    <a:cubicBezTo>
                      <a:pt x="212632" y="147451"/>
                      <a:pt x="204743" y="174125"/>
                      <a:pt x="178523" y="187462"/>
                    </a:cubicBezTo>
                    <a:cubicBezTo>
                      <a:pt x="174834" y="189335"/>
                      <a:pt x="171031" y="190924"/>
                      <a:pt x="167173" y="192343"/>
                    </a:cubicBezTo>
                    <a:cubicBezTo>
                      <a:pt x="149011" y="198472"/>
                      <a:pt x="173643" y="190016"/>
                      <a:pt x="167173" y="19234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4" name="Google Shape;2124;p26"/>
              <p:cNvSpPr/>
              <p:nvPr/>
            </p:nvSpPr>
            <p:spPr>
              <a:xfrm>
                <a:off x="4605929" y="7335099"/>
                <a:ext cx="104152" cy="96996"/>
              </a:xfrm>
              <a:custGeom>
                <a:avLst/>
                <a:gdLst/>
                <a:ahLst/>
                <a:cxnLst/>
                <a:rect l="l" t="t" r="r" b="b"/>
                <a:pathLst>
                  <a:path w="104152" h="96996" extrusionOk="0">
                    <a:moveTo>
                      <a:pt x="101868" y="39782"/>
                    </a:moveTo>
                    <a:cubicBezTo>
                      <a:pt x="101528" y="53006"/>
                      <a:pt x="106466" y="66059"/>
                      <a:pt x="102777" y="79282"/>
                    </a:cubicBezTo>
                    <a:cubicBezTo>
                      <a:pt x="99088" y="92279"/>
                      <a:pt x="86318" y="98862"/>
                      <a:pt x="73435" y="96535"/>
                    </a:cubicBezTo>
                    <a:cubicBezTo>
                      <a:pt x="59474" y="93981"/>
                      <a:pt x="48067" y="82971"/>
                      <a:pt x="37908" y="73834"/>
                    </a:cubicBezTo>
                    <a:cubicBezTo>
                      <a:pt x="27693" y="64640"/>
                      <a:pt x="17307" y="55560"/>
                      <a:pt x="6126" y="47614"/>
                    </a:cubicBezTo>
                    <a:cubicBezTo>
                      <a:pt x="4311" y="46309"/>
                      <a:pt x="-2330" y="43017"/>
                      <a:pt x="849" y="40293"/>
                    </a:cubicBezTo>
                    <a:cubicBezTo>
                      <a:pt x="5673" y="36150"/>
                      <a:pt x="12880" y="33880"/>
                      <a:pt x="18385" y="30759"/>
                    </a:cubicBezTo>
                    <a:cubicBezTo>
                      <a:pt x="30530" y="23892"/>
                      <a:pt x="41995" y="15833"/>
                      <a:pt x="54026" y="8739"/>
                    </a:cubicBezTo>
                    <a:cubicBezTo>
                      <a:pt x="64809" y="2382"/>
                      <a:pt x="78997" y="-3804"/>
                      <a:pt x="91142" y="2893"/>
                    </a:cubicBezTo>
                    <a:cubicBezTo>
                      <a:pt x="105217" y="10668"/>
                      <a:pt x="101755" y="26502"/>
                      <a:pt x="101925" y="39839"/>
                    </a:cubicBezTo>
                    <a:cubicBezTo>
                      <a:pt x="101812" y="43812"/>
                      <a:pt x="101868" y="35072"/>
                      <a:pt x="101925" y="39839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5" name="Google Shape;2125;p26"/>
              <p:cNvSpPr/>
              <p:nvPr/>
            </p:nvSpPr>
            <p:spPr>
              <a:xfrm>
                <a:off x="4511996" y="7318980"/>
                <a:ext cx="100682" cy="108413"/>
              </a:xfrm>
              <a:custGeom>
                <a:avLst/>
                <a:gdLst/>
                <a:ahLst/>
                <a:cxnLst/>
                <a:rect l="l" t="t" r="r" b="b"/>
                <a:pathLst>
                  <a:path w="100682" h="108413" extrusionOk="0">
                    <a:moveTo>
                      <a:pt x="88028" y="80135"/>
                    </a:moveTo>
                    <a:cubicBezTo>
                      <a:pt x="94668" y="78489"/>
                      <a:pt x="100003" y="72360"/>
                      <a:pt x="100627" y="65493"/>
                    </a:cubicBezTo>
                    <a:cubicBezTo>
                      <a:pt x="100968" y="61577"/>
                      <a:pt x="99719" y="57547"/>
                      <a:pt x="97449" y="54369"/>
                    </a:cubicBezTo>
                    <a:cubicBezTo>
                      <a:pt x="99606" y="51759"/>
                      <a:pt x="100740" y="48240"/>
                      <a:pt x="100457" y="44835"/>
                    </a:cubicBezTo>
                    <a:cubicBezTo>
                      <a:pt x="99946" y="39386"/>
                      <a:pt x="96257" y="34392"/>
                      <a:pt x="91206" y="32236"/>
                    </a:cubicBezTo>
                    <a:cubicBezTo>
                      <a:pt x="89900" y="31668"/>
                      <a:pt x="88595" y="31328"/>
                      <a:pt x="87176" y="31157"/>
                    </a:cubicBezTo>
                    <a:cubicBezTo>
                      <a:pt x="88369" y="27695"/>
                      <a:pt x="88482" y="23836"/>
                      <a:pt x="86893" y="20544"/>
                    </a:cubicBezTo>
                    <a:cubicBezTo>
                      <a:pt x="84396" y="15380"/>
                      <a:pt x="78493" y="12145"/>
                      <a:pt x="72818" y="12769"/>
                    </a:cubicBezTo>
                    <a:cubicBezTo>
                      <a:pt x="70718" y="5505"/>
                      <a:pt x="63511" y="57"/>
                      <a:pt x="55906" y="0"/>
                    </a:cubicBezTo>
                    <a:cubicBezTo>
                      <a:pt x="48358" y="0"/>
                      <a:pt x="41036" y="5278"/>
                      <a:pt x="38823" y="12542"/>
                    </a:cubicBezTo>
                    <a:cubicBezTo>
                      <a:pt x="30935" y="8513"/>
                      <a:pt x="20492" y="10386"/>
                      <a:pt x="14476" y="16856"/>
                    </a:cubicBezTo>
                    <a:cubicBezTo>
                      <a:pt x="8460" y="23325"/>
                      <a:pt x="7326" y="33881"/>
                      <a:pt x="11922" y="41486"/>
                    </a:cubicBezTo>
                    <a:cubicBezTo>
                      <a:pt x="4885" y="43756"/>
                      <a:pt x="-166" y="50964"/>
                      <a:pt x="4" y="58342"/>
                    </a:cubicBezTo>
                    <a:cubicBezTo>
                      <a:pt x="231" y="65720"/>
                      <a:pt x="5679" y="72644"/>
                      <a:pt x="12830" y="74516"/>
                    </a:cubicBezTo>
                    <a:cubicBezTo>
                      <a:pt x="10901" y="80873"/>
                      <a:pt x="12887" y="88251"/>
                      <a:pt x="17768" y="92848"/>
                    </a:cubicBezTo>
                    <a:cubicBezTo>
                      <a:pt x="22648" y="97388"/>
                      <a:pt x="30140" y="98920"/>
                      <a:pt x="36383" y="96593"/>
                    </a:cubicBezTo>
                    <a:cubicBezTo>
                      <a:pt x="38653" y="103631"/>
                      <a:pt x="45917" y="108738"/>
                      <a:pt x="53352" y="108398"/>
                    </a:cubicBezTo>
                    <a:cubicBezTo>
                      <a:pt x="60730" y="108057"/>
                      <a:pt x="67597" y="102382"/>
                      <a:pt x="69243" y="95174"/>
                    </a:cubicBezTo>
                    <a:cubicBezTo>
                      <a:pt x="73669" y="98069"/>
                      <a:pt x="79912" y="97728"/>
                      <a:pt x="84055" y="94493"/>
                    </a:cubicBezTo>
                    <a:cubicBezTo>
                      <a:pt x="88198" y="91202"/>
                      <a:pt x="89900" y="85186"/>
                      <a:pt x="88085" y="8024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6" name="Google Shape;2126;p26"/>
              <p:cNvSpPr/>
              <p:nvPr/>
            </p:nvSpPr>
            <p:spPr>
              <a:xfrm>
                <a:off x="4569659" y="7342363"/>
                <a:ext cx="17786" cy="17771"/>
              </a:xfrm>
              <a:custGeom>
                <a:avLst/>
                <a:gdLst/>
                <a:ahLst/>
                <a:cxnLst/>
                <a:rect l="l" t="t" r="r" b="b"/>
                <a:pathLst>
                  <a:path w="17786" h="17771" extrusionOk="0">
                    <a:moveTo>
                      <a:pt x="229" y="6866"/>
                    </a:moveTo>
                    <a:cubicBezTo>
                      <a:pt x="-509" y="10044"/>
                      <a:pt x="569" y="13563"/>
                      <a:pt x="3010" y="15663"/>
                    </a:cubicBezTo>
                    <a:cubicBezTo>
                      <a:pt x="6471" y="18670"/>
                      <a:pt x="12316" y="18443"/>
                      <a:pt x="15438" y="15095"/>
                    </a:cubicBezTo>
                    <a:cubicBezTo>
                      <a:pt x="18617" y="11747"/>
                      <a:pt x="18560" y="5901"/>
                      <a:pt x="15325" y="2666"/>
                    </a:cubicBezTo>
                    <a:cubicBezTo>
                      <a:pt x="13111" y="396"/>
                      <a:pt x="9592" y="-512"/>
                      <a:pt x="6528" y="283"/>
                    </a:cubicBezTo>
                    <a:cubicBezTo>
                      <a:pt x="3463" y="1134"/>
                      <a:pt x="966" y="3744"/>
                      <a:pt x="229" y="68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7" name="Google Shape;2127;p26"/>
              <p:cNvSpPr/>
              <p:nvPr/>
            </p:nvSpPr>
            <p:spPr>
              <a:xfrm>
                <a:off x="4533976" y="7343723"/>
                <a:ext cx="29369" cy="25388"/>
              </a:xfrm>
              <a:custGeom>
                <a:avLst/>
                <a:gdLst/>
                <a:ahLst/>
                <a:cxnLst/>
                <a:rect l="l" t="t" r="r" b="b"/>
                <a:pathLst>
                  <a:path w="29369" h="25388" extrusionOk="0">
                    <a:moveTo>
                      <a:pt x="11280" y="398"/>
                    </a:moveTo>
                    <a:cubicBezTo>
                      <a:pt x="7819" y="1135"/>
                      <a:pt x="4584" y="2951"/>
                      <a:pt x="2484" y="5732"/>
                    </a:cubicBezTo>
                    <a:cubicBezTo>
                      <a:pt x="327" y="8513"/>
                      <a:pt x="-581" y="12316"/>
                      <a:pt x="384" y="15664"/>
                    </a:cubicBezTo>
                    <a:cubicBezTo>
                      <a:pt x="1973" y="21283"/>
                      <a:pt x="8046" y="24461"/>
                      <a:pt x="13835" y="25199"/>
                    </a:cubicBezTo>
                    <a:cubicBezTo>
                      <a:pt x="17353" y="25653"/>
                      <a:pt x="21099" y="25369"/>
                      <a:pt x="24107" y="23496"/>
                    </a:cubicBezTo>
                    <a:cubicBezTo>
                      <a:pt x="29442" y="20204"/>
                      <a:pt x="30917" y="12259"/>
                      <a:pt x="27625" y="6924"/>
                    </a:cubicBezTo>
                    <a:cubicBezTo>
                      <a:pt x="24391" y="1533"/>
                      <a:pt x="17410" y="-964"/>
                      <a:pt x="11224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8" name="Google Shape;2128;p26"/>
              <p:cNvSpPr/>
              <p:nvPr/>
            </p:nvSpPr>
            <p:spPr>
              <a:xfrm>
                <a:off x="4577997" y="7371899"/>
                <a:ext cx="15288" cy="13993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3993" extrusionOk="0">
                    <a:moveTo>
                      <a:pt x="12946" y="4288"/>
                    </a:moveTo>
                    <a:cubicBezTo>
                      <a:pt x="10846" y="1791"/>
                      <a:pt x="7838" y="-480"/>
                      <a:pt x="4660" y="88"/>
                    </a:cubicBezTo>
                    <a:cubicBezTo>
                      <a:pt x="1141" y="769"/>
                      <a:pt x="-845" y="5139"/>
                      <a:pt x="347" y="8487"/>
                    </a:cubicBezTo>
                    <a:cubicBezTo>
                      <a:pt x="1539" y="11836"/>
                      <a:pt x="5228" y="13936"/>
                      <a:pt x="8803" y="13992"/>
                    </a:cubicBezTo>
                    <a:cubicBezTo>
                      <a:pt x="11527" y="14049"/>
                      <a:pt x="14705" y="12630"/>
                      <a:pt x="15216" y="9963"/>
                    </a:cubicBezTo>
                    <a:cubicBezTo>
                      <a:pt x="15613" y="7863"/>
                      <a:pt x="14308" y="5877"/>
                      <a:pt x="12946" y="428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9" name="Google Shape;2129;p26"/>
              <p:cNvSpPr/>
              <p:nvPr/>
            </p:nvSpPr>
            <p:spPr>
              <a:xfrm>
                <a:off x="4544556" y="7382667"/>
                <a:ext cx="28123" cy="23428"/>
              </a:xfrm>
              <a:custGeom>
                <a:avLst/>
                <a:gdLst/>
                <a:ahLst/>
                <a:cxnLst/>
                <a:rect l="l" t="t" r="r" b="b"/>
                <a:pathLst>
                  <a:path w="28123" h="23428" extrusionOk="0">
                    <a:moveTo>
                      <a:pt x="7398" y="1521"/>
                    </a:moveTo>
                    <a:cubicBezTo>
                      <a:pt x="3596" y="3224"/>
                      <a:pt x="304" y="6686"/>
                      <a:pt x="20" y="10829"/>
                    </a:cubicBezTo>
                    <a:cubicBezTo>
                      <a:pt x="-206" y="14064"/>
                      <a:pt x="1496" y="17242"/>
                      <a:pt x="3937" y="19342"/>
                    </a:cubicBezTo>
                    <a:cubicBezTo>
                      <a:pt x="6376" y="21441"/>
                      <a:pt x="9555" y="22576"/>
                      <a:pt x="12790" y="23087"/>
                    </a:cubicBezTo>
                    <a:cubicBezTo>
                      <a:pt x="16308" y="23712"/>
                      <a:pt x="20111" y="23598"/>
                      <a:pt x="23176" y="21725"/>
                    </a:cubicBezTo>
                    <a:cubicBezTo>
                      <a:pt x="26864" y="19455"/>
                      <a:pt x="28737" y="14801"/>
                      <a:pt x="27943" y="10545"/>
                    </a:cubicBezTo>
                    <a:cubicBezTo>
                      <a:pt x="27148" y="6288"/>
                      <a:pt x="23970" y="2656"/>
                      <a:pt x="19997" y="1067"/>
                    </a:cubicBezTo>
                    <a:cubicBezTo>
                      <a:pt x="16025" y="-579"/>
                      <a:pt x="11371" y="-238"/>
                      <a:pt x="7455" y="15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0" name="Google Shape;2130;p26"/>
              <p:cNvSpPr/>
              <p:nvPr/>
            </p:nvSpPr>
            <p:spPr>
              <a:xfrm>
                <a:off x="4528853" y="7375537"/>
                <a:ext cx="9847" cy="9841"/>
              </a:xfrm>
              <a:custGeom>
                <a:avLst/>
                <a:gdLst/>
                <a:ahLst/>
                <a:cxnLst/>
                <a:rect l="l" t="t" r="r" b="b"/>
                <a:pathLst>
                  <a:path w="9847" h="9841" extrusionOk="0">
                    <a:moveTo>
                      <a:pt x="6869" y="365"/>
                    </a:moveTo>
                    <a:cubicBezTo>
                      <a:pt x="4770" y="-543"/>
                      <a:pt x="2045" y="309"/>
                      <a:pt x="797" y="2181"/>
                    </a:cubicBezTo>
                    <a:cubicBezTo>
                      <a:pt x="-452" y="4111"/>
                      <a:pt x="-225" y="6892"/>
                      <a:pt x="1421" y="8481"/>
                    </a:cubicBezTo>
                    <a:cubicBezTo>
                      <a:pt x="3521" y="10581"/>
                      <a:pt x="7437" y="10184"/>
                      <a:pt x="9083" y="7743"/>
                    </a:cubicBezTo>
                    <a:cubicBezTo>
                      <a:pt x="10728" y="5303"/>
                      <a:pt x="9593" y="1500"/>
                      <a:pt x="6869" y="3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131" name="Google Shape;2131;p26"/>
          <p:cNvSpPr txBox="1">
            <a:spLocks noGrp="1"/>
          </p:cNvSpPr>
          <p:nvPr>
            <p:ph type="body" idx="1"/>
          </p:nvPr>
        </p:nvSpPr>
        <p:spPr>
          <a:xfrm>
            <a:off x="950967" y="1798900"/>
            <a:ext cx="5003200" cy="3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32" name="Google Shape;2132;p26"/>
          <p:cNvSpPr txBox="1">
            <a:spLocks noGrp="1"/>
          </p:cNvSpPr>
          <p:nvPr>
            <p:ph type="body" idx="2"/>
          </p:nvPr>
        </p:nvSpPr>
        <p:spPr>
          <a:xfrm>
            <a:off x="6237833" y="1798867"/>
            <a:ext cx="5003200" cy="3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07828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2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4" name="Google Shape;2134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35" name="Google Shape;2135;p27"/>
          <p:cNvSpPr txBox="1">
            <a:spLocks noGrp="1"/>
          </p:cNvSpPr>
          <p:nvPr>
            <p:ph type="subTitle" idx="1"/>
          </p:nvPr>
        </p:nvSpPr>
        <p:spPr>
          <a:xfrm>
            <a:off x="5884476" y="2044367"/>
            <a:ext cx="4502000" cy="34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6" name="Google Shape;2136;p27"/>
          <p:cNvSpPr txBox="1">
            <a:spLocks noGrp="1"/>
          </p:cNvSpPr>
          <p:nvPr>
            <p:ph type="subTitle" idx="2"/>
          </p:nvPr>
        </p:nvSpPr>
        <p:spPr>
          <a:xfrm>
            <a:off x="960000" y="2044367"/>
            <a:ext cx="4502000" cy="34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37" name="Google Shape;2137;p27"/>
          <p:cNvGrpSpPr/>
          <p:nvPr/>
        </p:nvGrpSpPr>
        <p:grpSpPr>
          <a:xfrm>
            <a:off x="3694250" y="-60881"/>
            <a:ext cx="9916513" cy="8420991"/>
            <a:chOff x="2770687" y="-45661"/>
            <a:chExt cx="7437385" cy="6315743"/>
          </a:xfrm>
        </p:grpSpPr>
        <p:sp>
          <p:nvSpPr>
            <p:cNvPr id="2138" name="Google Shape;2138;p27"/>
            <p:cNvSpPr/>
            <p:nvPr/>
          </p:nvSpPr>
          <p:spPr>
            <a:xfrm rot="10800000" flipH="1">
              <a:off x="8424006" y="-45661"/>
              <a:ext cx="1784065" cy="1545591"/>
            </a:xfrm>
            <a:custGeom>
              <a:avLst/>
              <a:gdLst/>
              <a:ahLst/>
              <a:cxnLst/>
              <a:rect l="l" t="t" r="r" b="b"/>
              <a:pathLst>
                <a:path w="3430895" h="2972291" extrusionOk="0">
                  <a:moveTo>
                    <a:pt x="548031" y="2972291"/>
                  </a:moveTo>
                  <a:lnTo>
                    <a:pt x="2882865" y="2972291"/>
                  </a:lnTo>
                  <a:cubicBezTo>
                    <a:pt x="3219955" y="2659054"/>
                    <a:pt x="3430895" y="2211925"/>
                    <a:pt x="3430895" y="1715471"/>
                  </a:cubicBezTo>
                  <a:cubicBezTo>
                    <a:pt x="3430940" y="768062"/>
                    <a:pt x="2662879" y="0"/>
                    <a:pt x="1715470" y="0"/>
                  </a:cubicBezTo>
                  <a:cubicBezTo>
                    <a:pt x="768062" y="0"/>
                    <a:pt x="0" y="768062"/>
                    <a:pt x="0" y="1715471"/>
                  </a:cubicBezTo>
                  <a:cubicBezTo>
                    <a:pt x="0" y="2211925"/>
                    <a:pt x="210985" y="2659054"/>
                    <a:pt x="548031" y="29722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39" name="Google Shape;2139;p27"/>
            <p:cNvGrpSpPr/>
            <p:nvPr/>
          </p:nvGrpSpPr>
          <p:grpSpPr>
            <a:xfrm>
              <a:off x="2770687" y="4438265"/>
              <a:ext cx="3602626" cy="1831817"/>
              <a:chOff x="874206" y="4438265"/>
              <a:chExt cx="3602626" cy="1831817"/>
            </a:xfrm>
          </p:grpSpPr>
          <p:sp>
            <p:nvSpPr>
              <p:cNvPr id="2140" name="Google Shape;2140;p27"/>
              <p:cNvSpPr/>
              <p:nvPr/>
            </p:nvSpPr>
            <p:spPr>
              <a:xfrm rot="2700000" flipH="1">
                <a:off x="1142469" y="4706528"/>
                <a:ext cx="1295290" cy="1295290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50"/>
                      <a:pt x="325450" y="0"/>
                      <a:pt x="726912" y="0"/>
                    </a:cubicBezTo>
                    <a:cubicBezTo>
                      <a:pt x="1128374" y="0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1" name="Google Shape;2141;p27"/>
              <p:cNvSpPr/>
              <p:nvPr/>
            </p:nvSpPr>
            <p:spPr>
              <a:xfrm flipH="1">
                <a:off x="1261219" y="4826981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6" y="265245"/>
                      <a:pt x="1182426" y="591213"/>
                    </a:cubicBezTo>
                    <a:cubicBezTo>
                      <a:pt x="1182426" y="917182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2" name="Google Shape;2142;p27"/>
              <p:cNvSpPr/>
              <p:nvPr/>
            </p:nvSpPr>
            <p:spPr>
              <a:xfrm flipH="1">
                <a:off x="1347347" y="4912954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3" name="Google Shape;2143;p27"/>
              <p:cNvSpPr/>
              <p:nvPr/>
            </p:nvSpPr>
            <p:spPr>
              <a:xfrm flipH="1">
                <a:off x="1420578" y="4986055"/>
                <a:ext cx="736884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40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22"/>
                      <a:pt x="8283" y="412820"/>
                    </a:cubicBezTo>
                    <a:cubicBezTo>
                      <a:pt x="8283" y="635918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44" name="Google Shape;2144;p27"/>
              <p:cNvGrpSpPr/>
              <p:nvPr/>
            </p:nvGrpSpPr>
            <p:grpSpPr>
              <a:xfrm>
                <a:off x="2114824" y="4927614"/>
                <a:ext cx="1297536" cy="1297536"/>
                <a:chOff x="7112324" y="5003814"/>
                <a:chExt cx="1297536" cy="1297536"/>
              </a:xfrm>
            </p:grpSpPr>
            <p:sp>
              <p:nvSpPr>
                <p:cNvPr id="2145" name="Google Shape;2145;p27"/>
                <p:cNvSpPr/>
                <p:nvPr/>
              </p:nvSpPr>
              <p:spPr>
                <a:xfrm flipH="1">
                  <a:off x="7112324" y="5003814"/>
                  <a:ext cx="1297536" cy="1297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2" h="1453822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3"/>
                        <a:pt x="726912" y="1453823"/>
                      </a:cubicBezTo>
                      <a:cubicBezTo>
                        <a:pt x="325449" y="1453823"/>
                        <a:pt x="0" y="1128374"/>
                        <a:pt x="0" y="726912"/>
                      </a:cubicBezTo>
                      <a:cubicBezTo>
                        <a:pt x="0" y="325450"/>
                        <a:pt x="325449" y="1"/>
                        <a:pt x="726912" y="1"/>
                      </a:cubicBezTo>
                      <a:cubicBezTo>
                        <a:pt x="1128374" y="1"/>
                        <a:pt x="1453823" y="325450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6" name="Google Shape;2146;p27"/>
                <p:cNvSpPr/>
                <p:nvPr/>
              </p:nvSpPr>
              <p:spPr>
                <a:xfrm flipH="1">
                  <a:off x="7233543" y="5124816"/>
                  <a:ext cx="1055315" cy="105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181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3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3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7" name="Google Shape;2147;p27"/>
                <p:cNvSpPr/>
                <p:nvPr/>
              </p:nvSpPr>
              <p:spPr>
                <a:xfrm flipH="1">
                  <a:off x="7319670" y="5210734"/>
                  <a:ext cx="883216" cy="883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7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8" name="Google Shape;2148;p27"/>
                <p:cNvSpPr/>
                <p:nvPr/>
              </p:nvSpPr>
              <p:spPr>
                <a:xfrm flipH="1">
                  <a:off x="7392903" y="5283836"/>
                  <a:ext cx="736883" cy="73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344"/>
                      </a:moveTo>
                      <a:cubicBezTo>
                        <a:pt x="189783" y="8344"/>
                        <a:pt x="8283" y="189783"/>
                        <a:pt x="8283" y="412881"/>
                      </a:cubicBezTo>
                      <a:cubicBezTo>
                        <a:pt x="8283" y="635979"/>
                        <a:pt x="189722" y="817418"/>
                        <a:pt x="412820" y="817418"/>
                      </a:cubicBezTo>
                      <a:cubicBezTo>
                        <a:pt x="635918" y="817418"/>
                        <a:pt x="817357" y="635979"/>
                        <a:pt x="817357" y="412881"/>
                      </a:cubicBezTo>
                      <a:cubicBezTo>
                        <a:pt x="817357" y="189783"/>
                        <a:pt x="635857" y="8344"/>
                        <a:pt x="41282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149" name="Google Shape;2149;p27"/>
              <p:cNvGrpSpPr/>
              <p:nvPr/>
            </p:nvGrpSpPr>
            <p:grpSpPr>
              <a:xfrm>
                <a:off x="3179296" y="4644206"/>
                <a:ext cx="1297536" cy="1297536"/>
                <a:chOff x="8176796" y="5177606"/>
                <a:chExt cx="1297536" cy="1297536"/>
              </a:xfrm>
            </p:grpSpPr>
            <p:sp>
              <p:nvSpPr>
                <p:cNvPr id="2150" name="Google Shape;2150;p27"/>
                <p:cNvSpPr/>
                <p:nvPr/>
              </p:nvSpPr>
              <p:spPr>
                <a:xfrm flipH="1">
                  <a:off x="8176796" y="5177606"/>
                  <a:ext cx="1297536" cy="1297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2" h="1453822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3"/>
                        <a:pt x="726912" y="1453823"/>
                      </a:cubicBezTo>
                      <a:cubicBezTo>
                        <a:pt x="325449" y="1453823"/>
                        <a:pt x="0" y="1128374"/>
                        <a:pt x="0" y="726912"/>
                      </a:cubicBezTo>
                      <a:cubicBezTo>
                        <a:pt x="0" y="325450"/>
                        <a:pt x="325449" y="1"/>
                        <a:pt x="726912" y="1"/>
                      </a:cubicBezTo>
                      <a:cubicBezTo>
                        <a:pt x="1128374" y="1"/>
                        <a:pt x="1453823" y="325450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51" name="Google Shape;2151;p27"/>
                <p:cNvSpPr/>
                <p:nvPr/>
              </p:nvSpPr>
              <p:spPr>
                <a:xfrm flipH="1">
                  <a:off x="8298015" y="5298607"/>
                  <a:ext cx="1055315" cy="105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6" y="265245"/>
                        <a:pt x="1182426" y="591213"/>
                      </a:cubicBezTo>
                      <a:cubicBezTo>
                        <a:pt x="1182426" y="917181"/>
                        <a:pt x="917181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52" name="Google Shape;2152;p27"/>
                <p:cNvSpPr/>
                <p:nvPr/>
              </p:nvSpPr>
              <p:spPr>
                <a:xfrm flipH="1">
                  <a:off x="8384141" y="5384525"/>
                  <a:ext cx="883216" cy="883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8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8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53" name="Google Shape;2153;p27"/>
                <p:cNvSpPr/>
                <p:nvPr/>
              </p:nvSpPr>
              <p:spPr>
                <a:xfrm flipH="1">
                  <a:off x="8457374" y="5457626"/>
                  <a:ext cx="736883" cy="73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344"/>
                      </a:moveTo>
                      <a:cubicBezTo>
                        <a:pt x="189783" y="8344"/>
                        <a:pt x="8283" y="189783"/>
                        <a:pt x="8283" y="412881"/>
                      </a:cubicBezTo>
                      <a:cubicBezTo>
                        <a:pt x="8283" y="635979"/>
                        <a:pt x="189722" y="817418"/>
                        <a:pt x="412820" y="817418"/>
                      </a:cubicBezTo>
                      <a:cubicBezTo>
                        <a:pt x="635918" y="817418"/>
                        <a:pt x="817357" y="635979"/>
                        <a:pt x="817357" y="412881"/>
                      </a:cubicBezTo>
                      <a:cubicBezTo>
                        <a:pt x="817357" y="189783"/>
                        <a:pt x="635857" y="8344"/>
                        <a:pt x="41282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154" name="Google Shape;2154;p27"/>
            <p:cNvGrpSpPr/>
            <p:nvPr/>
          </p:nvGrpSpPr>
          <p:grpSpPr>
            <a:xfrm>
              <a:off x="8430765" y="857708"/>
              <a:ext cx="484790" cy="550091"/>
              <a:chOff x="8496965" y="391396"/>
              <a:chExt cx="484790" cy="550091"/>
            </a:xfrm>
          </p:grpSpPr>
          <p:sp>
            <p:nvSpPr>
              <p:cNvPr id="2155" name="Google Shape;2155;p27"/>
              <p:cNvSpPr/>
              <p:nvPr/>
            </p:nvSpPr>
            <p:spPr>
              <a:xfrm rot="-4217829">
                <a:off x="8521039" y="506752"/>
                <a:ext cx="458643" cy="327324"/>
              </a:xfrm>
              <a:custGeom>
                <a:avLst/>
                <a:gdLst/>
                <a:ahLst/>
                <a:cxnLst/>
                <a:rect l="l" t="t" r="r" b="b"/>
                <a:pathLst>
                  <a:path w="1167003" h="832866" extrusionOk="0">
                    <a:moveTo>
                      <a:pt x="1167003" y="416433"/>
                    </a:moveTo>
                    <a:cubicBezTo>
                      <a:pt x="1167003" y="646423"/>
                      <a:pt x="905761" y="832866"/>
                      <a:pt x="583502" y="832866"/>
                    </a:cubicBezTo>
                    <a:cubicBezTo>
                      <a:pt x="261243" y="832866"/>
                      <a:pt x="0" y="646423"/>
                      <a:pt x="0" y="416433"/>
                    </a:cubicBezTo>
                    <a:cubicBezTo>
                      <a:pt x="0" y="186443"/>
                      <a:pt x="261243" y="0"/>
                      <a:pt x="583502" y="0"/>
                    </a:cubicBezTo>
                    <a:cubicBezTo>
                      <a:pt x="905761" y="0"/>
                      <a:pt x="1167003" y="186443"/>
                      <a:pt x="1167003" y="41643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6" name="Google Shape;2156;p27"/>
              <p:cNvSpPr/>
              <p:nvPr/>
            </p:nvSpPr>
            <p:spPr>
              <a:xfrm>
                <a:off x="8578196" y="621313"/>
                <a:ext cx="332732" cy="272988"/>
              </a:xfrm>
              <a:custGeom>
                <a:avLst/>
                <a:gdLst/>
                <a:ahLst/>
                <a:cxnLst/>
                <a:rect l="l" t="t" r="r" b="b"/>
                <a:pathLst>
                  <a:path w="842360" h="691108" extrusionOk="0">
                    <a:moveTo>
                      <a:pt x="842361" y="229362"/>
                    </a:moveTo>
                    <a:cubicBezTo>
                      <a:pt x="838741" y="241173"/>
                      <a:pt x="834836" y="252984"/>
                      <a:pt x="830645" y="264795"/>
                    </a:cubicBezTo>
                    <a:cubicBezTo>
                      <a:pt x="721774" y="568071"/>
                      <a:pt x="457932" y="750951"/>
                      <a:pt x="241524" y="673227"/>
                    </a:cubicBezTo>
                    <a:cubicBezTo>
                      <a:pt x="29021" y="596932"/>
                      <a:pt x="-58704" y="297847"/>
                      <a:pt x="41118" y="0"/>
                    </a:cubicBezTo>
                    <a:cubicBezTo>
                      <a:pt x="306484" y="82010"/>
                      <a:pt x="572994" y="160782"/>
                      <a:pt x="842361" y="22936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7" name="Google Shape;2157;p27"/>
              <p:cNvSpPr/>
              <p:nvPr/>
            </p:nvSpPr>
            <p:spPr>
              <a:xfrm rot="-4217829">
                <a:off x="8499038" y="498807"/>
                <a:ext cx="458643" cy="327324"/>
              </a:xfrm>
              <a:custGeom>
                <a:avLst/>
                <a:gdLst/>
                <a:ahLst/>
                <a:cxnLst/>
                <a:rect l="l" t="t" r="r" b="b"/>
                <a:pathLst>
                  <a:path w="1167003" h="832866" extrusionOk="0">
                    <a:moveTo>
                      <a:pt x="1167003" y="416433"/>
                    </a:moveTo>
                    <a:cubicBezTo>
                      <a:pt x="1167003" y="646423"/>
                      <a:pt x="905761" y="832866"/>
                      <a:pt x="583502" y="832866"/>
                    </a:cubicBezTo>
                    <a:cubicBezTo>
                      <a:pt x="261243" y="832866"/>
                      <a:pt x="0" y="646423"/>
                      <a:pt x="0" y="416433"/>
                    </a:cubicBezTo>
                    <a:cubicBezTo>
                      <a:pt x="0" y="186443"/>
                      <a:pt x="261243" y="0"/>
                      <a:pt x="583502" y="0"/>
                    </a:cubicBezTo>
                    <a:cubicBezTo>
                      <a:pt x="905761" y="0"/>
                      <a:pt x="1167003" y="186443"/>
                      <a:pt x="1167003" y="4164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8" name="Google Shape;2158;p27"/>
              <p:cNvSpPr/>
              <p:nvPr/>
            </p:nvSpPr>
            <p:spPr>
              <a:xfrm rot="-4217829">
                <a:off x="8524608" y="521535"/>
                <a:ext cx="401294" cy="279558"/>
              </a:xfrm>
              <a:custGeom>
                <a:avLst/>
                <a:gdLst/>
                <a:ahLst/>
                <a:cxnLst/>
                <a:rect l="l" t="t" r="r" b="b"/>
                <a:pathLst>
                  <a:path w="1021080" h="711327" extrusionOk="0">
                    <a:moveTo>
                      <a:pt x="1021080" y="355664"/>
                    </a:moveTo>
                    <a:cubicBezTo>
                      <a:pt x="1021080" y="552091"/>
                      <a:pt x="792504" y="711327"/>
                      <a:pt x="510540" y="711327"/>
                    </a:cubicBezTo>
                    <a:cubicBezTo>
                      <a:pt x="228577" y="711327"/>
                      <a:pt x="0" y="552091"/>
                      <a:pt x="0" y="355664"/>
                    </a:cubicBezTo>
                    <a:cubicBezTo>
                      <a:pt x="0" y="159236"/>
                      <a:pt x="228577" y="0"/>
                      <a:pt x="510540" y="0"/>
                    </a:cubicBezTo>
                    <a:cubicBezTo>
                      <a:pt x="792504" y="0"/>
                      <a:pt x="1021080" y="159236"/>
                      <a:pt x="1021080" y="35566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9" name="Google Shape;2159;p27"/>
              <p:cNvSpPr/>
              <p:nvPr/>
            </p:nvSpPr>
            <p:spPr>
              <a:xfrm rot="-4217829">
                <a:off x="8530257" y="535464"/>
                <a:ext cx="384299" cy="267729"/>
              </a:xfrm>
              <a:custGeom>
                <a:avLst/>
                <a:gdLst/>
                <a:ahLst/>
                <a:cxnLst/>
                <a:rect l="l" t="t" r="r" b="b"/>
                <a:pathLst>
                  <a:path w="977836" h="681228" extrusionOk="0">
                    <a:moveTo>
                      <a:pt x="977837" y="340614"/>
                    </a:moveTo>
                    <a:cubicBezTo>
                      <a:pt x="977837" y="528730"/>
                      <a:pt x="758940" y="681228"/>
                      <a:pt x="488918" y="681228"/>
                    </a:cubicBezTo>
                    <a:cubicBezTo>
                      <a:pt x="218896" y="681228"/>
                      <a:pt x="0" y="528730"/>
                      <a:pt x="0" y="340614"/>
                    </a:cubicBezTo>
                    <a:cubicBezTo>
                      <a:pt x="0" y="152498"/>
                      <a:pt x="218896" y="0"/>
                      <a:pt x="488918" y="0"/>
                    </a:cubicBezTo>
                    <a:cubicBezTo>
                      <a:pt x="758940" y="0"/>
                      <a:pt x="977837" y="152498"/>
                      <a:pt x="977837" y="3406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0" name="Google Shape;2160;p27"/>
              <p:cNvSpPr/>
              <p:nvPr/>
            </p:nvSpPr>
            <p:spPr>
              <a:xfrm>
                <a:off x="8601452" y="495893"/>
                <a:ext cx="250687" cy="327929"/>
              </a:xfrm>
              <a:custGeom>
                <a:avLst/>
                <a:gdLst/>
                <a:ahLst/>
                <a:cxnLst/>
                <a:rect l="l" t="t" r="r" b="b"/>
                <a:pathLst>
                  <a:path w="634650" h="830199" extrusionOk="0">
                    <a:moveTo>
                      <a:pt x="0" y="301180"/>
                    </a:moveTo>
                    <a:lnTo>
                      <a:pt x="466344" y="0"/>
                    </a:lnTo>
                    <a:lnTo>
                      <a:pt x="634651" y="529018"/>
                    </a:lnTo>
                    <a:lnTo>
                      <a:pt x="168307" y="830199"/>
                    </a:lnTo>
                    <a:lnTo>
                      <a:pt x="0" y="301180"/>
                    </a:lnTo>
                    <a:close/>
                    <a:moveTo>
                      <a:pt x="462058" y="12192"/>
                    </a:moveTo>
                    <a:lnTo>
                      <a:pt x="9334" y="304514"/>
                    </a:lnTo>
                    <a:lnTo>
                      <a:pt x="172688" y="818102"/>
                    </a:lnTo>
                    <a:lnTo>
                      <a:pt x="625412" y="525780"/>
                    </a:lnTo>
                    <a:lnTo>
                      <a:pt x="462058" y="1219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1" name="Google Shape;2161;p27"/>
              <p:cNvSpPr/>
              <p:nvPr/>
            </p:nvSpPr>
            <p:spPr>
              <a:xfrm rot="-4217829">
                <a:off x="8661371" y="617641"/>
                <a:ext cx="111067" cy="63001"/>
              </a:xfrm>
              <a:custGeom>
                <a:avLst/>
                <a:gdLst/>
                <a:ahLst/>
                <a:cxnLst/>
                <a:rect l="l" t="t" r="r" b="b"/>
                <a:pathLst>
                  <a:path w="282606" h="160305" extrusionOk="0">
                    <a:moveTo>
                      <a:pt x="0" y="0"/>
                    </a:moveTo>
                    <a:lnTo>
                      <a:pt x="282607" y="0"/>
                    </a:lnTo>
                    <a:lnTo>
                      <a:pt x="282607" y="160306"/>
                    </a:lnTo>
                    <a:lnTo>
                      <a:pt x="0" y="1603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2" name="Google Shape;2162;p27"/>
              <p:cNvSpPr/>
              <p:nvPr/>
            </p:nvSpPr>
            <p:spPr>
              <a:xfrm rot="-4217829">
                <a:off x="8689464" y="636785"/>
                <a:ext cx="62777" cy="27402"/>
              </a:xfrm>
              <a:custGeom>
                <a:avLst/>
                <a:gdLst/>
                <a:ahLst/>
                <a:cxnLst/>
                <a:rect l="l" t="t" r="r" b="b"/>
                <a:pathLst>
                  <a:path w="159734" h="69723" extrusionOk="0">
                    <a:moveTo>
                      <a:pt x="0" y="0"/>
                    </a:moveTo>
                    <a:lnTo>
                      <a:pt x="159734" y="0"/>
                    </a:lnTo>
                    <a:lnTo>
                      <a:pt x="159734" y="69723"/>
                    </a:lnTo>
                    <a:lnTo>
                      <a:pt x="0" y="6972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63" name="Google Shape;2163;p27"/>
              <p:cNvGrpSpPr/>
              <p:nvPr/>
            </p:nvGrpSpPr>
            <p:grpSpPr>
              <a:xfrm>
                <a:off x="8724030" y="537266"/>
                <a:ext cx="51914" cy="57544"/>
                <a:chOff x="6189943" y="2396435"/>
                <a:chExt cx="131760" cy="146050"/>
              </a:xfrm>
            </p:grpSpPr>
            <p:sp>
              <p:nvSpPr>
                <p:cNvPr id="2164" name="Google Shape;2164;p27"/>
                <p:cNvSpPr/>
                <p:nvPr/>
              </p:nvSpPr>
              <p:spPr>
                <a:xfrm rot="-4214982">
                  <a:off x="6225743" y="2464020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65" name="Google Shape;2165;p27"/>
                <p:cNvSpPr/>
                <p:nvPr/>
              </p:nvSpPr>
              <p:spPr>
                <a:xfrm rot="-4214982">
                  <a:off x="6165276" y="2442462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166" name="Google Shape;2166;p27"/>
              <p:cNvGrpSpPr/>
              <p:nvPr/>
            </p:nvGrpSpPr>
            <p:grpSpPr>
              <a:xfrm>
                <a:off x="8659956" y="713617"/>
                <a:ext cx="51901" cy="57580"/>
                <a:chOff x="6027317" y="2844027"/>
                <a:chExt cx="131728" cy="146141"/>
              </a:xfrm>
            </p:grpSpPr>
            <p:sp>
              <p:nvSpPr>
                <p:cNvPr id="2167" name="Google Shape;2167;p27"/>
                <p:cNvSpPr/>
                <p:nvPr/>
              </p:nvSpPr>
              <p:spPr>
                <a:xfrm rot="-4214982">
                  <a:off x="6063085" y="2911703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68" name="Google Shape;2168;p27"/>
                <p:cNvSpPr/>
                <p:nvPr/>
              </p:nvSpPr>
              <p:spPr>
                <a:xfrm rot="-4214982">
                  <a:off x="6002650" y="2890054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169" name="Google Shape;2169;p27"/>
              <p:cNvGrpSpPr/>
              <p:nvPr/>
            </p:nvGrpSpPr>
            <p:grpSpPr>
              <a:xfrm>
                <a:off x="8748588" y="631642"/>
                <a:ext cx="73197" cy="84743"/>
                <a:chOff x="6252271" y="2635970"/>
                <a:chExt cx="185779" cy="215084"/>
              </a:xfrm>
            </p:grpSpPr>
            <p:sp>
              <p:nvSpPr>
                <p:cNvPr id="2170" name="Google Shape;2170;p27"/>
                <p:cNvSpPr/>
                <p:nvPr/>
              </p:nvSpPr>
              <p:spPr>
                <a:xfrm rot="-4214982">
                  <a:off x="6294374" y="2733990"/>
                  <a:ext cx="60788" cy="132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4" h="132397" extrusionOk="0">
                      <a:moveTo>
                        <a:pt x="0" y="0"/>
                      </a:moveTo>
                      <a:lnTo>
                        <a:pt x="60865" y="0"/>
                      </a:lnTo>
                      <a:lnTo>
                        <a:pt x="60865" y="132397"/>
                      </a:lnTo>
                      <a:lnTo>
                        <a:pt x="0" y="13239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71" name="Google Shape;2171;p27"/>
                <p:cNvSpPr/>
                <p:nvPr/>
              </p:nvSpPr>
              <p:spPr>
                <a:xfrm rot="-4214982">
                  <a:off x="6335158" y="2620802"/>
                  <a:ext cx="60788" cy="132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4" h="132397" extrusionOk="0">
                      <a:moveTo>
                        <a:pt x="0" y="0"/>
                      </a:moveTo>
                      <a:lnTo>
                        <a:pt x="60865" y="0"/>
                      </a:lnTo>
                      <a:lnTo>
                        <a:pt x="60865" y="132397"/>
                      </a:lnTo>
                      <a:lnTo>
                        <a:pt x="0" y="13239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172" name="Google Shape;2172;p27"/>
              <p:cNvGrpSpPr/>
              <p:nvPr/>
            </p:nvGrpSpPr>
            <p:grpSpPr>
              <a:xfrm>
                <a:off x="8620911" y="588764"/>
                <a:ext cx="57420" cy="66513"/>
                <a:chOff x="5928217" y="2527142"/>
                <a:chExt cx="145737" cy="168815"/>
              </a:xfrm>
            </p:grpSpPr>
            <p:sp>
              <p:nvSpPr>
                <p:cNvPr id="2173" name="Google Shape;2173;p27"/>
                <p:cNvSpPr/>
                <p:nvPr/>
              </p:nvSpPr>
              <p:spPr>
                <a:xfrm rot="-4214982">
                  <a:off x="5961295" y="2603990"/>
                  <a:ext cx="47755" cy="103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15" h="104013" extrusionOk="0">
                      <a:moveTo>
                        <a:pt x="0" y="0"/>
                      </a:moveTo>
                      <a:lnTo>
                        <a:pt x="47816" y="0"/>
                      </a:lnTo>
                      <a:lnTo>
                        <a:pt x="47816" y="104013"/>
                      </a:lnTo>
                      <a:lnTo>
                        <a:pt x="0" y="1040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74" name="Google Shape;2174;p27"/>
                <p:cNvSpPr/>
                <p:nvPr/>
              </p:nvSpPr>
              <p:spPr>
                <a:xfrm rot="-4214982">
                  <a:off x="5993122" y="2515225"/>
                  <a:ext cx="47755" cy="103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15" h="104013" extrusionOk="0">
                      <a:moveTo>
                        <a:pt x="0" y="0"/>
                      </a:moveTo>
                      <a:lnTo>
                        <a:pt x="47816" y="0"/>
                      </a:lnTo>
                      <a:lnTo>
                        <a:pt x="47816" y="104013"/>
                      </a:lnTo>
                      <a:lnTo>
                        <a:pt x="0" y="1040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637582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2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6" name="Google Shape;2176;p2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77" name="Google Shape;2177;p28"/>
          <p:cNvSpPr/>
          <p:nvPr/>
        </p:nvSpPr>
        <p:spPr>
          <a:xfrm rot="10800000">
            <a:off x="-1588950" y="-60881"/>
            <a:ext cx="2378753" cy="2060788"/>
          </a:xfrm>
          <a:custGeom>
            <a:avLst/>
            <a:gdLst/>
            <a:ahLst/>
            <a:cxnLst/>
            <a:rect l="l" t="t" r="r" b="b"/>
            <a:pathLst>
              <a:path w="3430895" h="2972291" extrusionOk="0">
                <a:moveTo>
                  <a:pt x="548031" y="2972291"/>
                </a:moveTo>
                <a:lnTo>
                  <a:pt x="2882865" y="2972291"/>
                </a:lnTo>
                <a:cubicBezTo>
                  <a:pt x="3219955" y="2659054"/>
                  <a:pt x="3430895" y="2211925"/>
                  <a:pt x="3430895" y="1715471"/>
                </a:cubicBezTo>
                <a:cubicBezTo>
                  <a:pt x="3430940" y="768062"/>
                  <a:pt x="2662879" y="0"/>
                  <a:pt x="1715470" y="0"/>
                </a:cubicBezTo>
                <a:cubicBezTo>
                  <a:pt x="768062" y="0"/>
                  <a:pt x="0" y="768062"/>
                  <a:pt x="0" y="1715471"/>
                </a:cubicBezTo>
                <a:cubicBezTo>
                  <a:pt x="0" y="2211925"/>
                  <a:pt x="210985" y="2659054"/>
                  <a:pt x="548031" y="297229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78" name="Google Shape;2178;p28"/>
          <p:cNvGrpSpPr/>
          <p:nvPr/>
        </p:nvGrpSpPr>
        <p:grpSpPr>
          <a:xfrm flipH="1">
            <a:off x="6800660" y="5917687"/>
            <a:ext cx="4803501" cy="2442423"/>
            <a:chOff x="874206" y="4438265"/>
            <a:chExt cx="3602626" cy="1831817"/>
          </a:xfrm>
        </p:grpSpPr>
        <p:sp>
          <p:nvSpPr>
            <p:cNvPr id="2179" name="Google Shape;2179;p28"/>
            <p:cNvSpPr/>
            <p:nvPr/>
          </p:nvSpPr>
          <p:spPr>
            <a:xfrm rot="2700000" flipH="1">
              <a:off x="1142469" y="4706528"/>
              <a:ext cx="1295290" cy="1295290"/>
            </a:xfrm>
            <a:custGeom>
              <a:avLst/>
              <a:gdLst/>
              <a:ahLst/>
              <a:cxnLst/>
              <a:rect l="l" t="t" r="r" b="b"/>
              <a:pathLst>
                <a:path w="1453823" h="1453823" extrusionOk="0">
                  <a:moveTo>
                    <a:pt x="1453824" y="726912"/>
                  </a:moveTo>
                  <a:cubicBezTo>
                    <a:pt x="1453824" y="1128374"/>
                    <a:pt x="1128374" y="1453823"/>
                    <a:pt x="726912" y="1453823"/>
                  </a:cubicBezTo>
                  <a:cubicBezTo>
                    <a:pt x="325450" y="1453823"/>
                    <a:pt x="0" y="1128374"/>
                    <a:pt x="0" y="726912"/>
                  </a:cubicBezTo>
                  <a:cubicBezTo>
                    <a:pt x="0" y="325450"/>
                    <a:pt x="325450" y="0"/>
                    <a:pt x="726912" y="0"/>
                  </a:cubicBezTo>
                  <a:cubicBezTo>
                    <a:pt x="1128374" y="0"/>
                    <a:pt x="1453824" y="325450"/>
                    <a:pt x="1453824" y="7269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0" name="Google Shape;2180;p28"/>
            <p:cNvSpPr/>
            <p:nvPr/>
          </p:nvSpPr>
          <p:spPr>
            <a:xfrm flipH="1">
              <a:off x="1261219" y="4826981"/>
              <a:ext cx="1055315" cy="1055315"/>
            </a:xfrm>
            <a:custGeom>
              <a:avLst/>
              <a:gdLst/>
              <a:ahLst/>
              <a:cxnLst/>
              <a:rect l="l" t="t" r="r" b="b"/>
              <a:pathLst>
                <a:path w="1182426" h="1182426" extrusionOk="0">
                  <a:moveTo>
                    <a:pt x="591213" y="1182427"/>
                  </a:moveTo>
                  <a:cubicBezTo>
                    <a:pt x="265184" y="1182427"/>
                    <a:pt x="0" y="917182"/>
                    <a:pt x="0" y="591213"/>
                  </a:cubicBezTo>
                  <a:cubicBezTo>
                    <a:pt x="0" y="265245"/>
                    <a:pt x="265184" y="0"/>
                    <a:pt x="591213" y="0"/>
                  </a:cubicBezTo>
                  <a:cubicBezTo>
                    <a:pt x="917242" y="0"/>
                    <a:pt x="1182426" y="265245"/>
                    <a:pt x="1182426" y="591213"/>
                  </a:cubicBezTo>
                  <a:cubicBezTo>
                    <a:pt x="1182426" y="917182"/>
                    <a:pt x="917181" y="1182427"/>
                    <a:pt x="591213" y="1182427"/>
                  </a:cubicBezTo>
                  <a:close/>
                  <a:moveTo>
                    <a:pt x="591213" y="8283"/>
                  </a:moveTo>
                  <a:cubicBezTo>
                    <a:pt x="269752" y="8283"/>
                    <a:pt x="8283" y="269813"/>
                    <a:pt x="8283" y="591213"/>
                  </a:cubicBezTo>
                  <a:cubicBezTo>
                    <a:pt x="8283" y="912614"/>
                    <a:pt x="269813" y="1174143"/>
                    <a:pt x="591213" y="1174143"/>
                  </a:cubicBezTo>
                  <a:cubicBezTo>
                    <a:pt x="912613" y="1174143"/>
                    <a:pt x="1174143" y="912614"/>
                    <a:pt x="1174143" y="591213"/>
                  </a:cubicBezTo>
                  <a:cubicBezTo>
                    <a:pt x="1174143" y="269813"/>
                    <a:pt x="912613" y="8283"/>
                    <a:pt x="591213" y="82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1" name="Google Shape;2181;p28"/>
            <p:cNvSpPr/>
            <p:nvPr/>
          </p:nvSpPr>
          <p:spPr>
            <a:xfrm flipH="1">
              <a:off x="1347347" y="4912954"/>
              <a:ext cx="883216" cy="883216"/>
            </a:xfrm>
            <a:custGeom>
              <a:avLst/>
              <a:gdLst/>
              <a:ahLst/>
              <a:cxnLst/>
              <a:rect l="l" t="t" r="r" b="b"/>
              <a:pathLst>
                <a:path w="989598" h="989598" extrusionOk="0">
                  <a:moveTo>
                    <a:pt x="494799" y="989598"/>
                  </a:moveTo>
                  <a:cubicBezTo>
                    <a:pt x="222002" y="989598"/>
                    <a:pt x="0" y="767657"/>
                    <a:pt x="0" y="494799"/>
                  </a:cubicBezTo>
                  <a:cubicBezTo>
                    <a:pt x="0" y="221941"/>
                    <a:pt x="221941" y="0"/>
                    <a:pt x="494799" y="0"/>
                  </a:cubicBezTo>
                  <a:cubicBezTo>
                    <a:pt x="767657" y="0"/>
                    <a:pt x="989598" y="221941"/>
                    <a:pt x="989598" y="494799"/>
                  </a:cubicBezTo>
                  <a:cubicBezTo>
                    <a:pt x="989598" y="767657"/>
                    <a:pt x="767657" y="989598"/>
                    <a:pt x="494799" y="989598"/>
                  </a:cubicBezTo>
                  <a:close/>
                  <a:moveTo>
                    <a:pt x="494799" y="8344"/>
                  </a:moveTo>
                  <a:cubicBezTo>
                    <a:pt x="226570" y="8344"/>
                    <a:pt x="8283" y="226570"/>
                    <a:pt x="8283" y="494860"/>
                  </a:cubicBezTo>
                  <a:cubicBezTo>
                    <a:pt x="8283" y="763150"/>
                    <a:pt x="226509" y="981376"/>
                    <a:pt x="494799" y="981376"/>
                  </a:cubicBezTo>
                  <a:cubicBezTo>
                    <a:pt x="763089" y="981376"/>
                    <a:pt x="981315" y="763150"/>
                    <a:pt x="981315" y="494860"/>
                  </a:cubicBezTo>
                  <a:cubicBezTo>
                    <a:pt x="981315" y="226570"/>
                    <a:pt x="763089" y="8344"/>
                    <a:pt x="494799" y="83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2" name="Google Shape;2182;p28"/>
            <p:cNvSpPr/>
            <p:nvPr/>
          </p:nvSpPr>
          <p:spPr>
            <a:xfrm flipH="1">
              <a:off x="1420578" y="4986055"/>
              <a:ext cx="736884" cy="736883"/>
            </a:xfrm>
            <a:custGeom>
              <a:avLst/>
              <a:gdLst/>
              <a:ahLst/>
              <a:cxnLst/>
              <a:rect l="l" t="t" r="r" b="b"/>
              <a:pathLst>
                <a:path w="825640" h="825639" extrusionOk="0">
                  <a:moveTo>
                    <a:pt x="412820" y="825640"/>
                  </a:moveTo>
                  <a:cubicBezTo>
                    <a:pt x="185215" y="825640"/>
                    <a:pt x="0" y="640486"/>
                    <a:pt x="0" y="412820"/>
                  </a:cubicBezTo>
                  <a:cubicBezTo>
                    <a:pt x="0" y="185154"/>
                    <a:pt x="185215" y="0"/>
                    <a:pt x="412820" y="0"/>
                  </a:cubicBezTo>
                  <a:cubicBezTo>
                    <a:pt x="640425" y="0"/>
                    <a:pt x="825640" y="185154"/>
                    <a:pt x="825640" y="412820"/>
                  </a:cubicBezTo>
                  <a:cubicBezTo>
                    <a:pt x="825640" y="640486"/>
                    <a:pt x="640425" y="825640"/>
                    <a:pt x="412820" y="825640"/>
                  </a:cubicBezTo>
                  <a:close/>
                  <a:moveTo>
                    <a:pt x="412820" y="8283"/>
                  </a:moveTo>
                  <a:cubicBezTo>
                    <a:pt x="189783" y="8283"/>
                    <a:pt x="8283" y="189722"/>
                    <a:pt x="8283" y="412820"/>
                  </a:cubicBezTo>
                  <a:cubicBezTo>
                    <a:pt x="8283" y="635918"/>
                    <a:pt x="189722" y="817357"/>
                    <a:pt x="412820" y="817357"/>
                  </a:cubicBezTo>
                  <a:cubicBezTo>
                    <a:pt x="635918" y="817357"/>
                    <a:pt x="817357" y="635857"/>
                    <a:pt x="817357" y="412820"/>
                  </a:cubicBezTo>
                  <a:cubicBezTo>
                    <a:pt x="817357" y="189783"/>
                    <a:pt x="635857" y="8283"/>
                    <a:pt x="412820" y="82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83" name="Google Shape;2183;p28"/>
            <p:cNvGrpSpPr/>
            <p:nvPr/>
          </p:nvGrpSpPr>
          <p:grpSpPr>
            <a:xfrm>
              <a:off x="2114824" y="4927614"/>
              <a:ext cx="1297536" cy="1297536"/>
              <a:chOff x="7112324" y="5003814"/>
              <a:chExt cx="1297536" cy="1297536"/>
            </a:xfrm>
          </p:grpSpPr>
          <p:sp>
            <p:nvSpPr>
              <p:cNvPr id="2184" name="Google Shape;2184;p28"/>
              <p:cNvSpPr/>
              <p:nvPr/>
            </p:nvSpPr>
            <p:spPr>
              <a:xfrm flipH="1">
                <a:off x="7112324" y="5003814"/>
                <a:ext cx="1297536" cy="1297536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50"/>
                      <a:pt x="325449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5" name="Google Shape;2185;p28"/>
              <p:cNvSpPr/>
              <p:nvPr/>
            </p:nvSpPr>
            <p:spPr>
              <a:xfrm flipH="1">
                <a:off x="7233543" y="5124816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6" name="Google Shape;2186;p28"/>
              <p:cNvSpPr/>
              <p:nvPr/>
            </p:nvSpPr>
            <p:spPr>
              <a:xfrm flipH="1">
                <a:off x="7319670" y="5210734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7" name="Google Shape;2187;p28"/>
              <p:cNvSpPr/>
              <p:nvPr/>
            </p:nvSpPr>
            <p:spPr>
              <a:xfrm flipH="1">
                <a:off x="7392903" y="5283836"/>
                <a:ext cx="736883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783"/>
                      <a:pt x="8283" y="412881"/>
                    </a:cubicBezTo>
                    <a:cubicBezTo>
                      <a:pt x="8283" y="635979"/>
                      <a:pt x="189722" y="817418"/>
                      <a:pt x="412820" y="817418"/>
                    </a:cubicBezTo>
                    <a:cubicBezTo>
                      <a:pt x="635918" y="817418"/>
                      <a:pt x="817357" y="635979"/>
                      <a:pt x="817357" y="412881"/>
                    </a:cubicBezTo>
                    <a:cubicBezTo>
                      <a:pt x="817357" y="18978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88" name="Google Shape;2188;p28"/>
            <p:cNvGrpSpPr/>
            <p:nvPr/>
          </p:nvGrpSpPr>
          <p:grpSpPr>
            <a:xfrm>
              <a:off x="3179296" y="4644206"/>
              <a:ext cx="1297536" cy="1297536"/>
              <a:chOff x="8176796" y="5177606"/>
              <a:chExt cx="1297536" cy="1297536"/>
            </a:xfrm>
          </p:grpSpPr>
          <p:sp>
            <p:nvSpPr>
              <p:cNvPr id="2189" name="Google Shape;2189;p28"/>
              <p:cNvSpPr/>
              <p:nvPr/>
            </p:nvSpPr>
            <p:spPr>
              <a:xfrm flipH="1">
                <a:off x="8176796" y="5177606"/>
                <a:ext cx="1297536" cy="1297536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50"/>
                      <a:pt x="325449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0" name="Google Shape;2190;p28"/>
              <p:cNvSpPr/>
              <p:nvPr/>
            </p:nvSpPr>
            <p:spPr>
              <a:xfrm flipH="1">
                <a:off x="8298015" y="5298607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6" y="265245"/>
                      <a:pt x="1182426" y="591213"/>
                    </a:cubicBezTo>
                    <a:cubicBezTo>
                      <a:pt x="1182426" y="917181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1" name="Google Shape;2191;p28"/>
              <p:cNvSpPr/>
              <p:nvPr/>
            </p:nvSpPr>
            <p:spPr>
              <a:xfrm flipH="1">
                <a:off x="8384141" y="5384525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7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2" name="Google Shape;2192;p28"/>
              <p:cNvSpPr/>
              <p:nvPr/>
            </p:nvSpPr>
            <p:spPr>
              <a:xfrm flipH="1">
                <a:off x="8457374" y="5457626"/>
                <a:ext cx="736883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783"/>
                      <a:pt x="8283" y="412881"/>
                    </a:cubicBezTo>
                    <a:cubicBezTo>
                      <a:pt x="8283" y="635979"/>
                      <a:pt x="189722" y="817418"/>
                      <a:pt x="412820" y="817418"/>
                    </a:cubicBezTo>
                    <a:cubicBezTo>
                      <a:pt x="635918" y="817418"/>
                      <a:pt x="817357" y="635979"/>
                      <a:pt x="817357" y="412881"/>
                    </a:cubicBezTo>
                    <a:cubicBezTo>
                      <a:pt x="817357" y="18978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193" name="Google Shape;2193;p28"/>
          <p:cNvSpPr txBox="1">
            <a:spLocks noGrp="1"/>
          </p:cNvSpPr>
          <p:nvPr>
            <p:ph type="subTitle" idx="1"/>
          </p:nvPr>
        </p:nvSpPr>
        <p:spPr>
          <a:xfrm>
            <a:off x="950967" y="1869564"/>
            <a:ext cx="39800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cme"/>
              <a:buNone/>
              <a:defRPr sz="3333" b="1">
                <a:latin typeface="Acme"/>
                <a:ea typeface="Acme"/>
                <a:cs typeface="Acme"/>
                <a:sym typeface="Acm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cme"/>
              <a:buNone/>
              <a:defRPr sz="3333" b="1">
                <a:latin typeface="Acme"/>
                <a:ea typeface="Acme"/>
                <a:cs typeface="Acme"/>
                <a:sym typeface="Acm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cme"/>
              <a:buNone/>
              <a:defRPr sz="3333" b="1">
                <a:latin typeface="Acme"/>
                <a:ea typeface="Acme"/>
                <a:cs typeface="Acme"/>
                <a:sym typeface="Acm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cme"/>
              <a:buNone/>
              <a:defRPr sz="3333" b="1">
                <a:latin typeface="Acme"/>
                <a:ea typeface="Acme"/>
                <a:cs typeface="Acme"/>
                <a:sym typeface="Acm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cme"/>
              <a:buNone/>
              <a:defRPr sz="3333" b="1">
                <a:latin typeface="Acme"/>
                <a:ea typeface="Acme"/>
                <a:cs typeface="Acme"/>
                <a:sym typeface="Acm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cme"/>
              <a:buNone/>
              <a:defRPr sz="3333" b="1">
                <a:latin typeface="Acme"/>
                <a:ea typeface="Acme"/>
                <a:cs typeface="Acme"/>
                <a:sym typeface="Acm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cme"/>
              <a:buNone/>
              <a:defRPr sz="3333" b="1">
                <a:latin typeface="Acme"/>
                <a:ea typeface="Acme"/>
                <a:cs typeface="Acme"/>
                <a:sym typeface="Acm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cme"/>
              <a:buNone/>
              <a:defRPr sz="3333" b="1">
                <a:latin typeface="Acme"/>
                <a:ea typeface="Acme"/>
                <a:cs typeface="Acme"/>
                <a:sym typeface="Acme"/>
              </a:defRPr>
            </a:lvl9pPr>
          </a:lstStyle>
          <a:p>
            <a:endParaRPr/>
          </a:p>
        </p:txBody>
      </p:sp>
      <p:sp>
        <p:nvSpPr>
          <p:cNvPr id="2194" name="Google Shape;2194;p28"/>
          <p:cNvSpPr txBox="1">
            <a:spLocks noGrp="1"/>
          </p:cNvSpPr>
          <p:nvPr>
            <p:ph type="subTitle" idx="2"/>
          </p:nvPr>
        </p:nvSpPr>
        <p:spPr>
          <a:xfrm>
            <a:off x="5582704" y="1869581"/>
            <a:ext cx="39868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cme"/>
              <a:buNone/>
              <a:defRPr sz="3333" b="1">
                <a:latin typeface="Acme"/>
                <a:ea typeface="Acme"/>
                <a:cs typeface="Acme"/>
                <a:sym typeface="Acm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cme"/>
              <a:buNone/>
              <a:defRPr sz="3333" b="1">
                <a:latin typeface="Acme"/>
                <a:ea typeface="Acme"/>
                <a:cs typeface="Acme"/>
                <a:sym typeface="Acm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cme"/>
              <a:buNone/>
              <a:defRPr sz="3333" b="1">
                <a:latin typeface="Acme"/>
                <a:ea typeface="Acme"/>
                <a:cs typeface="Acme"/>
                <a:sym typeface="Acm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cme"/>
              <a:buNone/>
              <a:defRPr sz="3333" b="1">
                <a:latin typeface="Acme"/>
                <a:ea typeface="Acme"/>
                <a:cs typeface="Acme"/>
                <a:sym typeface="Acm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cme"/>
              <a:buNone/>
              <a:defRPr sz="3333" b="1">
                <a:latin typeface="Acme"/>
                <a:ea typeface="Acme"/>
                <a:cs typeface="Acme"/>
                <a:sym typeface="Acm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cme"/>
              <a:buNone/>
              <a:defRPr sz="3333" b="1">
                <a:latin typeface="Acme"/>
                <a:ea typeface="Acme"/>
                <a:cs typeface="Acme"/>
                <a:sym typeface="Acm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cme"/>
              <a:buNone/>
              <a:defRPr sz="3333" b="1">
                <a:latin typeface="Acme"/>
                <a:ea typeface="Acme"/>
                <a:cs typeface="Acme"/>
                <a:sym typeface="Acm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cme"/>
              <a:buNone/>
              <a:defRPr sz="3333" b="1">
                <a:latin typeface="Acme"/>
                <a:ea typeface="Acme"/>
                <a:cs typeface="Acme"/>
                <a:sym typeface="Acme"/>
              </a:defRPr>
            </a:lvl9pPr>
          </a:lstStyle>
          <a:p>
            <a:endParaRPr/>
          </a:p>
        </p:txBody>
      </p:sp>
      <p:sp>
        <p:nvSpPr>
          <p:cNvPr id="2195" name="Google Shape;2195;p28"/>
          <p:cNvSpPr txBox="1">
            <a:spLocks noGrp="1"/>
          </p:cNvSpPr>
          <p:nvPr>
            <p:ph type="subTitle" idx="3"/>
          </p:nvPr>
        </p:nvSpPr>
        <p:spPr>
          <a:xfrm>
            <a:off x="5582704" y="2506775"/>
            <a:ext cx="3980800" cy="31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Char char="■"/>
              <a:defRPr/>
            </a:lvl9pPr>
          </a:lstStyle>
          <a:p>
            <a:endParaRPr/>
          </a:p>
        </p:txBody>
      </p:sp>
      <p:sp>
        <p:nvSpPr>
          <p:cNvPr id="2196" name="Google Shape;2196;p28"/>
          <p:cNvSpPr txBox="1">
            <a:spLocks noGrp="1"/>
          </p:cNvSpPr>
          <p:nvPr>
            <p:ph type="subTitle" idx="4"/>
          </p:nvPr>
        </p:nvSpPr>
        <p:spPr>
          <a:xfrm>
            <a:off x="950967" y="2506752"/>
            <a:ext cx="3980000" cy="31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Char char="■"/>
              <a:defRPr/>
            </a:lvl9pPr>
          </a:lstStyle>
          <a:p>
            <a:endParaRPr/>
          </a:p>
        </p:txBody>
      </p:sp>
      <p:grpSp>
        <p:nvGrpSpPr>
          <p:cNvPr id="2197" name="Google Shape;2197;p28"/>
          <p:cNvGrpSpPr/>
          <p:nvPr/>
        </p:nvGrpSpPr>
        <p:grpSpPr>
          <a:xfrm>
            <a:off x="11232015" y="719344"/>
            <a:ext cx="599365" cy="615605"/>
            <a:chOff x="4333292" y="7131742"/>
            <a:chExt cx="477404" cy="490340"/>
          </a:xfrm>
        </p:grpSpPr>
        <p:sp>
          <p:nvSpPr>
            <p:cNvPr id="2198" name="Google Shape;2198;p28"/>
            <p:cNvSpPr/>
            <p:nvPr/>
          </p:nvSpPr>
          <p:spPr>
            <a:xfrm>
              <a:off x="4426751" y="7236417"/>
              <a:ext cx="277956" cy="277815"/>
            </a:xfrm>
            <a:custGeom>
              <a:avLst/>
              <a:gdLst/>
              <a:ahLst/>
              <a:cxnLst/>
              <a:rect l="l" t="t" r="r" b="b"/>
              <a:pathLst>
                <a:path w="277956" h="277815" extrusionOk="0">
                  <a:moveTo>
                    <a:pt x="247732" y="226317"/>
                  </a:moveTo>
                  <a:cubicBezTo>
                    <a:pt x="191320" y="296861"/>
                    <a:pt x="79915" y="294534"/>
                    <a:pt x="26396" y="221777"/>
                  </a:cubicBezTo>
                  <a:cubicBezTo>
                    <a:pt x="-26724" y="149474"/>
                    <a:pt x="3752" y="42835"/>
                    <a:pt x="87178" y="9692"/>
                  </a:cubicBezTo>
                  <a:cubicBezTo>
                    <a:pt x="145520" y="-13520"/>
                    <a:pt x="214021" y="6060"/>
                    <a:pt x="251251" y="56683"/>
                  </a:cubicBezTo>
                  <a:cubicBezTo>
                    <a:pt x="288197" y="106909"/>
                    <a:pt x="286608" y="177680"/>
                    <a:pt x="247732" y="2263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9" name="Google Shape;2199;p28"/>
            <p:cNvSpPr/>
            <p:nvPr/>
          </p:nvSpPr>
          <p:spPr>
            <a:xfrm>
              <a:off x="4510014" y="7405670"/>
              <a:ext cx="198386" cy="216412"/>
            </a:xfrm>
            <a:custGeom>
              <a:avLst/>
              <a:gdLst/>
              <a:ahLst/>
              <a:cxnLst/>
              <a:rect l="l" t="t" r="r" b="b"/>
              <a:pathLst>
                <a:path w="198386" h="216412" extrusionOk="0">
                  <a:moveTo>
                    <a:pt x="22303" y="189582"/>
                  </a:moveTo>
                  <a:cubicBezTo>
                    <a:pt x="5959" y="168981"/>
                    <a:pt x="-4144" y="141456"/>
                    <a:pt x="1645" y="115122"/>
                  </a:cubicBezTo>
                  <a:cubicBezTo>
                    <a:pt x="7774" y="87257"/>
                    <a:pt x="29908" y="67393"/>
                    <a:pt x="45117" y="44465"/>
                  </a:cubicBezTo>
                  <a:cubicBezTo>
                    <a:pt x="52042" y="34023"/>
                    <a:pt x="57830" y="22842"/>
                    <a:pt x="60441" y="10527"/>
                  </a:cubicBezTo>
                  <a:cubicBezTo>
                    <a:pt x="61065" y="7576"/>
                    <a:pt x="61576" y="-3207"/>
                    <a:pt x="66513" y="936"/>
                  </a:cubicBezTo>
                  <a:cubicBezTo>
                    <a:pt x="68556" y="2638"/>
                    <a:pt x="70316" y="4852"/>
                    <a:pt x="72132" y="6724"/>
                  </a:cubicBezTo>
                  <a:cubicBezTo>
                    <a:pt x="91485" y="26418"/>
                    <a:pt x="116002" y="34023"/>
                    <a:pt x="140690" y="44578"/>
                  </a:cubicBezTo>
                  <a:cubicBezTo>
                    <a:pt x="166341" y="55589"/>
                    <a:pt x="187908" y="73125"/>
                    <a:pt x="195399" y="100991"/>
                  </a:cubicBezTo>
                  <a:cubicBezTo>
                    <a:pt x="201415" y="123408"/>
                    <a:pt x="198748" y="157403"/>
                    <a:pt x="183708" y="176075"/>
                  </a:cubicBezTo>
                  <a:cubicBezTo>
                    <a:pt x="175252" y="186517"/>
                    <a:pt x="164072" y="192136"/>
                    <a:pt x="151415" y="195881"/>
                  </a:cubicBezTo>
                  <a:cubicBezTo>
                    <a:pt x="138306" y="199741"/>
                    <a:pt x="125536" y="204565"/>
                    <a:pt x="112597" y="208991"/>
                  </a:cubicBezTo>
                  <a:cubicBezTo>
                    <a:pt x="87909" y="217561"/>
                    <a:pt x="60498" y="221364"/>
                    <a:pt x="37854" y="205529"/>
                  </a:cubicBezTo>
                  <a:cubicBezTo>
                    <a:pt x="31838" y="201046"/>
                    <a:pt x="26786" y="195427"/>
                    <a:pt x="22247" y="189525"/>
                  </a:cubicBezTo>
                  <a:cubicBezTo>
                    <a:pt x="16458" y="182261"/>
                    <a:pt x="26503" y="194973"/>
                    <a:pt x="22247" y="1895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0" name="Google Shape;2200;p28"/>
            <p:cNvSpPr/>
            <p:nvPr/>
          </p:nvSpPr>
          <p:spPr>
            <a:xfrm>
              <a:off x="4547203" y="7414192"/>
              <a:ext cx="95251" cy="108706"/>
            </a:xfrm>
            <a:custGeom>
              <a:avLst/>
              <a:gdLst/>
              <a:ahLst/>
              <a:cxnLst/>
              <a:rect l="l" t="t" r="r" b="b"/>
              <a:pathLst>
                <a:path w="95251" h="108706" extrusionOk="0">
                  <a:moveTo>
                    <a:pt x="63093" y="96442"/>
                  </a:moveTo>
                  <a:cubicBezTo>
                    <a:pt x="43343" y="104160"/>
                    <a:pt x="8497" y="122889"/>
                    <a:pt x="835" y="89631"/>
                  </a:cubicBezTo>
                  <a:cubicBezTo>
                    <a:pt x="-2116" y="76919"/>
                    <a:pt x="3332" y="63695"/>
                    <a:pt x="8213" y="52174"/>
                  </a:cubicBezTo>
                  <a:cubicBezTo>
                    <a:pt x="13945" y="38724"/>
                    <a:pt x="20301" y="25387"/>
                    <a:pt x="24898" y="11426"/>
                  </a:cubicBezTo>
                  <a:cubicBezTo>
                    <a:pt x="25636" y="9213"/>
                    <a:pt x="27566" y="-1968"/>
                    <a:pt x="31481" y="302"/>
                  </a:cubicBezTo>
                  <a:cubicBezTo>
                    <a:pt x="35795" y="2800"/>
                    <a:pt x="39200" y="7907"/>
                    <a:pt x="42775" y="11313"/>
                  </a:cubicBezTo>
                  <a:cubicBezTo>
                    <a:pt x="53388" y="21358"/>
                    <a:pt x="64909" y="30211"/>
                    <a:pt x="75975" y="39746"/>
                  </a:cubicBezTo>
                  <a:cubicBezTo>
                    <a:pt x="86021" y="48372"/>
                    <a:pt x="97485" y="60290"/>
                    <a:pt x="94875" y="74876"/>
                  </a:cubicBezTo>
                  <a:cubicBezTo>
                    <a:pt x="91980" y="90823"/>
                    <a:pt x="75351" y="91901"/>
                    <a:pt x="63036" y="96442"/>
                  </a:cubicBezTo>
                  <a:cubicBezTo>
                    <a:pt x="59347" y="97917"/>
                    <a:pt x="65250" y="95590"/>
                    <a:pt x="63036" y="96442"/>
                  </a:cubicBezTo>
                  <a:close/>
                </a:path>
              </a:pathLst>
            </a:custGeom>
            <a:solidFill>
              <a:srgbClr val="000000">
                <a:alpha val="1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1" name="Google Shape;2201;p28"/>
            <p:cNvSpPr/>
            <p:nvPr/>
          </p:nvSpPr>
          <p:spPr>
            <a:xfrm>
              <a:off x="4333292" y="7368918"/>
              <a:ext cx="206632" cy="195757"/>
            </a:xfrm>
            <a:custGeom>
              <a:avLst/>
              <a:gdLst/>
              <a:ahLst/>
              <a:cxnLst/>
              <a:rect l="l" t="t" r="r" b="b"/>
              <a:pathLst>
                <a:path w="206632" h="195757" extrusionOk="0">
                  <a:moveTo>
                    <a:pt x="13216" y="42909"/>
                  </a:moveTo>
                  <a:cubicBezTo>
                    <a:pt x="28426" y="21173"/>
                    <a:pt x="50447" y="3012"/>
                    <a:pt x="77688" y="344"/>
                  </a:cubicBezTo>
                  <a:cubicBezTo>
                    <a:pt x="105894" y="-2437"/>
                    <a:pt x="131262" y="12319"/>
                    <a:pt x="157539" y="19754"/>
                  </a:cubicBezTo>
                  <a:cubicBezTo>
                    <a:pt x="168719" y="22932"/>
                    <a:pt x="180467" y="25089"/>
                    <a:pt x="192101" y="24294"/>
                  </a:cubicBezTo>
                  <a:cubicBezTo>
                    <a:pt x="194201" y="24067"/>
                    <a:pt x="206801" y="21456"/>
                    <a:pt x="206630" y="24805"/>
                  </a:cubicBezTo>
                  <a:cubicBezTo>
                    <a:pt x="206346" y="30140"/>
                    <a:pt x="200444" y="36836"/>
                    <a:pt x="198344" y="41717"/>
                  </a:cubicBezTo>
                  <a:cubicBezTo>
                    <a:pt x="188015" y="65894"/>
                    <a:pt x="190172" y="92624"/>
                    <a:pt x="186824" y="118163"/>
                  </a:cubicBezTo>
                  <a:cubicBezTo>
                    <a:pt x="183191" y="145688"/>
                    <a:pt x="170365" y="169978"/>
                    <a:pt x="145280" y="183485"/>
                  </a:cubicBezTo>
                  <a:cubicBezTo>
                    <a:pt x="125303" y="194042"/>
                    <a:pt x="93351" y="200965"/>
                    <a:pt x="72183" y="190750"/>
                  </a:cubicBezTo>
                  <a:cubicBezTo>
                    <a:pt x="60378" y="185075"/>
                    <a:pt x="53455" y="176278"/>
                    <a:pt x="45906" y="165949"/>
                  </a:cubicBezTo>
                  <a:cubicBezTo>
                    <a:pt x="37677" y="154655"/>
                    <a:pt x="29051" y="143702"/>
                    <a:pt x="20765" y="132465"/>
                  </a:cubicBezTo>
                  <a:cubicBezTo>
                    <a:pt x="6520" y="113112"/>
                    <a:pt x="-4774" y="89560"/>
                    <a:pt x="2036" y="65156"/>
                  </a:cubicBezTo>
                  <a:cubicBezTo>
                    <a:pt x="4307" y="56984"/>
                    <a:pt x="8336" y="49776"/>
                    <a:pt x="13160" y="42852"/>
                  </a:cubicBezTo>
                  <a:cubicBezTo>
                    <a:pt x="15884" y="38993"/>
                    <a:pt x="9130" y="48584"/>
                    <a:pt x="13160" y="4285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2" name="Google Shape;2202;p28"/>
            <p:cNvSpPr/>
            <p:nvPr/>
          </p:nvSpPr>
          <p:spPr>
            <a:xfrm>
              <a:off x="4425543" y="7393163"/>
              <a:ext cx="107114" cy="90490"/>
            </a:xfrm>
            <a:custGeom>
              <a:avLst/>
              <a:gdLst/>
              <a:ahLst/>
              <a:cxnLst/>
              <a:rect l="l" t="t" r="r" b="b"/>
              <a:pathLst>
                <a:path w="107114" h="90490" extrusionOk="0">
                  <a:moveTo>
                    <a:pt x="25504" y="66677"/>
                  </a:moveTo>
                  <a:cubicBezTo>
                    <a:pt x="17048" y="55383"/>
                    <a:pt x="4392" y="46700"/>
                    <a:pt x="760" y="32399"/>
                  </a:cubicBezTo>
                  <a:cubicBezTo>
                    <a:pt x="-3213" y="16735"/>
                    <a:pt x="8989" y="4420"/>
                    <a:pt x="23461" y="1355"/>
                  </a:cubicBezTo>
                  <a:cubicBezTo>
                    <a:pt x="38727" y="-1880"/>
                    <a:pt x="55129" y="1525"/>
                    <a:pt x="70452" y="2830"/>
                  </a:cubicBezTo>
                  <a:cubicBezTo>
                    <a:pt x="77319" y="3398"/>
                    <a:pt x="84186" y="3965"/>
                    <a:pt x="91054" y="4192"/>
                  </a:cubicBezTo>
                  <a:cubicBezTo>
                    <a:pt x="93664" y="4306"/>
                    <a:pt x="108136" y="2660"/>
                    <a:pt x="107058" y="6860"/>
                  </a:cubicBezTo>
                  <a:cubicBezTo>
                    <a:pt x="104561" y="16848"/>
                    <a:pt x="97296" y="26837"/>
                    <a:pt x="93323" y="36542"/>
                  </a:cubicBezTo>
                  <a:cubicBezTo>
                    <a:pt x="90826" y="42728"/>
                    <a:pt x="88386" y="48914"/>
                    <a:pt x="86003" y="55100"/>
                  </a:cubicBezTo>
                  <a:cubicBezTo>
                    <a:pt x="81065" y="67869"/>
                    <a:pt x="74992" y="83363"/>
                    <a:pt x="61202" y="88811"/>
                  </a:cubicBezTo>
                  <a:cubicBezTo>
                    <a:pt x="43040" y="95962"/>
                    <a:pt x="34584" y="78709"/>
                    <a:pt x="25447" y="66677"/>
                  </a:cubicBezTo>
                  <a:cubicBezTo>
                    <a:pt x="24256" y="65088"/>
                    <a:pt x="26866" y="68550"/>
                    <a:pt x="25447" y="66677"/>
                  </a:cubicBezTo>
                  <a:close/>
                </a:path>
              </a:pathLst>
            </a:custGeom>
            <a:solidFill>
              <a:srgbClr val="000000">
                <a:alpha val="1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3" name="Google Shape;2203;p28"/>
            <p:cNvSpPr/>
            <p:nvPr/>
          </p:nvSpPr>
          <p:spPr>
            <a:xfrm>
              <a:off x="4340617" y="7174784"/>
              <a:ext cx="201165" cy="193889"/>
            </a:xfrm>
            <a:custGeom>
              <a:avLst/>
              <a:gdLst/>
              <a:ahLst/>
              <a:cxnLst/>
              <a:rect l="l" t="t" r="r" b="b"/>
              <a:pathLst>
                <a:path w="201165" h="193889" extrusionOk="0">
                  <a:moveTo>
                    <a:pt x="122860" y="3562"/>
                  </a:moveTo>
                  <a:cubicBezTo>
                    <a:pt x="148285" y="11621"/>
                    <a:pt x="172291" y="26433"/>
                    <a:pt x="183301" y="51802"/>
                  </a:cubicBezTo>
                  <a:cubicBezTo>
                    <a:pt x="194198" y="76886"/>
                    <a:pt x="188863" y="104582"/>
                    <a:pt x="189374" y="130972"/>
                  </a:cubicBezTo>
                  <a:cubicBezTo>
                    <a:pt x="189601" y="143514"/>
                    <a:pt x="191304" y="156340"/>
                    <a:pt x="196071" y="168031"/>
                  </a:cubicBezTo>
                  <a:cubicBezTo>
                    <a:pt x="197092" y="170301"/>
                    <a:pt x="202540" y="178871"/>
                    <a:pt x="200838" y="181311"/>
                  </a:cubicBezTo>
                  <a:cubicBezTo>
                    <a:pt x="199987" y="184149"/>
                    <a:pt x="186139" y="180290"/>
                    <a:pt x="183925" y="179893"/>
                  </a:cubicBezTo>
                  <a:cubicBezTo>
                    <a:pt x="158898" y="176544"/>
                    <a:pt x="135061" y="185511"/>
                    <a:pt x="111055" y="190789"/>
                  </a:cubicBezTo>
                  <a:cubicBezTo>
                    <a:pt x="84495" y="196635"/>
                    <a:pt x="57197" y="195273"/>
                    <a:pt x="35233" y="177452"/>
                  </a:cubicBezTo>
                  <a:cubicBezTo>
                    <a:pt x="17016" y="162696"/>
                    <a:pt x="-1940" y="132731"/>
                    <a:pt x="160" y="108214"/>
                  </a:cubicBezTo>
                  <a:cubicBezTo>
                    <a:pt x="1295" y="95104"/>
                    <a:pt x="6971" y="84775"/>
                    <a:pt x="14689" y="74503"/>
                  </a:cubicBezTo>
                  <a:cubicBezTo>
                    <a:pt x="23486" y="62812"/>
                    <a:pt x="31318" y="50439"/>
                    <a:pt x="40000" y="38692"/>
                  </a:cubicBezTo>
                  <a:cubicBezTo>
                    <a:pt x="55664" y="17409"/>
                    <a:pt x="76152" y="-1546"/>
                    <a:pt x="104302" y="100"/>
                  </a:cubicBezTo>
                  <a:cubicBezTo>
                    <a:pt x="110601" y="440"/>
                    <a:pt x="116901" y="1632"/>
                    <a:pt x="122916" y="3618"/>
                  </a:cubicBezTo>
                  <a:cubicBezTo>
                    <a:pt x="132054" y="6513"/>
                    <a:pt x="116106" y="1348"/>
                    <a:pt x="122916" y="36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4" name="Google Shape;2204;p28"/>
            <p:cNvSpPr/>
            <p:nvPr/>
          </p:nvSpPr>
          <p:spPr>
            <a:xfrm>
              <a:off x="4435128" y="7254852"/>
              <a:ext cx="98913" cy="97048"/>
            </a:xfrm>
            <a:custGeom>
              <a:avLst/>
              <a:gdLst/>
              <a:ahLst/>
              <a:cxnLst/>
              <a:rect l="l" t="t" r="r" b="b"/>
              <a:pathLst>
                <a:path w="98913" h="97048" extrusionOk="0">
                  <a:moveTo>
                    <a:pt x="15068" y="37907"/>
                  </a:moveTo>
                  <a:cubicBezTo>
                    <a:pt x="23694" y="25762"/>
                    <a:pt x="28235" y="9190"/>
                    <a:pt x="42649" y="2323"/>
                  </a:cubicBezTo>
                  <a:cubicBezTo>
                    <a:pt x="58540" y="-5282"/>
                    <a:pt x="73126" y="7034"/>
                    <a:pt x="79255" y="21165"/>
                  </a:cubicBezTo>
                  <a:cubicBezTo>
                    <a:pt x="88563" y="42561"/>
                    <a:pt x="89754" y="66908"/>
                    <a:pt x="97473" y="88985"/>
                  </a:cubicBezTo>
                  <a:cubicBezTo>
                    <a:pt x="98721" y="92560"/>
                    <a:pt x="100878" y="97668"/>
                    <a:pt x="95033" y="96987"/>
                  </a:cubicBezTo>
                  <a:cubicBezTo>
                    <a:pt x="87257" y="96022"/>
                    <a:pt x="79539" y="94433"/>
                    <a:pt x="71707" y="93752"/>
                  </a:cubicBezTo>
                  <a:cubicBezTo>
                    <a:pt x="62626" y="92901"/>
                    <a:pt x="53489" y="92447"/>
                    <a:pt x="44409" y="91822"/>
                  </a:cubicBezTo>
                  <a:cubicBezTo>
                    <a:pt x="30107" y="90858"/>
                    <a:pt x="12344" y="89893"/>
                    <a:pt x="3547" y="76726"/>
                  </a:cubicBezTo>
                  <a:cubicBezTo>
                    <a:pt x="-6385" y="61800"/>
                    <a:pt x="6839" y="49598"/>
                    <a:pt x="15124" y="37964"/>
                  </a:cubicBezTo>
                  <a:cubicBezTo>
                    <a:pt x="17452" y="34729"/>
                    <a:pt x="13762" y="39894"/>
                    <a:pt x="15124" y="37964"/>
                  </a:cubicBezTo>
                  <a:close/>
                </a:path>
              </a:pathLst>
            </a:custGeom>
            <a:solidFill>
              <a:srgbClr val="000000">
                <a:alpha val="1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5" name="Google Shape;2205;p28"/>
            <p:cNvSpPr/>
            <p:nvPr/>
          </p:nvSpPr>
          <p:spPr>
            <a:xfrm>
              <a:off x="4524624" y="7131742"/>
              <a:ext cx="197137" cy="214791"/>
            </a:xfrm>
            <a:custGeom>
              <a:avLst/>
              <a:gdLst/>
              <a:ahLst/>
              <a:cxnLst/>
              <a:rect l="l" t="t" r="r" b="b"/>
              <a:pathLst>
                <a:path w="197137" h="214791" extrusionOk="0">
                  <a:moveTo>
                    <a:pt x="197021" y="85707"/>
                  </a:moveTo>
                  <a:cubicBezTo>
                    <a:pt x="197190" y="113630"/>
                    <a:pt x="189813" y="142403"/>
                    <a:pt x="167112" y="160564"/>
                  </a:cubicBezTo>
                  <a:cubicBezTo>
                    <a:pt x="145035" y="178271"/>
                    <a:pt x="115580" y="180882"/>
                    <a:pt x="90041" y="191040"/>
                  </a:cubicBezTo>
                  <a:cubicBezTo>
                    <a:pt x="79259" y="195297"/>
                    <a:pt x="69440" y="200688"/>
                    <a:pt x="60700" y="208293"/>
                  </a:cubicBezTo>
                  <a:cubicBezTo>
                    <a:pt x="59508" y="209315"/>
                    <a:pt x="52074" y="217998"/>
                    <a:pt x="50712" y="213515"/>
                  </a:cubicBezTo>
                  <a:cubicBezTo>
                    <a:pt x="48952" y="207782"/>
                    <a:pt x="49123" y="201369"/>
                    <a:pt x="47817" y="195467"/>
                  </a:cubicBezTo>
                  <a:cubicBezTo>
                    <a:pt x="41631" y="167885"/>
                    <a:pt x="21881" y="146716"/>
                    <a:pt x="9623" y="121972"/>
                  </a:cubicBezTo>
                  <a:cubicBezTo>
                    <a:pt x="-2295" y="97966"/>
                    <a:pt x="-3884" y="70838"/>
                    <a:pt x="9055" y="46888"/>
                  </a:cubicBezTo>
                  <a:cubicBezTo>
                    <a:pt x="20973" y="24812"/>
                    <a:pt x="44696" y="521"/>
                    <a:pt x="71313" y="11"/>
                  </a:cubicBezTo>
                  <a:cubicBezTo>
                    <a:pt x="84820" y="-273"/>
                    <a:pt x="96852" y="5232"/>
                    <a:pt x="109508" y="9205"/>
                  </a:cubicBezTo>
                  <a:cubicBezTo>
                    <a:pt x="122958" y="13631"/>
                    <a:pt x="136692" y="16923"/>
                    <a:pt x="149972" y="22087"/>
                  </a:cubicBezTo>
                  <a:cubicBezTo>
                    <a:pt x="174320" y="31565"/>
                    <a:pt x="193161" y="49669"/>
                    <a:pt x="196396" y="76343"/>
                  </a:cubicBezTo>
                  <a:cubicBezTo>
                    <a:pt x="196793" y="79464"/>
                    <a:pt x="196964" y="82643"/>
                    <a:pt x="197134" y="85764"/>
                  </a:cubicBezTo>
                  <a:cubicBezTo>
                    <a:pt x="197190" y="95412"/>
                    <a:pt x="196623" y="72200"/>
                    <a:pt x="197134" y="8576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6" name="Google Shape;2206;p28"/>
            <p:cNvSpPr/>
            <p:nvPr/>
          </p:nvSpPr>
          <p:spPr>
            <a:xfrm>
              <a:off x="4562577" y="7233448"/>
              <a:ext cx="94710" cy="104442"/>
            </a:xfrm>
            <a:custGeom>
              <a:avLst/>
              <a:gdLst/>
              <a:ahLst/>
              <a:cxnLst/>
              <a:rect l="l" t="t" r="r" b="b"/>
              <a:pathLst>
                <a:path w="94710" h="104442" extrusionOk="0">
                  <a:moveTo>
                    <a:pt x="46187" y="6759"/>
                  </a:moveTo>
                  <a:cubicBezTo>
                    <a:pt x="58616" y="10845"/>
                    <a:pt x="72917" y="10334"/>
                    <a:pt x="84041" y="18109"/>
                  </a:cubicBezTo>
                  <a:cubicBezTo>
                    <a:pt x="96015" y="26509"/>
                    <a:pt x="97775" y="41832"/>
                    <a:pt x="90000" y="53750"/>
                  </a:cubicBezTo>
                  <a:cubicBezTo>
                    <a:pt x="77003" y="73613"/>
                    <a:pt x="49422" y="82580"/>
                    <a:pt x="30353" y="95634"/>
                  </a:cubicBezTo>
                  <a:cubicBezTo>
                    <a:pt x="28026" y="97223"/>
                    <a:pt x="19173" y="105792"/>
                    <a:pt x="16165" y="104260"/>
                  </a:cubicBezTo>
                  <a:cubicBezTo>
                    <a:pt x="13100" y="102103"/>
                    <a:pt x="13384" y="90866"/>
                    <a:pt x="12760" y="87461"/>
                  </a:cubicBezTo>
                  <a:cubicBezTo>
                    <a:pt x="9979" y="72308"/>
                    <a:pt x="5268" y="57609"/>
                    <a:pt x="1976" y="42626"/>
                  </a:cubicBezTo>
                  <a:cubicBezTo>
                    <a:pt x="-918" y="29630"/>
                    <a:pt x="-2166" y="13626"/>
                    <a:pt x="9355" y="4318"/>
                  </a:cubicBezTo>
                  <a:cubicBezTo>
                    <a:pt x="20478" y="-4649"/>
                    <a:pt x="34780" y="2445"/>
                    <a:pt x="46244" y="6815"/>
                  </a:cubicBezTo>
                  <a:cubicBezTo>
                    <a:pt x="48116" y="7440"/>
                    <a:pt x="41760" y="5113"/>
                    <a:pt x="46244" y="6815"/>
                  </a:cubicBezTo>
                  <a:close/>
                </a:path>
              </a:pathLst>
            </a:custGeom>
            <a:solidFill>
              <a:srgbClr val="000000">
                <a:alpha val="1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7" name="Google Shape;2207;p28"/>
            <p:cNvSpPr/>
            <p:nvPr/>
          </p:nvSpPr>
          <p:spPr>
            <a:xfrm>
              <a:off x="4596980" y="7282991"/>
              <a:ext cx="213716" cy="199018"/>
            </a:xfrm>
            <a:custGeom>
              <a:avLst/>
              <a:gdLst/>
              <a:ahLst/>
              <a:cxnLst/>
              <a:rect l="l" t="t" r="r" b="b"/>
              <a:pathLst>
                <a:path w="213716" h="199018" extrusionOk="0">
                  <a:moveTo>
                    <a:pt x="167230" y="192343"/>
                  </a:moveTo>
                  <a:cubicBezTo>
                    <a:pt x="142996" y="200515"/>
                    <a:pt x="115754" y="202672"/>
                    <a:pt x="92543" y="190243"/>
                  </a:cubicBezTo>
                  <a:cubicBezTo>
                    <a:pt x="67969" y="177076"/>
                    <a:pt x="54688" y="150856"/>
                    <a:pt x="39024" y="128950"/>
                  </a:cubicBezTo>
                  <a:cubicBezTo>
                    <a:pt x="32044" y="119415"/>
                    <a:pt x="23588" y="110391"/>
                    <a:pt x="13770" y="103808"/>
                  </a:cubicBezTo>
                  <a:cubicBezTo>
                    <a:pt x="9853" y="101198"/>
                    <a:pt x="5427" y="99268"/>
                    <a:pt x="1625" y="96544"/>
                  </a:cubicBezTo>
                  <a:cubicBezTo>
                    <a:pt x="-3823" y="92685"/>
                    <a:pt x="5938" y="89677"/>
                    <a:pt x="8832" y="88315"/>
                  </a:cubicBezTo>
                  <a:cubicBezTo>
                    <a:pt x="34144" y="75829"/>
                    <a:pt x="49240" y="53355"/>
                    <a:pt x="67514" y="32924"/>
                  </a:cubicBezTo>
                  <a:cubicBezTo>
                    <a:pt x="85562" y="12777"/>
                    <a:pt x="108717" y="-1468"/>
                    <a:pt x="136583" y="121"/>
                  </a:cubicBezTo>
                  <a:cubicBezTo>
                    <a:pt x="160986" y="1540"/>
                    <a:pt x="193279" y="15444"/>
                    <a:pt x="205991" y="37294"/>
                  </a:cubicBezTo>
                  <a:cubicBezTo>
                    <a:pt x="212858" y="49042"/>
                    <a:pt x="213142" y="61471"/>
                    <a:pt x="212858" y="74637"/>
                  </a:cubicBezTo>
                  <a:cubicBezTo>
                    <a:pt x="212518" y="89733"/>
                    <a:pt x="214163" y="104830"/>
                    <a:pt x="213596" y="119926"/>
                  </a:cubicBezTo>
                  <a:cubicBezTo>
                    <a:pt x="212632" y="147451"/>
                    <a:pt x="204743" y="174125"/>
                    <a:pt x="178523" y="187462"/>
                  </a:cubicBezTo>
                  <a:cubicBezTo>
                    <a:pt x="174834" y="189335"/>
                    <a:pt x="171031" y="190924"/>
                    <a:pt x="167173" y="192343"/>
                  </a:cubicBezTo>
                  <a:cubicBezTo>
                    <a:pt x="149011" y="198472"/>
                    <a:pt x="173643" y="190016"/>
                    <a:pt x="167173" y="1923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8" name="Google Shape;2208;p28"/>
            <p:cNvSpPr/>
            <p:nvPr/>
          </p:nvSpPr>
          <p:spPr>
            <a:xfrm>
              <a:off x="4605929" y="7335099"/>
              <a:ext cx="104152" cy="96996"/>
            </a:xfrm>
            <a:custGeom>
              <a:avLst/>
              <a:gdLst/>
              <a:ahLst/>
              <a:cxnLst/>
              <a:rect l="l" t="t" r="r" b="b"/>
              <a:pathLst>
                <a:path w="104152" h="96996" extrusionOk="0">
                  <a:moveTo>
                    <a:pt x="101868" y="39782"/>
                  </a:moveTo>
                  <a:cubicBezTo>
                    <a:pt x="101528" y="53006"/>
                    <a:pt x="106466" y="66059"/>
                    <a:pt x="102777" y="79282"/>
                  </a:cubicBezTo>
                  <a:cubicBezTo>
                    <a:pt x="99088" y="92279"/>
                    <a:pt x="86318" y="98862"/>
                    <a:pt x="73435" y="96535"/>
                  </a:cubicBezTo>
                  <a:cubicBezTo>
                    <a:pt x="59474" y="93981"/>
                    <a:pt x="48067" y="82971"/>
                    <a:pt x="37908" y="73834"/>
                  </a:cubicBezTo>
                  <a:cubicBezTo>
                    <a:pt x="27693" y="64640"/>
                    <a:pt x="17307" y="55560"/>
                    <a:pt x="6126" y="47614"/>
                  </a:cubicBezTo>
                  <a:cubicBezTo>
                    <a:pt x="4311" y="46309"/>
                    <a:pt x="-2330" y="43017"/>
                    <a:pt x="849" y="40293"/>
                  </a:cubicBezTo>
                  <a:cubicBezTo>
                    <a:pt x="5673" y="36150"/>
                    <a:pt x="12880" y="33880"/>
                    <a:pt x="18385" y="30759"/>
                  </a:cubicBezTo>
                  <a:cubicBezTo>
                    <a:pt x="30530" y="23892"/>
                    <a:pt x="41995" y="15833"/>
                    <a:pt x="54026" y="8739"/>
                  </a:cubicBezTo>
                  <a:cubicBezTo>
                    <a:pt x="64809" y="2382"/>
                    <a:pt x="78997" y="-3804"/>
                    <a:pt x="91142" y="2893"/>
                  </a:cubicBezTo>
                  <a:cubicBezTo>
                    <a:pt x="105217" y="10668"/>
                    <a:pt x="101755" y="26502"/>
                    <a:pt x="101925" y="39839"/>
                  </a:cubicBezTo>
                  <a:cubicBezTo>
                    <a:pt x="101812" y="43812"/>
                    <a:pt x="101868" y="35072"/>
                    <a:pt x="101925" y="39839"/>
                  </a:cubicBezTo>
                  <a:close/>
                </a:path>
              </a:pathLst>
            </a:custGeom>
            <a:solidFill>
              <a:srgbClr val="000000">
                <a:alpha val="1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9" name="Google Shape;2209;p28"/>
            <p:cNvSpPr/>
            <p:nvPr/>
          </p:nvSpPr>
          <p:spPr>
            <a:xfrm>
              <a:off x="4511996" y="7318980"/>
              <a:ext cx="100682" cy="108413"/>
            </a:xfrm>
            <a:custGeom>
              <a:avLst/>
              <a:gdLst/>
              <a:ahLst/>
              <a:cxnLst/>
              <a:rect l="l" t="t" r="r" b="b"/>
              <a:pathLst>
                <a:path w="100682" h="108413" extrusionOk="0">
                  <a:moveTo>
                    <a:pt x="88028" y="80135"/>
                  </a:moveTo>
                  <a:cubicBezTo>
                    <a:pt x="94668" y="78489"/>
                    <a:pt x="100003" y="72360"/>
                    <a:pt x="100627" y="65493"/>
                  </a:cubicBezTo>
                  <a:cubicBezTo>
                    <a:pt x="100968" y="61577"/>
                    <a:pt x="99719" y="57547"/>
                    <a:pt x="97449" y="54369"/>
                  </a:cubicBezTo>
                  <a:cubicBezTo>
                    <a:pt x="99606" y="51759"/>
                    <a:pt x="100740" y="48240"/>
                    <a:pt x="100457" y="44835"/>
                  </a:cubicBezTo>
                  <a:cubicBezTo>
                    <a:pt x="99946" y="39386"/>
                    <a:pt x="96257" y="34392"/>
                    <a:pt x="91206" y="32236"/>
                  </a:cubicBezTo>
                  <a:cubicBezTo>
                    <a:pt x="89900" y="31668"/>
                    <a:pt x="88595" y="31328"/>
                    <a:pt x="87176" y="31157"/>
                  </a:cubicBezTo>
                  <a:cubicBezTo>
                    <a:pt x="88369" y="27695"/>
                    <a:pt x="88482" y="23836"/>
                    <a:pt x="86893" y="20544"/>
                  </a:cubicBezTo>
                  <a:cubicBezTo>
                    <a:pt x="84396" y="15380"/>
                    <a:pt x="78493" y="12145"/>
                    <a:pt x="72818" y="12769"/>
                  </a:cubicBezTo>
                  <a:cubicBezTo>
                    <a:pt x="70718" y="5505"/>
                    <a:pt x="63511" y="57"/>
                    <a:pt x="55906" y="0"/>
                  </a:cubicBezTo>
                  <a:cubicBezTo>
                    <a:pt x="48358" y="0"/>
                    <a:pt x="41036" y="5278"/>
                    <a:pt x="38823" y="12542"/>
                  </a:cubicBezTo>
                  <a:cubicBezTo>
                    <a:pt x="30935" y="8513"/>
                    <a:pt x="20492" y="10386"/>
                    <a:pt x="14476" y="16856"/>
                  </a:cubicBezTo>
                  <a:cubicBezTo>
                    <a:pt x="8460" y="23325"/>
                    <a:pt x="7326" y="33881"/>
                    <a:pt x="11922" y="41486"/>
                  </a:cubicBezTo>
                  <a:cubicBezTo>
                    <a:pt x="4885" y="43756"/>
                    <a:pt x="-166" y="50964"/>
                    <a:pt x="4" y="58342"/>
                  </a:cubicBezTo>
                  <a:cubicBezTo>
                    <a:pt x="231" y="65720"/>
                    <a:pt x="5679" y="72644"/>
                    <a:pt x="12830" y="74516"/>
                  </a:cubicBezTo>
                  <a:cubicBezTo>
                    <a:pt x="10901" y="80873"/>
                    <a:pt x="12887" y="88251"/>
                    <a:pt x="17768" y="92848"/>
                  </a:cubicBezTo>
                  <a:cubicBezTo>
                    <a:pt x="22648" y="97388"/>
                    <a:pt x="30140" y="98920"/>
                    <a:pt x="36383" y="96593"/>
                  </a:cubicBezTo>
                  <a:cubicBezTo>
                    <a:pt x="38653" y="103631"/>
                    <a:pt x="45917" y="108738"/>
                    <a:pt x="53352" y="108398"/>
                  </a:cubicBezTo>
                  <a:cubicBezTo>
                    <a:pt x="60730" y="108057"/>
                    <a:pt x="67597" y="102382"/>
                    <a:pt x="69243" y="95174"/>
                  </a:cubicBezTo>
                  <a:cubicBezTo>
                    <a:pt x="73669" y="98069"/>
                    <a:pt x="79912" y="97728"/>
                    <a:pt x="84055" y="94493"/>
                  </a:cubicBezTo>
                  <a:cubicBezTo>
                    <a:pt x="88198" y="91202"/>
                    <a:pt x="89900" y="85186"/>
                    <a:pt x="88085" y="802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0" name="Google Shape;2210;p28"/>
            <p:cNvSpPr/>
            <p:nvPr/>
          </p:nvSpPr>
          <p:spPr>
            <a:xfrm>
              <a:off x="4569659" y="7342363"/>
              <a:ext cx="17786" cy="17771"/>
            </a:xfrm>
            <a:custGeom>
              <a:avLst/>
              <a:gdLst/>
              <a:ahLst/>
              <a:cxnLst/>
              <a:rect l="l" t="t" r="r" b="b"/>
              <a:pathLst>
                <a:path w="17786" h="17771" extrusionOk="0">
                  <a:moveTo>
                    <a:pt x="229" y="6866"/>
                  </a:moveTo>
                  <a:cubicBezTo>
                    <a:pt x="-509" y="10044"/>
                    <a:pt x="569" y="13563"/>
                    <a:pt x="3010" y="15663"/>
                  </a:cubicBezTo>
                  <a:cubicBezTo>
                    <a:pt x="6471" y="18670"/>
                    <a:pt x="12316" y="18443"/>
                    <a:pt x="15438" y="15095"/>
                  </a:cubicBezTo>
                  <a:cubicBezTo>
                    <a:pt x="18617" y="11747"/>
                    <a:pt x="18560" y="5901"/>
                    <a:pt x="15325" y="2666"/>
                  </a:cubicBezTo>
                  <a:cubicBezTo>
                    <a:pt x="13111" y="396"/>
                    <a:pt x="9592" y="-512"/>
                    <a:pt x="6528" y="283"/>
                  </a:cubicBezTo>
                  <a:cubicBezTo>
                    <a:pt x="3463" y="1134"/>
                    <a:pt x="966" y="3744"/>
                    <a:pt x="229" y="680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1" name="Google Shape;2211;p28"/>
            <p:cNvSpPr/>
            <p:nvPr/>
          </p:nvSpPr>
          <p:spPr>
            <a:xfrm>
              <a:off x="4533976" y="7343723"/>
              <a:ext cx="29369" cy="25388"/>
            </a:xfrm>
            <a:custGeom>
              <a:avLst/>
              <a:gdLst/>
              <a:ahLst/>
              <a:cxnLst/>
              <a:rect l="l" t="t" r="r" b="b"/>
              <a:pathLst>
                <a:path w="29369" h="25388" extrusionOk="0">
                  <a:moveTo>
                    <a:pt x="11280" y="398"/>
                  </a:moveTo>
                  <a:cubicBezTo>
                    <a:pt x="7819" y="1135"/>
                    <a:pt x="4584" y="2951"/>
                    <a:pt x="2484" y="5732"/>
                  </a:cubicBezTo>
                  <a:cubicBezTo>
                    <a:pt x="327" y="8513"/>
                    <a:pt x="-581" y="12316"/>
                    <a:pt x="384" y="15664"/>
                  </a:cubicBezTo>
                  <a:cubicBezTo>
                    <a:pt x="1973" y="21283"/>
                    <a:pt x="8046" y="24461"/>
                    <a:pt x="13835" y="25199"/>
                  </a:cubicBezTo>
                  <a:cubicBezTo>
                    <a:pt x="17353" y="25653"/>
                    <a:pt x="21099" y="25369"/>
                    <a:pt x="24107" y="23496"/>
                  </a:cubicBezTo>
                  <a:cubicBezTo>
                    <a:pt x="29442" y="20204"/>
                    <a:pt x="30917" y="12259"/>
                    <a:pt x="27625" y="6924"/>
                  </a:cubicBezTo>
                  <a:cubicBezTo>
                    <a:pt x="24391" y="1533"/>
                    <a:pt x="17410" y="-964"/>
                    <a:pt x="11224" y="3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2" name="Google Shape;2212;p28"/>
            <p:cNvSpPr/>
            <p:nvPr/>
          </p:nvSpPr>
          <p:spPr>
            <a:xfrm>
              <a:off x="4577997" y="7371899"/>
              <a:ext cx="15288" cy="13993"/>
            </a:xfrm>
            <a:custGeom>
              <a:avLst/>
              <a:gdLst/>
              <a:ahLst/>
              <a:cxnLst/>
              <a:rect l="l" t="t" r="r" b="b"/>
              <a:pathLst>
                <a:path w="15288" h="13993" extrusionOk="0">
                  <a:moveTo>
                    <a:pt x="12946" y="4288"/>
                  </a:moveTo>
                  <a:cubicBezTo>
                    <a:pt x="10846" y="1791"/>
                    <a:pt x="7838" y="-480"/>
                    <a:pt x="4660" y="88"/>
                  </a:cubicBezTo>
                  <a:cubicBezTo>
                    <a:pt x="1141" y="769"/>
                    <a:pt x="-845" y="5139"/>
                    <a:pt x="347" y="8487"/>
                  </a:cubicBezTo>
                  <a:cubicBezTo>
                    <a:pt x="1539" y="11836"/>
                    <a:pt x="5228" y="13936"/>
                    <a:pt x="8803" y="13992"/>
                  </a:cubicBezTo>
                  <a:cubicBezTo>
                    <a:pt x="11527" y="14049"/>
                    <a:pt x="14705" y="12630"/>
                    <a:pt x="15216" y="9963"/>
                  </a:cubicBezTo>
                  <a:cubicBezTo>
                    <a:pt x="15613" y="7863"/>
                    <a:pt x="14308" y="5877"/>
                    <a:pt x="12946" y="42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3" name="Google Shape;2213;p28"/>
            <p:cNvSpPr/>
            <p:nvPr/>
          </p:nvSpPr>
          <p:spPr>
            <a:xfrm>
              <a:off x="4544556" y="7382667"/>
              <a:ext cx="28123" cy="23428"/>
            </a:xfrm>
            <a:custGeom>
              <a:avLst/>
              <a:gdLst/>
              <a:ahLst/>
              <a:cxnLst/>
              <a:rect l="l" t="t" r="r" b="b"/>
              <a:pathLst>
                <a:path w="28123" h="23428" extrusionOk="0">
                  <a:moveTo>
                    <a:pt x="7398" y="1521"/>
                  </a:moveTo>
                  <a:cubicBezTo>
                    <a:pt x="3596" y="3224"/>
                    <a:pt x="304" y="6686"/>
                    <a:pt x="20" y="10829"/>
                  </a:cubicBezTo>
                  <a:cubicBezTo>
                    <a:pt x="-206" y="14064"/>
                    <a:pt x="1496" y="17242"/>
                    <a:pt x="3937" y="19342"/>
                  </a:cubicBezTo>
                  <a:cubicBezTo>
                    <a:pt x="6376" y="21441"/>
                    <a:pt x="9555" y="22576"/>
                    <a:pt x="12790" y="23087"/>
                  </a:cubicBezTo>
                  <a:cubicBezTo>
                    <a:pt x="16308" y="23712"/>
                    <a:pt x="20111" y="23598"/>
                    <a:pt x="23176" y="21725"/>
                  </a:cubicBezTo>
                  <a:cubicBezTo>
                    <a:pt x="26864" y="19455"/>
                    <a:pt x="28737" y="14801"/>
                    <a:pt x="27943" y="10545"/>
                  </a:cubicBezTo>
                  <a:cubicBezTo>
                    <a:pt x="27148" y="6288"/>
                    <a:pt x="23970" y="2656"/>
                    <a:pt x="19997" y="1067"/>
                  </a:cubicBezTo>
                  <a:cubicBezTo>
                    <a:pt x="16025" y="-579"/>
                    <a:pt x="11371" y="-238"/>
                    <a:pt x="7455" y="1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4" name="Google Shape;2214;p28"/>
            <p:cNvSpPr/>
            <p:nvPr/>
          </p:nvSpPr>
          <p:spPr>
            <a:xfrm>
              <a:off x="4528853" y="7375537"/>
              <a:ext cx="9847" cy="9841"/>
            </a:xfrm>
            <a:custGeom>
              <a:avLst/>
              <a:gdLst/>
              <a:ahLst/>
              <a:cxnLst/>
              <a:rect l="l" t="t" r="r" b="b"/>
              <a:pathLst>
                <a:path w="9847" h="9841" extrusionOk="0">
                  <a:moveTo>
                    <a:pt x="6869" y="365"/>
                  </a:moveTo>
                  <a:cubicBezTo>
                    <a:pt x="4770" y="-543"/>
                    <a:pt x="2045" y="309"/>
                    <a:pt x="797" y="2181"/>
                  </a:cubicBezTo>
                  <a:cubicBezTo>
                    <a:pt x="-452" y="4111"/>
                    <a:pt x="-225" y="6892"/>
                    <a:pt x="1421" y="8481"/>
                  </a:cubicBezTo>
                  <a:cubicBezTo>
                    <a:pt x="3521" y="10581"/>
                    <a:pt x="7437" y="10184"/>
                    <a:pt x="9083" y="7743"/>
                  </a:cubicBezTo>
                  <a:cubicBezTo>
                    <a:pt x="10728" y="5303"/>
                    <a:pt x="9593" y="1500"/>
                    <a:pt x="6869" y="3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38821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2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17" name="Google Shape;2217;p29"/>
          <p:cNvSpPr txBox="1">
            <a:spLocks noGrp="1"/>
          </p:cNvSpPr>
          <p:nvPr>
            <p:ph type="subTitle" idx="1"/>
          </p:nvPr>
        </p:nvSpPr>
        <p:spPr>
          <a:xfrm>
            <a:off x="960001" y="2937568"/>
            <a:ext cx="3176000" cy="22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8" name="Google Shape;2218;p29"/>
          <p:cNvSpPr txBox="1">
            <a:spLocks noGrp="1"/>
          </p:cNvSpPr>
          <p:nvPr>
            <p:ph type="subTitle" idx="2"/>
          </p:nvPr>
        </p:nvSpPr>
        <p:spPr>
          <a:xfrm>
            <a:off x="4395852" y="2937568"/>
            <a:ext cx="3176000" cy="22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9" name="Google Shape;2219;p29"/>
          <p:cNvSpPr txBox="1">
            <a:spLocks noGrp="1"/>
          </p:cNvSpPr>
          <p:nvPr>
            <p:ph type="subTitle" idx="3"/>
          </p:nvPr>
        </p:nvSpPr>
        <p:spPr>
          <a:xfrm>
            <a:off x="7831712" y="2937568"/>
            <a:ext cx="3176000" cy="22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0" name="Google Shape;2220;p29"/>
          <p:cNvSpPr txBox="1">
            <a:spLocks noGrp="1"/>
          </p:cNvSpPr>
          <p:nvPr>
            <p:ph type="subTitle" idx="4"/>
          </p:nvPr>
        </p:nvSpPr>
        <p:spPr>
          <a:xfrm>
            <a:off x="960000" y="2300367"/>
            <a:ext cx="31760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9pPr>
          </a:lstStyle>
          <a:p>
            <a:endParaRPr/>
          </a:p>
        </p:txBody>
      </p:sp>
      <p:sp>
        <p:nvSpPr>
          <p:cNvPr id="2221" name="Google Shape;2221;p29"/>
          <p:cNvSpPr txBox="1">
            <a:spLocks noGrp="1"/>
          </p:cNvSpPr>
          <p:nvPr>
            <p:ph type="subTitle" idx="5"/>
          </p:nvPr>
        </p:nvSpPr>
        <p:spPr>
          <a:xfrm>
            <a:off x="4395856" y="2300367"/>
            <a:ext cx="31760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9pPr>
          </a:lstStyle>
          <a:p>
            <a:endParaRPr/>
          </a:p>
        </p:txBody>
      </p:sp>
      <p:sp>
        <p:nvSpPr>
          <p:cNvPr id="2222" name="Google Shape;2222;p29"/>
          <p:cNvSpPr txBox="1">
            <a:spLocks noGrp="1"/>
          </p:cNvSpPr>
          <p:nvPr>
            <p:ph type="subTitle" idx="6"/>
          </p:nvPr>
        </p:nvSpPr>
        <p:spPr>
          <a:xfrm>
            <a:off x="7831712" y="2300367"/>
            <a:ext cx="31760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9pPr>
          </a:lstStyle>
          <a:p>
            <a:endParaRPr/>
          </a:p>
        </p:txBody>
      </p:sp>
      <p:grpSp>
        <p:nvGrpSpPr>
          <p:cNvPr id="2223" name="Google Shape;2223;p29"/>
          <p:cNvGrpSpPr/>
          <p:nvPr/>
        </p:nvGrpSpPr>
        <p:grpSpPr>
          <a:xfrm>
            <a:off x="-1057125" y="411230"/>
            <a:ext cx="14182521" cy="7714293"/>
            <a:chOff x="-792844" y="308422"/>
            <a:chExt cx="10636891" cy="5785720"/>
          </a:xfrm>
        </p:grpSpPr>
        <p:grpSp>
          <p:nvGrpSpPr>
            <p:cNvPr id="2224" name="Google Shape;2224;p29"/>
            <p:cNvGrpSpPr/>
            <p:nvPr/>
          </p:nvGrpSpPr>
          <p:grpSpPr>
            <a:xfrm>
              <a:off x="-792844" y="3220123"/>
              <a:ext cx="10636891" cy="2874019"/>
              <a:chOff x="-792844" y="3220123"/>
              <a:chExt cx="10636891" cy="2874019"/>
            </a:xfrm>
          </p:grpSpPr>
          <p:sp>
            <p:nvSpPr>
              <p:cNvPr id="2225" name="Google Shape;2225;p29"/>
              <p:cNvSpPr/>
              <p:nvPr/>
            </p:nvSpPr>
            <p:spPr>
              <a:xfrm>
                <a:off x="7095425" y="3220123"/>
                <a:ext cx="2748622" cy="1917458"/>
              </a:xfrm>
              <a:custGeom>
                <a:avLst/>
                <a:gdLst/>
                <a:ahLst/>
                <a:cxnLst/>
                <a:rect l="l" t="t" r="r" b="b"/>
                <a:pathLst>
                  <a:path w="4311564" h="3007778" extrusionOk="0">
                    <a:moveTo>
                      <a:pt x="4311530" y="0"/>
                    </a:moveTo>
                    <a:cubicBezTo>
                      <a:pt x="4248413" y="28797"/>
                      <a:pt x="4190715" y="65514"/>
                      <a:pt x="4143681" y="105392"/>
                    </a:cubicBezTo>
                    <a:cubicBezTo>
                      <a:pt x="3999070" y="228014"/>
                      <a:pt x="3902328" y="382212"/>
                      <a:pt x="3728052" y="482220"/>
                    </a:cubicBezTo>
                    <a:cubicBezTo>
                      <a:pt x="3525291" y="598589"/>
                      <a:pt x="3251737" y="622419"/>
                      <a:pt x="3022090" y="708254"/>
                    </a:cubicBezTo>
                    <a:cubicBezTo>
                      <a:pt x="2788240" y="795653"/>
                      <a:pt x="2603161" y="950163"/>
                      <a:pt x="2515832" y="1130900"/>
                    </a:cubicBezTo>
                    <a:cubicBezTo>
                      <a:pt x="2428503" y="1311637"/>
                      <a:pt x="2439828" y="1516620"/>
                      <a:pt x="2546887" y="1691626"/>
                    </a:cubicBezTo>
                    <a:cubicBezTo>
                      <a:pt x="2600834" y="1779823"/>
                      <a:pt x="2674129" y="1891503"/>
                      <a:pt x="2583500" y="1961950"/>
                    </a:cubicBezTo>
                    <a:cubicBezTo>
                      <a:pt x="2516735" y="2013812"/>
                      <a:pt x="2400575" y="2005093"/>
                      <a:pt x="2313767" y="2037503"/>
                    </a:cubicBezTo>
                    <a:cubicBezTo>
                      <a:pt x="2152587" y="2097633"/>
                      <a:pt x="2151475" y="2264266"/>
                      <a:pt x="2054420" y="2375703"/>
                    </a:cubicBezTo>
                    <a:cubicBezTo>
                      <a:pt x="1936105" y="2511560"/>
                      <a:pt x="1685234" y="2549874"/>
                      <a:pt x="1465175" y="2537543"/>
                    </a:cubicBezTo>
                    <a:cubicBezTo>
                      <a:pt x="1245116" y="2525211"/>
                      <a:pt x="1028426" y="2475155"/>
                      <a:pt x="808193" y="2485437"/>
                    </a:cubicBezTo>
                    <a:cubicBezTo>
                      <a:pt x="566318" y="2496727"/>
                      <a:pt x="332990" y="2584612"/>
                      <a:pt x="180355" y="2721927"/>
                    </a:cubicBezTo>
                    <a:cubicBezTo>
                      <a:pt x="88823" y="2804289"/>
                      <a:pt x="27164" y="2903672"/>
                      <a:pt x="0" y="3007779"/>
                    </a:cubicBezTo>
                    <a:lnTo>
                      <a:pt x="4311565" y="3007779"/>
                    </a:lnTo>
                    <a:lnTo>
                      <a:pt x="431156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226" name="Google Shape;2226;p29"/>
              <p:cNvGrpSpPr/>
              <p:nvPr/>
            </p:nvGrpSpPr>
            <p:grpSpPr>
              <a:xfrm flipH="1">
                <a:off x="-792844" y="4057265"/>
                <a:ext cx="3395851" cy="2036877"/>
                <a:chOff x="10061381" y="5124065"/>
                <a:chExt cx="3395851" cy="2036877"/>
              </a:xfrm>
            </p:grpSpPr>
            <p:sp>
              <p:nvSpPr>
                <p:cNvPr id="2227" name="Google Shape;2227;p29"/>
                <p:cNvSpPr/>
                <p:nvPr/>
              </p:nvSpPr>
              <p:spPr>
                <a:xfrm rot="-2700000">
                  <a:off x="11893678" y="5392328"/>
                  <a:ext cx="1295290" cy="1295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4" y="726912"/>
                      </a:moveTo>
                      <a:cubicBezTo>
                        <a:pt x="1453824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50"/>
                        <a:pt x="325450" y="0"/>
                        <a:pt x="726912" y="0"/>
                      </a:cubicBezTo>
                      <a:cubicBezTo>
                        <a:pt x="1128374" y="0"/>
                        <a:pt x="1453824" y="325450"/>
                        <a:pt x="1453824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8" name="Google Shape;2228;p29"/>
                <p:cNvSpPr/>
                <p:nvPr/>
              </p:nvSpPr>
              <p:spPr>
                <a:xfrm>
                  <a:off x="12014903" y="5512781"/>
                  <a:ext cx="1055315" cy="105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2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6" y="265245"/>
                        <a:pt x="1182426" y="591213"/>
                      </a:cubicBezTo>
                      <a:cubicBezTo>
                        <a:pt x="1182426" y="917182"/>
                        <a:pt x="917181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4"/>
                        <a:pt x="269813" y="1174143"/>
                        <a:pt x="591213" y="1174143"/>
                      </a:cubicBezTo>
                      <a:cubicBezTo>
                        <a:pt x="912613" y="1174143"/>
                        <a:pt x="1174143" y="912614"/>
                        <a:pt x="1174143" y="591213"/>
                      </a:cubicBezTo>
                      <a:cubicBezTo>
                        <a:pt x="1174143" y="269813"/>
                        <a:pt x="912613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9" name="Google Shape;2229;p29"/>
                <p:cNvSpPr/>
                <p:nvPr/>
              </p:nvSpPr>
              <p:spPr>
                <a:xfrm>
                  <a:off x="12100874" y="5598754"/>
                  <a:ext cx="883216" cy="883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8"/>
                      </a:moveTo>
                      <a:cubicBezTo>
                        <a:pt x="222002" y="989598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7" y="989598"/>
                        <a:pt x="494799" y="989598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89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89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0" name="Google Shape;2230;p29"/>
                <p:cNvSpPr/>
                <p:nvPr/>
              </p:nvSpPr>
              <p:spPr>
                <a:xfrm>
                  <a:off x="12173976" y="5671855"/>
                  <a:ext cx="736884" cy="73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40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22"/>
                        <a:pt x="8283" y="412820"/>
                      </a:cubicBezTo>
                      <a:cubicBezTo>
                        <a:pt x="8283" y="635918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857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1" name="Google Shape;2231;p29"/>
                <p:cNvSpPr/>
                <p:nvPr/>
              </p:nvSpPr>
              <p:spPr>
                <a:xfrm>
                  <a:off x="11125852" y="5689614"/>
                  <a:ext cx="1297536" cy="1297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2" h="1453822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3"/>
                        <a:pt x="726912" y="1453823"/>
                      </a:cubicBezTo>
                      <a:cubicBezTo>
                        <a:pt x="325449" y="1453823"/>
                        <a:pt x="0" y="1128374"/>
                        <a:pt x="0" y="726912"/>
                      </a:cubicBezTo>
                      <a:cubicBezTo>
                        <a:pt x="0" y="325450"/>
                        <a:pt x="325449" y="1"/>
                        <a:pt x="726912" y="1"/>
                      </a:cubicBezTo>
                      <a:cubicBezTo>
                        <a:pt x="1128374" y="1"/>
                        <a:pt x="1453823" y="325450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2" name="Google Shape;2232;p29"/>
                <p:cNvSpPr/>
                <p:nvPr/>
              </p:nvSpPr>
              <p:spPr>
                <a:xfrm>
                  <a:off x="11246854" y="5810616"/>
                  <a:ext cx="1055315" cy="105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181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3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3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3" name="Google Shape;2233;p29"/>
                <p:cNvSpPr/>
                <p:nvPr/>
              </p:nvSpPr>
              <p:spPr>
                <a:xfrm>
                  <a:off x="11332826" y="5896534"/>
                  <a:ext cx="883216" cy="883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7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4" name="Google Shape;2234;p29"/>
                <p:cNvSpPr/>
                <p:nvPr/>
              </p:nvSpPr>
              <p:spPr>
                <a:xfrm>
                  <a:off x="11405927" y="5969636"/>
                  <a:ext cx="736883" cy="73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344"/>
                      </a:moveTo>
                      <a:cubicBezTo>
                        <a:pt x="189783" y="8344"/>
                        <a:pt x="8283" y="189783"/>
                        <a:pt x="8283" y="412881"/>
                      </a:cubicBezTo>
                      <a:cubicBezTo>
                        <a:pt x="8283" y="635979"/>
                        <a:pt x="189722" y="817418"/>
                        <a:pt x="412820" y="817418"/>
                      </a:cubicBezTo>
                      <a:cubicBezTo>
                        <a:pt x="635918" y="817418"/>
                        <a:pt x="817357" y="635979"/>
                        <a:pt x="817357" y="412881"/>
                      </a:cubicBezTo>
                      <a:cubicBezTo>
                        <a:pt x="817357" y="189783"/>
                        <a:pt x="635857" y="8344"/>
                        <a:pt x="41282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5" name="Google Shape;2235;p29"/>
                <p:cNvSpPr/>
                <p:nvPr/>
              </p:nvSpPr>
              <p:spPr>
                <a:xfrm>
                  <a:off x="10061381" y="5863406"/>
                  <a:ext cx="1297536" cy="1297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2" h="1453822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3"/>
                        <a:pt x="726912" y="1453823"/>
                      </a:cubicBezTo>
                      <a:cubicBezTo>
                        <a:pt x="325449" y="1453823"/>
                        <a:pt x="0" y="1128374"/>
                        <a:pt x="0" y="726912"/>
                      </a:cubicBezTo>
                      <a:cubicBezTo>
                        <a:pt x="0" y="325450"/>
                        <a:pt x="325449" y="1"/>
                        <a:pt x="726912" y="1"/>
                      </a:cubicBezTo>
                      <a:cubicBezTo>
                        <a:pt x="1128374" y="1"/>
                        <a:pt x="1453823" y="325450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6" name="Google Shape;2236;p29"/>
                <p:cNvSpPr/>
                <p:nvPr/>
              </p:nvSpPr>
              <p:spPr>
                <a:xfrm>
                  <a:off x="10182383" y="5984407"/>
                  <a:ext cx="1055315" cy="105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6" y="265245"/>
                        <a:pt x="1182426" y="591213"/>
                      </a:cubicBezTo>
                      <a:cubicBezTo>
                        <a:pt x="1182426" y="917181"/>
                        <a:pt x="917181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7" name="Google Shape;2237;p29"/>
                <p:cNvSpPr/>
                <p:nvPr/>
              </p:nvSpPr>
              <p:spPr>
                <a:xfrm>
                  <a:off x="10268355" y="6070325"/>
                  <a:ext cx="883216" cy="883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8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8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8" name="Google Shape;2238;p29"/>
                <p:cNvSpPr/>
                <p:nvPr/>
              </p:nvSpPr>
              <p:spPr>
                <a:xfrm>
                  <a:off x="10341456" y="6143426"/>
                  <a:ext cx="736883" cy="73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344"/>
                      </a:moveTo>
                      <a:cubicBezTo>
                        <a:pt x="189783" y="8344"/>
                        <a:pt x="8283" y="189783"/>
                        <a:pt x="8283" y="412881"/>
                      </a:cubicBezTo>
                      <a:cubicBezTo>
                        <a:pt x="8283" y="635979"/>
                        <a:pt x="189722" y="817418"/>
                        <a:pt x="412820" y="817418"/>
                      </a:cubicBezTo>
                      <a:cubicBezTo>
                        <a:pt x="635918" y="817418"/>
                        <a:pt x="817357" y="635979"/>
                        <a:pt x="817357" y="412881"/>
                      </a:cubicBezTo>
                      <a:cubicBezTo>
                        <a:pt x="817357" y="189783"/>
                        <a:pt x="635857" y="8344"/>
                        <a:pt x="41282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239" name="Google Shape;2239;p29"/>
            <p:cNvGrpSpPr/>
            <p:nvPr/>
          </p:nvGrpSpPr>
          <p:grpSpPr>
            <a:xfrm flipH="1">
              <a:off x="8424138" y="308422"/>
              <a:ext cx="461974" cy="462144"/>
              <a:chOff x="8542720" y="1759102"/>
              <a:chExt cx="374068" cy="374206"/>
            </a:xfrm>
          </p:grpSpPr>
          <p:grpSp>
            <p:nvGrpSpPr>
              <p:cNvPr id="2240" name="Google Shape;2240;p29"/>
              <p:cNvGrpSpPr/>
              <p:nvPr/>
            </p:nvGrpSpPr>
            <p:grpSpPr>
              <a:xfrm>
                <a:off x="8735166" y="1847107"/>
                <a:ext cx="40418" cy="38617"/>
                <a:chOff x="6218205" y="5720905"/>
                <a:chExt cx="102584" cy="98012"/>
              </a:xfrm>
            </p:grpSpPr>
            <p:sp>
              <p:nvSpPr>
                <p:cNvPr id="2241" name="Google Shape;2241;p29"/>
                <p:cNvSpPr/>
                <p:nvPr/>
              </p:nvSpPr>
              <p:spPr>
                <a:xfrm>
                  <a:off x="6218205" y="5720905"/>
                  <a:ext cx="34480" cy="9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0" h="98012" extrusionOk="0">
                      <a:moveTo>
                        <a:pt x="0" y="0"/>
                      </a:moveTo>
                      <a:lnTo>
                        <a:pt x="34481" y="0"/>
                      </a:lnTo>
                      <a:lnTo>
                        <a:pt x="34481" y="98012"/>
                      </a:lnTo>
                      <a:lnTo>
                        <a:pt x="0" y="980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2" name="Google Shape;2242;p29"/>
                <p:cNvSpPr/>
                <p:nvPr/>
              </p:nvSpPr>
              <p:spPr>
                <a:xfrm>
                  <a:off x="6286309" y="5720905"/>
                  <a:ext cx="34480" cy="9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0" h="98012" extrusionOk="0">
                      <a:moveTo>
                        <a:pt x="0" y="0"/>
                      </a:moveTo>
                      <a:lnTo>
                        <a:pt x="34481" y="0"/>
                      </a:lnTo>
                      <a:lnTo>
                        <a:pt x="34481" y="98012"/>
                      </a:lnTo>
                      <a:lnTo>
                        <a:pt x="0" y="980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243" name="Google Shape;2243;p29"/>
              <p:cNvSpPr/>
              <p:nvPr/>
            </p:nvSpPr>
            <p:spPr>
              <a:xfrm>
                <a:off x="8542720" y="1759102"/>
                <a:ext cx="349299" cy="374206"/>
              </a:xfrm>
              <a:custGeom>
                <a:avLst/>
                <a:gdLst/>
                <a:ahLst/>
                <a:cxnLst/>
                <a:rect l="l" t="t" r="r" b="b"/>
                <a:pathLst>
                  <a:path w="884301" h="947356" extrusionOk="0">
                    <a:moveTo>
                      <a:pt x="884301" y="473678"/>
                    </a:moveTo>
                    <a:cubicBezTo>
                      <a:pt x="884301" y="735284"/>
                      <a:pt x="686343" y="947357"/>
                      <a:pt x="442151" y="947357"/>
                    </a:cubicBezTo>
                    <a:cubicBezTo>
                      <a:pt x="197958" y="947357"/>
                      <a:pt x="0" y="735283"/>
                      <a:pt x="0" y="473678"/>
                    </a:cubicBezTo>
                    <a:cubicBezTo>
                      <a:pt x="0" y="212073"/>
                      <a:pt x="197958" y="0"/>
                      <a:pt x="442151" y="0"/>
                    </a:cubicBezTo>
                    <a:cubicBezTo>
                      <a:pt x="686343" y="0"/>
                      <a:pt x="884301" y="212074"/>
                      <a:pt x="884301" y="47367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4" name="Google Shape;2244;p29"/>
              <p:cNvSpPr/>
              <p:nvPr/>
            </p:nvSpPr>
            <p:spPr>
              <a:xfrm>
                <a:off x="8542720" y="1933835"/>
                <a:ext cx="349186" cy="199067"/>
              </a:xfrm>
              <a:custGeom>
                <a:avLst/>
                <a:gdLst/>
                <a:ahLst/>
                <a:cxnLst/>
                <a:rect l="l" t="t" r="r" b="b"/>
                <a:pathLst>
                  <a:path w="884015" h="503968" extrusionOk="0">
                    <a:moveTo>
                      <a:pt x="953" y="0"/>
                    </a:moveTo>
                    <a:cubicBezTo>
                      <a:pt x="381" y="10002"/>
                      <a:pt x="0" y="20098"/>
                      <a:pt x="0" y="30289"/>
                    </a:cubicBezTo>
                    <a:cubicBezTo>
                      <a:pt x="0" y="291846"/>
                      <a:pt x="197930" y="503968"/>
                      <a:pt x="442151" y="503968"/>
                    </a:cubicBezTo>
                    <a:cubicBezTo>
                      <a:pt x="686372" y="503968"/>
                      <a:pt x="876872" y="299561"/>
                      <a:pt x="884015" y="44672"/>
                    </a:cubicBezTo>
                    <a:cubicBezTo>
                      <a:pt x="589407" y="34576"/>
                      <a:pt x="294894" y="21622"/>
                      <a:pt x="953" y="9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5" name="Google Shape;2245;p29"/>
              <p:cNvSpPr/>
              <p:nvPr/>
            </p:nvSpPr>
            <p:spPr>
              <a:xfrm>
                <a:off x="8567488" y="1759102"/>
                <a:ext cx="349299" cy="374206"/>
              </a:xfrm>
              <a:custGeom>
                <a:avLst/>
                <a:gdLst/>
                <a:ahLst/>
                <a:cxnLst/>
                <a:rect l="l" t="t" r="r" b="b"/>
                <a:pathLst>
                  <a:path w="884301" h="947356" extrusionOk="0">
                    <a:moveTo>
                      <a:pt x="884301" y="473678"/>
                    </a:moveTo>
                    <a:cubicBezTo>
                      <a:pt x="884301" y="735284"/>
                      <a:pt x="686344" y="947357"/>
                      <a:pt x="442151" y="947357"/>
                    </a:cubicBezTo>
                    <a:cubicBezTo>
                      <a:pt x="197958" y="947357"/>
                      <a:pt x="0" y="735283"/>
                      <a:pt x="0" y="473678"/>
                    </a:cubicBezTo>
                    <a:cubicBezTo>
                      <a:pt x="0" y="212073"/>
                      <a:pt x="197958" y="0"/>
                      <a:pt x="442151" y="0"/>
                    </a:cubicBezTo>
                    <a:cubicBezTo>
                      <a:pt x="686344" y="0"/>
                      <a:pt x="884301" y="212074"/>
                      <a:pt x="884301" y="47367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6" name="Google Shape;2246;p29"/>
              <p:cNvSpPr/>
              <p:nvPr/>
            </p:nvSpPr>
            <p:spPr>
              <a:xfrm>
                <a:off x="8596536" y="1782445"/>
                <a:ext cx="298356" cy="327402"/>
              </a:xfrm>
              <a:custGeom>
                <a:avLst/>
                <a:gdLst/>
                <a:ahLst/>
                <a:cxnLst/>
                <a:rect l="l" t="t" r="r" b="b"/>
                <a:pathLst>
                  <a:path w="755332" h="828865" extrusionOk="0">
                    <a:moveTo>
                      <a:pt x="755333" y="414433"/>
                    </a:moveTo>
                    <a:cubicBezTo>
                      <a:pt x="755333" y="643318"/>
                      <a:pt x="586246" y="828866"/>
                      <a:pt x="377666" y="828866"/>
                    </a:cubicBezTo>
                    <a:cubicBezTo>
                      <a:pt x="169087" y="828866"/>
                      <a:pt x="0" y="643318"/>
                      <a:pt x="0" y="414433"/>
                    </a:cubicBezTo>
                    <a:cubicBezTo>
                      <a:pt x="0" y="185548"/>
                      <a:pt x="169087" y="0"/>
                      <a:pt x="377666" y="0"/>
                    </a:cubicBezTo>
                    <a:cubicBezTo>
                      <a:pt x="586246" y="0"/>
                      <a:pt x="755333" y="185548"/>
                      <a:pt x="755333" y="41443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7" name="Google Shape;2247;p29"/>
              <p:cNvSpPr/>
              <p:nvPr/>
            </p:nvSpPr>
            <p:spPr>
              <a:xfrm>
                <a:off x="8602840" y="1796331"/>
                <a:ext cx="285715" cy="313481"/>
              </a:xfrm>
              <a:custGeom>
                <a:avLst/>
                <a:gdLst/>
                <a:ahLst/>
                <a:cxnLst/>
                <a:rect l="l" t="t" r="r" b="b"/>
                <a:pathLst>
                  <a:path w="723328" h="793622" extrusionOk="0">
                    <a:moveTo>
                      <a:pt x="723329" y="396812"/>
                    </a:moveTo>
                    <a:cubicBezTo>
                      <a:pt x="723329" y="615964"/>
                      <a:pt x="561406" y="793623"/>
                      <a:pt x="361664" y="793623"/>
                    </a:cubicBezTo>
                    <a:cubicBezTo>
                      <a:pt x="161923" y="793623"/>
                      <a:pt x="0" y="615964"/>
                      <a:pt x="0" y="396812"/>
                    </a:cubicBezTo>
                    <a:cubicBezTo>
                      <a:pt x="0" y="177659"/>
                      <a:pt x="161923" y="0"/>
                      <a:pt x="361664" y="0"/>
                    </a:cubicBezTo>
                    <a:cubicBezTo>
                      <a:pt x="561406" y="0"/>
                      <a:pt x="723329" y="177659"/>
                      <a:pt x="723329" y="39681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8" name="Google Shape;2248;p29"/>
              <p:cNvSpPr/>
              <p:nvPr/>
            </p:nvSpPr>
            <p:spPr>
              <a:xfrm>
                <a:off x="8604304" y="1803274"/>
                <a:ext cx="282780" cy="282780"/>
              </a:xfrm>
              <a:custGeom>
                <a:avLst/>
                <a:gdLst/>
                <a:ahLst/>
                <a:cxnLst/>
                <a:rect l="l" t="t" r="r" b="b"/>
                <a:pathLst>
                  <a:path w="715899" h="715898" extrusionOk="0">
                    <a:moveTo>
                      <a:pt x="357950" y="715899"/>
                    </a:moveTo>
                    <a:lnTo>
                      <a:pt x="0" y="357950"/>
                    </a:lnTo>
                    <a:lnTo>
                      <a:pt x="357950" y="0"/>
                    </a:lnTo>
                    <a:lnTo>
                      <a:pt x="715899" y="357950"/>
                    </a:lnTo>
                    <a:lnTo>
                      <a:pt x="357950" y="715899"/>
                    </a:lnTo>
                    <a:close/>
                    <a:moveTo>
                      <a:pt x="10382" y="357950"/>
                    </a:moveTo>
                    <a:lnTo>
                      <a:pt x="357950" y="705517"/>
                    </a:lnTo>
                    <a:lnTo>
                      <a:pt x="705517" y="357950"/>
                    </a:lnTo>
                    <a:lnTo>
                      <a:pt x="357950" y="10383"/>
                    </a:lnTo>
                    <a:lnTo>
                      <a:pt x="10382" y="35795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9" name="Google Shape;2249;p29"/>
              <p:cNvSpPr/>
              <p:nvPr/>
            </p:nvSpPr>
            <p:spPr>
              <a:xfrm>
                <a:off x="8724958" y="1893755"/>
                <a:ext cx="67233" cy="90636"/>
              </a:xfrm>
              <a:custGeom>
                <a:avLst/>
                <a:gdLst/>
                <a:ahLst/>
                <a:cxnLst/>
                <a:rect l="l" t="t" r="r" b="b"/>
                <a:pathLst>
                  <a:path w="170211" h="229457" extrusionOk="0">
                    <a:moveTo>
                      <a:pt x="0" y="0"/>
                    </a:moveTo>
                    <a:lnTo>
                      <a:pt x="170212" y="0"/>
                    </a:lnTo>
                    <a:lnTo>
                      <a:pt x="170212" y="229457"/>
                    </a:lnTo>
                    <a:lnTo>
                      <a:pt x="0" y="22945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0" name="Google Shape;2250;p29"/>
              <p:cNvSpPr/>
              <p:nvPr/>
            </p:nvSpPr>
            <p:spPr>
              <a:xfrm>
                <a:off x="8739519" y="1913382"/>
                <a:ext cx="29234" cy="51206"/>
              </a:xfrm>
              <a:custGeom>
                <a:avLst/>
                <a:gdLst/>
                <a:ahLst/>
                <a:cxnLst/>
                <a:rect l="l" t="t" r="r" b="b"/>
                <a:pathLst>
                  <a:path w="74009" h="129635" extrusionOk="0">
                    <a:moveTo>
                      <a:pt x="0" y="0"/>
                    </a:moveTo>
                    <a:lnTo>
                      <a:pt x="74009" y="0"/>
                    </a:lnTo>
                    <a:lnTo>
                      <a:pt x="74009" y="129635"/>
                    </a:lnTo>
                    <a:lnTo>
                      <a:pt x="0" y="1296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251" name="Google Shape;2251;p29"/>
              <p:cNvGrpSpPr/>
              <p:nvPr/>
            </p:nvGrpSpPr>
            <p:grpSpPr>
              <a:xfrm>
                <a:off x="8735916" y="1999435"/>
                <a:ext cx="40381" cy="38617"/>
                <a:chOff x="6220110" y="6107524"/>
                <a:chExt cx="102489" cy="98012"/>
              </a:xfrm>
            </p:grpSpPr>
            <p:sp>
              <p:nvSpPr>
                <p:cNvPr id="2252" name="Google Shape;2252;p29"/>
                <p:cNvSpPr/>
                <p:nvPr/>
              </p:nvSpPr>
              <p:spPr>
                <a:xfrm>
                  <a:off x="6220110" y="6107524"/>
                  <a:ext cx="34480" cy="9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0" h="98012" extrusionOk="0">
                      <a:moveTo>
                        <a:pt x="0" y="0"/>
                      </a:moveTo>
                      <a:lnTo>
                        <a:pt x="34481" y="0"/>
                      </a:lnTo>
                      <a:lnTo>
                        <a:pt x="34481" y="98012"/>
                      </a:lnTo>
                      <a:lnTo>
                        <a:pt x="0" y="980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53" name="Google Shape;2253;p29"/>
                <p:cNvSpPr/>
                <p:nvPr/>
              </p:nvSpPr>
              <p:spPr>
                <a:xfrm>
                  <a:off x="6288119" y="6107524"/>
                  <a:ext cx="34480" cy="98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80" h="98012" extrusionOk="0">
                      <a:moveTo>
                        <a:pt x="0" y="0"/>
                      </a:moveTo>
                      <a:lnTo>
                        <a:pt x="34481" y="0"/>
                      </a:lnTo>
                      <a:lnTo>
                        <a:pt x="34481" y="98012"/>
                      </a:lnTo>
                      <a:lnTo>
                        <a:pt x="0" y="9801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254" name="Google Shape;2254;p29"/>
              <p:cNvGrpSpPr/>
              <p:nvPr/>
            </p:nvGrpSpPr>
            <p:grpSpPr>
              <a:xfrm>
                <a:off x="8653692" y="1910342"/>
                <a:ext cx="55392" cy="57944"/>
                <a:chOff x="6011418" y="5881401"/>
                <a:chExt cx="140589" cy="147065"/>
              </a:xfrm>
            </p:grpSpPr>
            <p:sp>
              <p:nvSpPr>
                <p:cNvPr id="2255" name="Google Shape;2255;p29"/>
                <p:cNvSpPr/>
                <p:nvPr/>
              </p:nvSpPr>
              <p:spPr>
                <a:xfrm>
                  <a:off x="6011418" y="5979032"/>
                  <a:ext cx="140589" cy="49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589" h="49434" extrusionOk="0">
                      <a:moveTo>
                        <a:pt x="0" y="0"/>
                      </a:moveTo>
                      <a:lnTo>
                        <a:pt x="140589" y="0"/>
                      </a:lnTo>
                      <a:lnTo>
                        <a:pt x="140589" y="49434"/>
                      </a:lnTo>
                      <a:lnTo>
                        <a:pt x="0" y="4943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56" name="Google Shape;2256;p29"/>
                <p:cNvSpPr/>
                <p:nvPr/>
              </p:nvSpPr>
              <p:spPr>
                <a:xfrm>
                  <a:off x="6011418" y="5881401"/>
                  <a:ext cx="140589" cy="49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589" h="49434" extrusionOk="0">
                      <a:moveTo>
                        <a:pt x="0" y="0"/>
                      </a:moveTo>
                      <a:lnTo>
                        <a:pt x="140589" y="0"/>
                      </a:lnTo>
                      <a:lnTo>
                        <a:pt x="140589" y="49434"/>
                      </a:lnTo>
                      <a:lnTo>
                        <a:pt x="0" y="4943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257" name="Google Shape;2257;p29"/>
              <p:cNvGrpSpPr/>
              <p:nvPr/>
            </p:nvGrpSpPr>
            <p:grpSpPr>
              <a:xfrm>
                <a:off x="8813788" y="1913983"/>
                <a:ext cx="43495" cy="45522"/>
                <a:chOff x="6417754" y="5890640"/>
                <a:chExt cx="110394" cy="115538"/>
              </a:xfrm>
            </p:grpSpPr>
            <p:sp>
              <p:nvSpPr>
                <p:cNvPr id="2258" name="Google Shape;2258;p29"/>
                <p:cNvSpPr/>
                <p:nvPr/>
              </p:nvSpPr>
              <p:spPr>
                <a:xfrm>
                  <a:off x="6417754" y="5967316"/>
                  <a:ext cx="110394" cy="38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94" h="38862" extrusionOk="0">
                      <a:moveTo>
                        <a:pt x="0" y="0"/>
                      </a:moveTo>
                      <a:lnTo>
                        <a:pt x="110395" y="0"/>
                      </a:lnTo>
                      <a:lnTo>
                        <a:pt x="110395" y="38862"/>
                      </a:lnTo>
                      <a:lnTo>
                        <a:pt x="0" y="3886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59" name="Google Shape;2259;p29"/>
                <p:cNvSpPr/>
                <p:nvPr/>
              </p:nvSpPr>
              <p:spPr>
                <a:xfrm>
                  <a:off x="6417754" y="5890640"/>
                  <a:ext cx="110394" cy="38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94" h="38862" extrusionOk="0">
                      <a:moveTo>
                        <a:pt x="0" y="0"/>
                      </a:moveTo>
                      <a:lnTo>
                        <a:pt x="110395" y="0"/>
                      </a:lnTo>
                      <a:lnTo>
                        <a:pt x="110395" y="38862"/>
                      </a:lnTo>
                      <a:lnTo>
                        <a:pt x="0" y="3886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7898456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1" name="Google Shape;2261;p3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62" name="Google Shape;2262;p30"/>
          <p:cNvSpPr txBox="1">
            <a:spLocks noGrp="1"/>
          </p:cNvSpPr>
          <p:nvPr>
            <p:ph type="subTitle" idx="1"/>
          </p:nvPr>
        </p:nvSpPr>
        <p:spPr>
          <a:xfrm>
            <a:off x="960000" y="2311367"/>
            <a:ext cx="4378800" cy="13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3" name="Google Shape;2263;p30"/>
          <p:cNvSpPr txBox="1">
            <a:spLocks noGrp="1"/>
          </p:cNvSpPr>
          <p:nvPr>
            <p:ph type="subTitle" idx="2"/>
          </p:nvPr>
        </p:nvSpPr>
        <p:spPr>
          <a:xfrm>
            <a:off x="5638357" y="2311367"/>
            <a:ext cx="4378800" cy="13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4" name="Google Shape;2264;p30"/>
          <p:cNvSpPr txBox="1">
            <a:spLocks noGrp="1"/>
          </p:cNvSpPr>
          <p:nvPr>
            <p:ph type="subTitle" idx="3"/>
          </p:nvPr>
        </p:nvSpPr>
        <p:spPr>
          <a:xfrm>
            <a:off x="960000" y="4425767"/>
            <a:ext cx="4378800" cy="13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5" name="Google Shape;2265;p30"/>
          <p:cNvSpPr txBox="1">
            <a:spLocks noGrp="1"/>
          </p:cNvSpPr>
          <p:nvPr>
            <p:ph type="subTitle" idx="4"/>
          </p:nvPr>
        </p:nvSpPr>
        <p:spPr>
          <a:xfrm>
            <a:off x="5638357" y="4425767"/>
            <a:ext cx="4378800" cy="13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6" name="Google Shape;2266;p30"/>
          <p:cNvSpPr txBox="1">
            <a:spLocks noGrp="1"/>
          </p:cNvSpPr>
          <p:nvPr>
            <p:ph type="subTitle" idx="5"/>
          </p:nvPr>
        </p:nvSpPr>
        <p:spPr>
          <a:xfrm>
            <a:off x="960028" y="1674167"/>
            <a:ext cx="43788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9pPr>
          </a:lstStyle>
          <a:p>
            <a:endParaRPr/>
          </a:p>
        </p:txBody>
      </p:sp>
      <p:sp>
        <p:nvSpPr>
          <p:cNvPr id="2267" name="Google Shape;2267;p30"/>
          <p:cNvSpPr txBox="1">
            <a:spLocks noGrp="1"/>
          </p:cNvSpPr>
          <p:nvPr>
            <p:ph type="subTitle" idx="6"/>
          </p:nvPr>
        </p:nvSpPr>
        <p:spPr>
          <a:xfrm>
            <a:off x="960028" y="3788567"/>
            <a:ext cx="43788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9pPr>
          </a:lstStyle>
          <a:p>
            <a:endParaRPr/>
          </a:p>
        </p:txBody>
      </p:sp>
      <p:sp>
        <p:nvSpPr>
          <p:cNvPr id="2268" name="Google Shape;2268;p30"/>
          <p:cNvSpPr txBox="1">
            <a:spLocks noGrp="1"/>
          </p:cNvSpPr>
          <p:nvPr>
            <p:ph type="subTitle" idx="7"/>
          </p:nvPr>
        </p:nvSpPr>
        <p:spPr>
          <a:xfrm>
            <a:off x="5638376" y="1674167"/>
            <a:ext cx="43788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9pPr>
          </a:lstStyle>
          <a:p>
            <a:endParaRPr/>
          </a:p>
        </p:txBody>
      </p:sp>
      <p:sp>
        <p:nvSpPr>
          <p:cNvPr id="2269" name="Google Shape;2269;p30"/>
          <p:cNvSpPr txBox="1">
            <a:spLocks noGrp="1"/>
          </p:cNvSpPr>
          <p:nvPr>
            <p:ph type="subTitle" idx="8"/>
          </p:nvPr>
        </p:nvSpPr>
        <p:spPr>
          <a:xfrm>
            <a:off x="5638376" y="3788567"/>
            <a:ext cx="43788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9pPr>
          </a:lstStyle>
          <a:p>
            <a:endParaRPr/>
          </a:p>
        </p:txBody>
      </p:sp>
      <p:grpSp>
        <p:nvGrpSpPr>
          <p:cNvPr id="2270" name="Google Shape;2270;p30"/>
          <p:cNvGrpSpPr/>
          <p:nvPr/>
        </p:nvGrpSpPr>
        <p:grpSpPr>
          <a:xfrm>
            <a:off x="-1511047" y="-905510"/>
            <a:ext cx="15990905" cy="8944443"/>
            <a:chOff x="-1133286" y="-679132"/>
            <a:chExt cx="11993179" cy="6708332"/>
          </a:xfrm>
        </p:grpSpPr>
        <p:sp>
          <p:nvSpPr>
            <p:cNvPr id="2271" name="Google Shape;2271;p30"/>
            <p:cNvSpPr/>
            <p:nvPr/>
          </p:nvSpPr>
          <p:spPr>
            <a:xfrm rot="2077449" flipH="1">
              <a:off x="-831708" y="3498722"/>
              <a:ext cx="2750735" cy="1918932"/>
            </a:xfrm>
            <a:custGeom>
              <a:avLst/>
              <a:gdLst/>
              <a:ahLst/>
              <a:cxnLst/>
              <a:rect l="l" t="t" r="r" b="b"/>
              <a:pathLst>
                <a:path w="4311564" h="3007778" extrusionOk="0">
                  <a:moveTo>
                    <a:pt x="4311530" y="0"/>
                  </a:moveTo>
                  <a:cubicBezTo>
                    <a:pt x="4248413" y="28797"/>
                    <a:pt x="4190715" y="65514"/>
                    <a:pt x="4143681" y="105392"/>
                  </a:cubicBezTo>
                  <a:cubicBezTo>
                    <a:pt x="3999070" y="228014"/>
                    <a:pt x="3902328" y="382212"/>
                    <a:pt x="3728052" y="482220"/>
                  </a:cubicBezTo>
                  <a:cubicBezTo>
                    <a:pt x="3525291" y="598589"/>
                    <a:pt x="3251737" y="622419"/>
                    <a:pt x="3022090" y="708254"/>
                  </a:cubicBezTo>
                  <a:cubicBezTo>
                    <a:pt x="2788240" y="795653"/>
                    <a:pt x="2603161" y="950163"/>
                    <a:pt x="2515832" y="1130900"/>
                  </a:cubicBezTo>
                  <a:cubicBezTo>
                    <a:pt x="2428503" y="1311637"/>
                    <a:pt x="2439828" y="1516620"/>
                    <a:pt x="2546887" y="1691626"/>
                  </a:cubicBezTo>
                  <a:cubicBezTo>
                    <a:pt x="2600834" y="1779823"/>
                    <a:pt x="2674129" y="1891503"/>
                    <a:pt x="2583500" y="1961950"/>
                  </a:cubicBezTo>
                  <a:cubicBezTo>
                    <a:pt x="2516735" y="2013812"/>
                    <a:pt x="2400575" y="2005093"/>
                    <a:pt x="2313767" y="2037503"/>
                  </a:cubicBezTo>
                  <a:cubicBezTo>
                    <a:pt x="2152587" y="2097633"/>
                    <a:pt x="2151475" y="2264266"/>
                    <a:pt x="2054420" y="2375703"/>
                  </a:cubicBezTo>
                  <a:cubicBezTo>
                    <a:pt x="1936105" y="2511560"/>
                    <a:pt x="1685234" y="2549874"/>
                    <a:pt x="1465175" y="2537543"/>
                  </a:cubicBezTo>
                  <a:cubicBezTo>
                    <a:pt x="1245116" y="2525211"/>
                    <a:pt x="1028426" y="2475155"/>
                    <a:pt x="808193" y="2485437"/>
                  </a:cubicBezTo>
                  <a:cubicBezTo>
                    <a:pt x="566318" y="2496727"/>
                    <a:pt x="332990" y="2584612"/>
                    <a:pt x="180355" y="2721927"/>
                  </a:cubicBezTo>
                  <a:cubicBezTo>
                    <a:pt x="88823" y="2804289"/>
                    <a:pt x="27164" y="2903672"/>
                    <a:pt x="0" y="3007779"/>
                  </a:cubicBezTo>
                  <a:lnTo>
                    <a:pt x="4311565" y="3007779"/>
                  </a:lnTo>
                  <a:lnTo>
                    <a:pt x="431156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72" name="Google Shape;2272;p30"/>
            <p:cNvGrpSpPr/>
            <p:nvPr/>
          </p:nvGrpSpPr>
          <p:grpSpPr>
            <a:xfrm>
              <a:off x="8263128" y="-679132"/>
              <a:ext cx="2596765" cy="4418463"/>
              <a:chOff x="8186928" y="476348"/>
              <a:chExt cx="2596765" cy="4418463"/>
            </a:xfrm>
          </p:grpSpPr>
          <p:sp>
            <p:nvSpPr>
              <p:cNvPr id="2273" name="Google Shape;2273;p30"/>
              <p:cNvSpPr/>
              <p:nvPr/>
            </p:nvSpPr>
            <p:spPr>
              <a:xfrm rot="-8100000" flipH="1">
                <a:off x="8467966" y="2631980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4" name="Google Shape;2274;p30"/>
              <p:cNvSpPr/>
              <p:nvPr/>
            </p:nvSpPr>
            <p:spPr>
              <a:xfrm rot="10800000" flipH="1">
                <a:off x="8594103" y="2758927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1"/>
                      <a:pt x="917243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5" name="Google Shape;2275;p30"/>
              <p:cNvSpPr/>
              <p:nvPr/>
            </p:nvSpPr>
            <p:spPr>
              <a:xfrm rot="10800000" flipH="1">
                <a:off x="8683971" y="2848872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9" y="221941"/>
                      <a:pt x="989599" y="494799"/>
                    </a:cubicBezTo>
                    <a:cubicBezTo>
                      <a:pt x="989599" y="767658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6" name="Google Shape;2276;p30"/>
              <p:cNvSpPr/>
              <p:nvPr/>
            </p:nvSpPr>
            <p:spPr>
              <a:xfrm rot="10800000" flipH="1">
                <a:off x="8760384" y="2925350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7" name="Google Shape;2277;p30"/>
              <p:cNvSpPr/>
              <p:nvPr/>
            </p:nvSpPr>
            <p:spPr>
              <a:xfrm rot="-8100000" flipH="1">
                <a:off x="8467997" y="1382264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8" name="Google Shape;2278;p30"/>
              <p:cNvSpPr/>
              <p:nvPr/>
            </p:nvSpPr>
            <p:spPr>
              <a:xfrm rot="10800000" flipH="1">
                <a:off x="8594103" y="1509241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2"/>
                      <a:pt x="917243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9" name="Google Shape;2279;p30"/>
              <p:cNvSpPr/>
              <p:nvPr/>
            </p:nvSpPr>
            <p:spPr>
              <a:xfrm rot="10800000" flipH="1">
                <a:off x="8683971" y="1599186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9" y="221941"/>
                      <a:pt x="989599" y="494799"/>
                    </a:cubicBezTo>
                    <a:cubicBezTo>
                      <a:pt x="989599" y="767658"/>
                      <a:pt x="767658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0" name="Google Shape;2280;p30"/>
              <p:cNvSpPr/>
              <p:nvPr/>
            </p:nvSpPr>
            <p:spPr>
              <a:xfrm rot="10800000" flipH="1">
                <a:off x="8760384" y="167566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1" name="Google Shape;2281;p30"/>
              <p:cNvSpPr/>
              <p:nvPr/>
            </p:nvSpPr>
            <p:spPr>
              <a:xfrm rot="-8100000" flipH="1">
                <a:off x="8869065" y="3256802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2" name="Google Shape;2282;p30"/>
              <p:cNvSpPr/>
              <p:nvPr/>
            </p:nvSpPr>
            <p:spPr>
              <a:xfrm rot="10800000" flipH="1">
                <a:off x="8995186" y="3383742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3" name="Google Shape;2283;p30"/>
              <p:cNvSpPr/>
              <p:nvPr/>
            </p:nvSpPr>
            <p:spPr>
              <a:xfrm rot="10800000" flipH="1">
                <a:off x="9085054" y="3473686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8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4" name="Google Shape;2284;p30"/>
              <p:cNvSpPr/>
              <p:nvPr/>
            </p:nvSpPr>
            <p:spPr>
              <a:xfrm rot="10800000" flipH="1">
                <a:off x="9161466" y="355016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5" name="Google Shape;2285;p30"/>
              <p:cNvSpPr/>
              <p:nvPr/>
            </p:nvSpPr>
            <p:spPr>
              <a:xfrm rot="-8100000" flipH="1">
                <a:off x="8869039" y="2007142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6" name="Google Shape;2286;p30"/>
              <p:cNvSpPr/>
              <p:nvPr/>
            </p:nvSpPr>
            <p:spPr>
              <a:xfrm rot="10800000" flipH="1">
                <a:off x="8995186" y="2133999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18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7" name="Google Shape;2287;p30"/>
              <p:cNvSpPr/>
              <p:nvPr/>
            </p:nvSpPr>
            <p:spPr>
              <a:xfrm rot="10800000" flipH="1">
                <a:off x="9085054" y="2224000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8" name="Google Shape;2288;p30"/>
              <p:cNvSpPr/>
              <p:nvPr/>
            </p:nvSpPr>
            <p:spPr>
              <a:xfrm rot="10800000" flipH="1">
                <a:off x="9161466" y="2300480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9" name="Google Shape;2289;p30"/>
              <p:cNvSpPr/>
              <p:nvPr/>
            </p:nvSpPr>
            <p:spPr>
              <a:xfrm rot="-8100000" flipH="1">
                <a:off x="8869110" y="757386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4"/>
                      <a:pt x="726912" y="1453824"/>
                    </a:cubicBezTo>
                    <a:cubicBezTo>
                      <a:pt x="325450" y="1453824"/>
                      <a:pt x="0" y="1128374"/>
                      <a:pt x="0" y="726912"/>
                    </a:cubicBezTo>
                    <a:cubicBezTo>
                      <a:pt x="0" y="325450"/>
                      <a:pt x="325450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0" name="Google Shape;2290;p30"/>
              <p:cNvSpPr/>
              <p:nvPr/>
            </p:nvSpPr>
            <p:spPr>
              <a:xfrm rot="10800000" flipH="1">
                <a:off x="8995186" y="884313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1" name="Google Shape;2291;p30"/>
              <p:cNvSpPr/>
              <p:nvPr/>
            </p:nvSpPr>
            <p:spPr>
              <a:xfrm rot="10800000" flipH="1">
                <a:off x="9085054" y="974314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2" name="Google Shape;2292;p30"/>
              <p:cNvSpPr/>
              <p:nvPr/>
            </p:nvSpPr>
            <p:spPr>
              <a:xfrm rot="10800000" flipH="1">
                <a:off x="9161466" y="1050794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6"/>
                      <a:pt x="412820" y="817356"/>
                    </a:cubicBezTo>
                    <a:cubicBezTo>
                      <a:pt x="635918" y="817356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3" name="Google Shape;2293;p30"/>
              <p:cNvSpPr/>
              <p:nvPr/>
            </p:nvSpPr>
            <p:spPr>
              <a:xfrm rot="10800000" flipH="1">
                <a:off x="9427858" y="1382648"/>
                <a:ext cx="1355834" cy="1355690"/>
              </a:xfrm>
              <a:custGeom>
                <a:avLst/>
                <a:gdLst/>
                <a:ahLst/>
                <a:cxnLst/>
                <a:rect l="l" t="t" r="r" b="b"/>
                <a:pathLst>
                  <a:path w="1453978" h="1453823" extrusionOk="0">
                    <a:moveTo>
                      <a:pt x="1453979" y="726911"/>
                    </a:moveTo>
                    <a:cubicBezTo>
                      <a:pt x="1453979" y="1128403"/>
                      <a:pt x="1128497" y="1453275"/>
                      <a:pt x="727067" y="1453823"/>
                    </a:cubicBezTo>
                    <a:cubicBezTo>
                      <a:pt x="329169" y="1454371"/>
                      <a:pt x="8621" y="1129743"/>
                      <a:pt x="155" y="726911"/>
                    </a:cubicBezTo>
                    <a:cubicBezTo>
                      <a:pt x="-8250" y="325542"/>
                      <a:pt x="325636" y="0"/>
                      <a:pt x="727067" y="0"/>
                    </a:cubicBezTo>
                    <a:cubicBezTo>
                      <a:pt x="1128497" y="0"/>
                      <a:pt x="1453979" y="325481"/>
                      <a:pt x="1453979" y="72691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4" name="Google Shape;2294;p30"/>
              <p:cNvSpPr/>
              <p:nvPr/>
            </p:nvSpPr>
            <p:spPr>
              <a:xfrm rot="10800000" flipH="1">
                <a:off x="9554488" y="1509241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24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5" name="Google Shape;2295;p30"/>
              <p:cNvSpPr/>
              <p:nvPr/>
            </p:nvSpPr>
            <p:spPr>
              <a:xfrm rot="10800000" flipH="1">
                <a:off x="9644355" y="1599186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8"/>
                    </a:moveTo>
                    <a:cubicBezTo>
                      <a:pt x="222002" y="989598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8"/>
                      <a:pt x="767658" y="989598"/>
                      <a:pt x="494800" y="989598"/>
                    </a:cubicBezTo>
                    <a:close/>
                    <a:moveTo>
                      <a:pt x="494800" y="8344"/>
                    </a:moveTo>
                    <a:cubicBezTo>
                      <a:pt x="226509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6" name="Google Shape;2296;p30"/>
              <p:cNvSpPr/>
              <p:nvPr/>
            </p:nvSpPr>
            <p:spPr>
              <a:xfrm rot="10800000" flipH="1">
                <a:off x="9720768" y="167566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97" name="Google Shape;2297;p30"/>
            <p:cNvGrpSpPr/>
            <p:nvPr/>
          </p:nvGrpSpPr>
          <p:grpSpPr>
            <a:xfrm>
              <a:off x="8430765" y="4328958"/>
              <a:ext cx="484790" cy="550091"/>
              <a:chOff x="8496965" y="391396"/>
              <a:chExt cx="484790" cy="550091"/>
            </a:xfrm>
          </p:grpSpPr>
          <p:sp>
            <p:nvSpPr>
              <p:cNvPr id="2298" name="Google Shape;2298;p30"/>
              <p:cNvSpPr/>
              <p:nvPr/>
            </p:nvSpPr>
            <p:spPr>
              <a:xfrm rot="-4217829">
                <a:off x="8521039" y="506752"/>
                <a:ext cx="458643" cy="327324"/>
              </a:xfrm>
              <a:custGeom>
                <a:avLst/>
                <a:gdLst/>
                <a:ahLst/>
                <a:cxnLst/>
                <a:rect l="l" t="t" r="r" b="b"/>
                <a:pathLst>
                  <a:path w="1167003" h="832866" extrusionOk="0">
                    <a:moveTo>
                      <a:pt x="1167003" y="416433"/>
                    </a:moveTo>
                    <a:cubicBezTo>
                      <a:pt x="1167003" y="646423"/>
                      <a:pt x="905761" y="832866"/>
                      <a:pt x="583502" y="832866"/>
                    </a:cubicBezTo>
                    <a:cubicBezTo>
                      <a:pt x="261243" y="832866"/>
                      <a:pt x="0" y="646423"/>
                      <a:pt x="0" y="416433"/>
                    </a:cubicBezTo>
                    <a:cubicBezTo>
                      <a:pt x="0" y="186443"/>
                      <a:pt x="261243" y="0"/>
                      <a:pt x="583502" y="0"/>
                    </a:cubicBezTo>
                    <a:cubicBezTo>
                      <a:pt x="905761" y="0"/>
                      <a:pt x="1167003" y="186443"/>
                      <a:pt x="1167003" y="41643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9" name="Google Shape;2299;p30"/>
              <p:cNvSpPr/>
              <p:nvPr/>
            </p:nvSpPr>
            <p:spPr>
              <a:xfrm>
                <a:off x="8578196" y="621313"/>
                <a:ext cx="332732" cy="272988"/>
              </a:xfrm>
              <a:custGeom>
                <a:avLst/>
                <a:gdLst/>
                <a:ahLst/>
                <a:cxnLst/>
                <a:rect l="l" t="t" r="r" b="b"/>
                <a:pathLst>
                  <a:path w="842360" h="691108" extrusionOk="0">
                    <a:moveTo>
                      <a:pt x="842361" y="229362"/>
                    </a:moveTo>
                    <a:cubicBezTo>
                      <a:pt x="838741" y="241173"/>
                      <a:pt x="834836" y="252984"/>
                      <a:pt x="830645" y="264795"/>
                    </a:cubicBezTo>
                    <a:cubicBezTo>
                      <a:pt x="721774" y="568071"/>
                      <a:pt x="457932" y="750951"/>
                      <a:pt x="241524" y="673227"/>
                    </a:cubicBezTo>
                    <a:cubicBezTo>
                      <a:pt x="29021" y="596932"/>
                      <a:pt x="-58704" y="297847"/>
                      <a:pt x="41118" y="0"/>
                    </a:cubicBezTo>
                    <a:cubicBezTo>
                      <a:pt x="306484" y="82010"/>
                      <a:pt x="572994" y="160782"/>
                      <a:pt x="842361" y="22936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0" name="Google Shape;2300;p30"/>
              <p:cNvSpPr/>
              <p:nvPr/>
            </p:nvSpPr>
            <p:spPr>
              <a:xfrm rot="-4217829">
                <a:off x="8499038" y="498807"/>
                <a:ext cx="458643" cy="327324"/>
              </a:xfrm>
              <a:custGeom>
                <a:avLst/>
                <a:gdLst/>
                <a:ahLst/>
                <a:cxnLst/>
                <a:rect l="l" t="t" r="r" b="b"/>
                <a:pathLst>
                  <a:path w="1167003" h="832866" extrusionOk="0">
                    <a:moveTo>
                      <a:pt x="1167003" y="416433"/>
                    </a:moveTo>
                    <a:cubicBezTo>
                      <a:pt x="1167003" y="646423"/>
                      <a:pt x="905761" y="832866"/>
                      <a:pt x="583502" y="832866"/>
                    </a:cubicBezTo>
                    <a:cubicBezTo>
                      <a:pt x="261243" y="832866"/>
                      <a:pt x="0" y="646423"/>
                      <a:pt x="0" y="416433"/>
                    </a:cubicBezTo>
                    <a:cubicBezTo>
                      <a:pt x="0" y="186443"/>
                      <a:pt x="261243" y="0"/>
                      <a:pt x="583502" y="0"/>
                    </a:cubicBezTo>
                    <a:cubicBezTo>
                      <a:pt x="905761" y="0"/>
                      <a:pt x="1167003" y="186443"/>
                      <a:pt x="1167003" y="4164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1" name="Google Shape;2301;p30"/>
              <p:cNvSpPr/>
              <p:nvPr/>
            </p:nvSpPr>
            <p:spPr>
              <a:xfrm rot="-4217829">
                <a:off x="8524608" y="521535"/>
                <a:ext cx="401294" cy="279558"/>
              </a:xfrm>
              <a:custGeom>
                <a:avLst/>
                <a:gdLst/>
                <a:ahLst/>
                <a:cxnLst/>
                <a:rect l="l" t="t" r="r" b="b"/>
                <a:pathLst>
                  <a:path w="1021080" h="711327" extrusionOk="0">
                    <a:moveTo>
                      <a:pt x="1021080" y="355664"/>
                    </a:moveTo>
                    <a:cubicBezTo>
                      <a:pt x="1021080" y="552091"/>
                      <a:pt x="792504" y="711327"/>
                      <a:pt x="510540" y="711327"/>
                    </a:cubicBezTo>
                    <a:cubicBezTo>
                      <a:pt x="228577" y="711327"/>
                      <a:pt x="0" y="552091"/>
                      <a:pt x="0" y="355664"/>
                    </a:cubicBezTo>
                    <a:cubicBezTo>
                      <a:pt x="0" y="159236"/>
                      <a:pt x="228577" y="0"/>
                      <a:pt x="510540" y="0"/>
                    </a:cubicBezTo>
                    <a:cubicBezTo>
                      <a:pt x="792504" y="0"/>
                      <a:pt x="1021080" y="159236"/>
                      <a:pt x="1021080" y="35566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2" name="Google Shape;2302;p30"/>
              <p:cNvSpPr/>
              <p:nvPr/>
            </p:nvSpPr>
            <p:spPr>
              <a:xfrm rot="-4217829">
                <a:off x="8530257" y="535464"/>
                <a:ext cx="384299" cy="267729"/>
              </a:xfrm>
              <a:custGeom>
                <a:avLst/>
                <a:gdLst/>
                <a:ahLst/>
                <a:cxnLst/>
                <a:rect l="l" t="t" r="r" b="b"/>
                <a:pathLst>
                  <a:path w="977836" h="681228" extrusionOk="0">
                    <a:moveTo>
                      <a:pt x="977837" y="340614"/>
                    </a:moveTo>
                    <a:cubicBezTo>
                      <a:pt x="977837" y="528730"/>
                      <a:pt x="758940" y="681228"/>
                      <a:pt x="488918" y="681228"/>
                    </a:cubicBezTo>
                    <a:cubicBezTo>
                      <a:pt x="218896" y="681228"/>
                      <a:pt x="0" y="528730"/>
                      <a:pt x="0" y="340614"/>
                    </a:cubicBezTo>
                    <a:cubicBezTo>
                      <a:pt x="0" y="152498"/>
                      <a:pt x="218896" y="0"/>
                      <a:pt x="488918" y="0"/>
                    </a:cubicBezTo>
                    <a:cubicBezTo>
                      <a:pt x="758940" y="0"/>
                      <a:pt x="977837" y="152498"/>
                      <a:pt x="977837" y="3406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3" name="Google Shape;2303;p30"/>
              <p:cNvSpPr/>
              <p:nvPr/>
            </p:nvSpPr>
            <p:spPr>
              <a:xfrm>
                <a:off x="8601452" y="495893"/>
                <a:ext cx="250687" cy="327929"/>
              </a:xfrm>
              <a:custGeom>
                <a:avLst/>
                <a:gdLst/>
                <a:ahLst/>
                <a:cxnLst/>
                <a:rect l="l" t="t" r="r" b="b"/>
                <a:pathLst>
                  <a:path w="634650" h="830199" extrusionOk="0">
                    <a:moveTo>
                      <a:pt x="0" y="301180"/>
                    </a:moveTo>
                    <a:lnTo>
                      <a:pt x="466344" y="0"/>
                    </a:lnTo>
                    <a:lnTo>
                      <a:pt x="634651" y="529018"/>
                    </a:lnTo>
                    <a:lnTo>
                      <a:pt x="168307" y="830199"/>
                    </a:lnTo>
                    <a:lnTo>
                      <a:pt x="0" y="301180"/>
                    </a:lnTo>
                    <a:close/>
                    <a:moveTo>
                      <a:pt x="462058" y="12192"/>
                    </a:moveTo>
                    <a:lnTo>
                      <a:pt x="9334" y="304514"/>
                    </a:lnTo>
                    <a:lnTo>
                      <a:pt x="172688" y="818102"/>
                    </a:lnTo>
                    <a:lnTo>
                      <a:pt x="625412" y="525780"/>
                    </a:lnTo>
                    <a:lnTo>
                      <a:pt x="462058" y="1219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4" name="Google Shape;2304;p30"/>
              <p:cNvSpPr/>
              <p:nvPr/>
            </p:nvSpPr>
            <p:spPr>
              <a:xfrm rot="-4217829">
                <a:off x="8661371" y="617641"/>
                <a:ext cx="111067" cy="63001"/>
              </a:xfrm>
              <a:custGeom>
                <a:avLst/>
                <a:gdLst/>
                <a:ahLst/>
                <a:cxnLst/>
                <a:rect l="l" t="t" r="r" b="b"/>
                <a:pathLst>
                  <a:path w="282606" h="160305" extrusionOk="0">
                    <a:moveTo>
                      <a:pt x="0" y="0"/>
                    </a:moveTo>
                    <a:lnTo>
                      <a:pt x="282607" y="0"/>
                    </a:lnTo>
                    <a:lnTo>
                      <a:pt x="282607" y="160306"/>
                    </a:lnTo>
                    <a:lnTo>
                      <a:pt x="0" y="1603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5" name="Google Shape;2305;p30"/>
              <p:cNvSpPr/>
              <p:nvPr/>
            </p:nvSpPr>
            <p:spPr>
              <a:xfrm rot="-4217829">
                <a:off x="8689464" y="636785"/>
                <a:ext cx="62777" cy="27402"/>
              </a:xfrm>
              <a:custGeom>
                <a:avLst/>
                <a:gdLst/>
                <a:ahLst/>
                <a:cxnLst/>
                <a:rect l="l" t="t" r="r" b="b"/>
                <a:pathLst>
                  <a:path w="159734" h="69723" extrusionOk="0">
                    <a:moveTo>
                      <a:pt x="0" y="0"/>
                    </a:moveTo>
                    <a:lnTo>
                      <a:pt x="159734" y="0"/>
                    </a:lnTo>
                    <a:lnTo>
                      <a:pt x="159734" y="69723"/>
                    </a:lnTo>
                    <a:lnTo>
                      <a:pt x="0" y="6972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306" name="Google Shape;2306;p30"/>
              <p:cNvGrpSpPr/>
              <p:nvPr/>
            </p:nvGrpSpPr>
            <p:grpSpPr>
              <a:xfrm>
                <a:off x="8724030" y="537266"/>
                <a:ext cx="51914" cy="57544"/>
                <a:chOff x="6189943" y="2396435"/>
                <a:chExt cx="131760" cy="146050"/>
              </a:xfrm>
            </p:grpSpPr>
            <p:sp>
              <p:nvSpPr>
                <p:cNvPr id="2307" name="Google Shape;2307;p30"/>
                <p:cNvSpPr/>
                <p:nvPr/>
              </p:nvSpPr>
              <p:spPr>
                <a:xfrm rot="-4214982">
                  <a:off x="6225743" y="2464020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8" name="Google Shape;2308;p30"/>
                <p:cNvSpPr/>
                <p:nvPr/>
              </p:nvSpPr>
              <p:spPr>
                <a:xfrm rot="-4214982">
                  <a:off x="6165276" y="2442462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309" name="Google Shape;2309;p30"/>
              <p:cNvGrpSpPr/>
              <p:nvPr/>
            </p:nvGrpSpPr>
            <p:grpSpPr>
              <a:xfrm>
                <a:off x="8659956" y="713617"/>
                <a:ext cx="51901" cy="57580"/>
                <a:chOff x="6027317" y="2844027"/>
                <a:chExt cx="131728" cy="146141"/>
              </a:xfrm>
            </p:grpSpPr>
            <p:sp>
              <p:nvSpPr>
                <p:cNvPr id="2310" name="Google Shape;2310;p30"/>
                <p:cNvSpPr/>
                <p:nvPr/>
              </p:nvSpPr>
              <p:spPr>
                <a:xfrm rot="-4214982">
                  <a:off x="6063085" y="2911703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1" name="Google Shape;2311;p30"/>
                <p:cNvSpPr/>
                <p:nvPr/>
              </p:nvSpPr>
              <p:spPr>
                <a:xfrm rot="-4214982">
                  <a:off x="6002650" y="2890054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312" name="Google Shape;2312;p30"/>
              <p:cNvGrpSpPr/>
              <p:nvPr/>
            </p:nvGrpSpPr>
            <p:grpSpPr>
              <a:xfrm>
                <a:off x="8748588" y="631642"/>
                <a:ext cx="73197" cy="84743"/>
                <a:chOff x="6252271" y="2635970"/>
                <a:chExt cx="185779" cy="215084"/>
              </a:xfrm>
            </p:grpSpPr>
            <p:sp>
              <p:nvSpPr>
                <p:cNvPr id="2313" name="Google Shape;2313;p30"/>
                <p:cNvSpPr/>
                <p:nvPr/>
              </p:nvSpPr>
              <p:spPr>
                <a:xfrm rot="-4214982">
                  <a:off x="6294374" y="2733990"/>
                  <a:ext cx="60788" cy="132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4" h="132397" extrusionOk="0">
                      <a:moveTo>
                        <a:pt x="0" y="0"/>
                      </a:moveTo>
                      <a:lnTo>
                        <a:pt x="60865" y="0"/>
                      </a:lnTo>
                      <a:lnTo>
                        <a:pt x="60865" y="132397"/>
                      </a:lnTo>
                      <a:lnTo>
                        <a:pt x="0" y="13239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4" name="Google Shape;2314;p30"/>
                <p:cNvSpPr/>
                <p:nvPr/>
              </p:nvSpPr>
              <p:spPr>
                <a:xfrm rot="-4214982">
                  <a:off x="6335158" y="2620802"/>
                  <a:ext cx="60788" cy="132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4" h="132397" extrusionOk="0">
                      <a:moveTo>
                        <a:pt x="0" y="0"/>
                      </a:moveTo>
                      <a:lnTo>
                        <a:pt x="60865" y="0"/>
                      </a:lnTo>
                      <a:lnTo>
                        <a:pt x="60865" y="132397"/>
                      </a:lnTo>
                      <a:lnTo>
                        <a:pt x="0" y="13239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315" name="Google Shape;2315;p30"/>
              <p:cNvGrpSpPr/>
              <p:nvPr/>
            </p:nvGrpSpPr>
            <p:grpSpPr>
              <a:xfrm>
                <a:off x="8620911" y="588764"/>
                <a:ext cx="57420" cy="66513"/>
                <a:chOff x="5928217" y="2527142"/>
                <a:chExt cx="145737" cy="168815"/>
              </a:xfrm>
            </p:grpSpPr>
            <p:sp>
              <p:nvSpPr>
                <p:cNvPr id="2316" name="Google Shape;2316;p30"/>
                <p:cNvSpPr/>
                <p:nvPr/>
              </p:nvSpPr>
              <p:spPr>
                <a:xfrm rot="-4214982">
                  <a:off x="5961295" y="2603990"/>
                  <a:ext cx="47755" cy="103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15" h="104013" extrusionOk="0">
                      <a:moveTo>
                        <a:pt x="0" y="0"/>
                      </a:moveTo>
                      <a:lnTo>
                        <a:pt x="47816" y="0"/>
                      </a:lnTo>
                      <a:lnTo>
                        <a:pt x="47816" y="104013"/>
                      </a:lnTo>
                      <a:lnTo>
                        <a:pt x="0" y="1040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7" name="Google Shape;2317;p30"/>
                <p:cNvSpPr/>
                <p:nvPr/>
              </p:nvSpPr>
              <p:spPr>
                <a:xfrm rot="-4214982">
                  <a:off x="5993122" y="2515225"/>
                  <a:ext cx="47755" cy="103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15" h="104013" extrusionOk="0">
                      <a:moveTo>
                        <a:pt x="0" y="0"/>
                      </a:moveTo>
                      <a:lnTo>
                        <a:pt x="47816" y="0"/>
                      </a:lnTo>
                      <a:lnTo>
                        <a:pt x="47816" y="104013"/>
                      </a:lnTo>
                      <a:lnTo>
                        <a:pt x="0" y="1040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361162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2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9" name="Google Shape;2319;p3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320" name="Google Shape;2320;p31"/>
          <p:cNvSpPr txBox="1">
            <a:spLocks noGrp="1"/>
          </p:cNvSpPr>
          <p:nvPr>
            <p:ph type="subTitle" idx="1"/>
          </p:nvPr>
        </p:nvSpPr>
        <p:spPr>
          <a:xfrm>
            <a:off x="962268" y="2017421"/>
            <a:ext cx="2860000" cy="1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1" name="Google Shape;2321;p31"/>
          <p:cNvSpPr txBox="1">
            <a:spLocks noGrp="1"/>
          </p:cNvSpPr>
          <p:nvPr>
            <p:ph type="subTitle" idx="2"/>
          </p:nvPr>
        </p:nvSpPr>
        <p:spPr>
          <a:xfrm>
            <a:off x="4666071" y="2017421"/>
            <a:ext cx="2860000" cy="1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2" name="Google Shape;2322;p31"/>
          <p:cNvSpPr txBox="1">
            <a:spLocks noGrp="1"/>
          </p:cNvSpPr>
          <p:nvPr>
            <p:ph type="subTitle" idx="3"/>
          </p:nvPr>
        </p:nvSpPr>
        <p:spPr>
          <a:xfrm>
            <a:off x="2816372" y="4432501"/>
            <a:ext cx="2860000" cy="1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3" name="Google Shape;2323;p31"/>
          <p:cNvSpPr txBox="1">
            <a:spLocks noGrp="1"/>
          </p:cNvSpPr>
          <p:nvPr>
            <p:ph type="subTitle" idx="4"/>
          </p:nvPr>
        </p:nvSpPr>
        <p:spPr>
          <a:xfrm>
            <a:off x="6524679" y="4432501"/>
            <a:ext cx="2860000" cy="1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4" name="Google Shape;2324;p31"/>
          <p:cNvSpPr txBox="1">
            <a:spLocks noGrp="1"/>
          </p:cNvSpPr>
          <p:nvPr>
            <p:ph type="subTitle" idx="5"/>
          </p:nvPr>
        </p:nvSpPr>
        <p:spPr>
          <a:xfrm>
            <a:off x="8378891" y="2017421"/>
            <a:ext cx="2860000" cy="1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5" name="Google Shape;2325;p31"/>
          <p:cNvSpPr txBox="1">
            <a:spLocks noGrp="1"/>
          </p:cNvSpPr>
          <p:nvPr>
            <p:ph type="subTitle" idx="6"/>
          </p:nvPr>
        </p:nvSpPr>
        <p:spPr>
          <a:xfrm>
            <a:off x="960000" y="1380233"/>
            <a:ext cx="28644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9pPr>
          </a:lstStyle>
          <a:p>
            <a:endParaRPr/>
          </a:p>
        </p:txBody>
      </p:sp>
      <p:sp>
        <p:nvSpPr>
          <p:cNvPr id="2326" name="Google Shape;2326;p31"/>
          <p:cNvSpPr txBox="1">
            <a:spLocks noGrp="1"/>
          </p:cNvSpPr>
          <p:nvPr>
            <p:ph type="subTitle" idx="7"/>
          </p:nvPr>
        </p:nvSpPr>
        <p:spPr>
          <a:xfrm>
            <a:off x="4668312" y="1380233"/>
            <a:ext cx="28644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9pPr>
          </a:lstStyle>
          <a:p>
            <a:endParaRPr/>
          </a:p>
        </p:txBody>
      </p:sp>
      <p:sp>
        <p:nvSpPr>
          <p:cNvPr id="2327" name="Google Shape;2327;p31"/>
          <p:cNvSpPr txBox="1">
            <a:spLocks noGrp="1"/>
          </p:cNvSpPr>
          <p:nvPr>
            <p:ph type="subTitle" idx="8"/>
          </p:nvPr>
        </p:nvSpPr>
        <p:spPr>
          <a:xfrm>
            <a:off x="8376623" y="1380233"/>
            <a:ext cx="28644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9pPr>
          </a:lstStyle>
          <a:p>
            <a:endParaRPr/>
          </a:p>
        </p:txBody>
      </p:sp>
      <p:sp>
        <p:nvSpPr>
          <p:cNvPr id="2328" name="Google Shape;2328;p31"/>
          <p:cNvSpPr txBox="1">
            <a:spLocks noGrp="1"/>
          </p:cNvSpPr>
          <p:nvPr>
            <p:ph type="subTitle" idx="9"/>
          </p:nvPr>
        </p:nvSpPr>
        <p:spPr>
          <a:xfrm>
            <a:off x="2814156" y="3795311"/>
            <a:ext cx="28644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9pPr>
          </a:lstStyle>
          <a:p>
            <a:endParaRPr/>
          </a:p>
        </p:txBody>
      </p:sp>
      <p:sp>
        <p:nvSpPr>
          <p:cNvPr id="2329" name="Google Shape;2329;p31"/>
          <p:cNvSpPr txBox="1">
            <a:spLocks noGrp="1"/>
          </p:cNvSpPr>
          <p:nvPr>
            <p:ph type="subTitle" idx="13"/>
          </p:nvPr>
        </p:nvSpPr>
        <p:spPr>
          <a:xfrm>
            <a:off x="6522467" y="3795311"/>
            <a:ext cx="28644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cme"/>
              <a:buNone/>
              <a:defRPr sz="3200">
                <a:latin typeface="Acme"/>
                <a:ea typeface="Acme"/>
                <a:cs typeface="Acme"/>
                <a:sym typeface="Acme"/>
              </a:defRPr>
            </a:lvl9pPr>
          </a:lstStyle>
          <a:p>
            <a:endParaRPr/>
          </a:p>
        </p:txBody>
      </p:sp>
      <p:grpSp>
        <p:nvGrpSpPr>
          <p:cNvPr id="2330" name="Google Shape;2330;p31"/>
          <p:cNvGrpSpPr/>
          <p:nvPr/>
        </p:nvGrpSpPr>
        <p:grpSpPr>
          <a:xfrm>
            <a:off x="-1804281" y="-162481"/>
            <a:ext cx="15424077" cy="9491077"/>
            <a:chOff x="-1353211" y="-121861"/>
            <a:chExt cx="11568058" cy="7118308"/>
          </a:xfrm>
        </p:grpSpPr>
        <p:grpSp>
          <p:nvGrpSpPr>
            <p:cNvPr id="2331" name="Google Shape;2331;p31"/>
            <p:cNvGrpSpPr/>
            <p:nvPr/>
          </p:nvGrpSpPr>
          <p:grpSpPr>
            <a:xfrm>
              <a:off x="6535681" y="4057265"/>
              <a:ext cx="3395851" cy="2036877"/>
              <a:chOff x="10061381" y="5124065"/>
              <a:chExt cx="3395851" cy="2036877"/>
            </a:xfrm>
          </p:grpSpPr>
          <p:sp>
            <p:nvSpPr>
              <p:cNvPr id="2332" name="Google Shape;2332;p31"/>
              <p:cNvSpPr/>
              <p:nvPr/>
            </p:nvSpPr>
            <p:spPr>
              <a:xfrm rot="-2700000">
                <a:off x="11893678" y="5392328"/>
                <a:ext cx="1295290" cy="1295290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50"/>
                      <a:pt x="325450" y="0"/>
                      <a:pt x="726912" y="0"/>
                    </a:cubicBezTo>
                    <a:cubicBezTo>
                      <a:pt x="1128374" y="0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3" name="Google Shape;2333;p31"/>
              <p:cNvSpPr/>
              <p:nvPr/>
            </p:nvSpPr>
            <p:spPr>
              <a:xfrm>
                <a:off x="12014903" y="5512781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6" y="265245"/>
                      <a:pt x="1182426" y="591213"/>
                    </a:cubicBezTo>
                    <a:cubicBezTo>
                      <a:pt x="1182426" y="917182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4" name="Google Shape;2334;p31"/>
              <p:cNvSpPr/>
              <p:nvPr/>
            </p:nvSpPr>
            <p:spPr>
              <a:xfrm>
                <a:off x="12100874" y="5598754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5" name="Google Shape;2335;p31"/>
              <p:cNvSpPr/>
              <p:nvPr/>
            </p:nvSpPr>
            <p:spPr>
              <a:xfrm>
                <a:off x="12173976" y="5671855"/>
                <a:ext cx="736884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40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22"/>
                      <a:pt x="8283" y="412820"/>
                    </a:cubicBezTo>
                    <a:cubicBezTo>
                      <a:pt x="8283" y="635918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6" name="Google Shape;2336;p31"/>
              <p:cNvSpPr/>
              <p:nvPr/>
            </p:nvSpPr>
            <p:spPr>
              <a:xfrm>
                <a:off x="11125852" y="5689614"/>
                <a:ext cx="1297536" cy="1297536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50"/>
                      <a:pt x="325449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7" name="Google Shape;2337;p31"/>
              <p:cNvSpPr/>
              <p:nvPr/>
            </p:nvSpPr>
            <p:spPr>
              <a:xfrm>
                <a:off x="11246854" y="5810616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8" name="Google Shape;2338;p31"/>
              <p:cNvSpPr/>
              <p:nvPr/>
            </p:nvSpPr>
            <p:spPr>
              <a:xfrm>
                <a:off x="11332826" y="5896534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9" name="Google Shape;2339;p31"/>
              <p:cNvSpPr/>
              <p:nvPr/>
            </p:nvSpPr>
            <p:spPr>
              <a:xfrm>
                <a:off x="11405927" y="5969636"/>
                <a:ext cx="736883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783"/>
                      <a:pt x="8283" y="412881"/>
                    </a:cubicBezTo>
                    <a:cubicBezTo>
                      <a:pt x="8283" y="635979"/>
                      <a:pt x="189722" y="817418"/>
                      <a:pt x="412820" y="817418"/>
                    </a:cubicBezTo>
                    <a:cubicBezTo>
                      <a:pt x="635918" y="817418"/>
                      <a:pt x="817357" y="635979"/>
                      <a:pt x="817357" y="412881"/>
                    </a:cubicBezTo>
                    <a:cubicBezTo>
                      <a:pt x="817357" y="18978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0" name="Google Shape;2340;p31"/>
              <p:cNvSpPr/>
              <p:nvPr/>
            </p:nvSpPr>
            <p:spPr>
              <a:xfrm>
                <a:off x="10061381" y="5863406"/>
                <a:ext cx="1297536" cy="1297536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50"/>
                      <a:pt x="325449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1" name="Google Shape;2341;p31"/>
              <p:cNvSpPr/>
              <p:nvPr/>
            </p:nvSpPr>
            <p:spPr>
              <a:xfrm>
                <a:off x="10182383" y="5984407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6" y="265245"/>
                      <a:pt x="1182426" y="591213"/>
                    </a:cubicBezTo>
                    <a:cubicBezTo>
                      <a:pt x="1182426" y="917181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2" name="Google Shape;2342;p31"/>
              <p:cNvSpPr/>
              <p:nvPr/>
            </p:nvSpPr>
            <p:spPr>
              <a:xfrm>
                <a:off x="10268355" y="6070325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7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3" name="Google Shape;2343;p31"/>
              <p:cNvSpPr/>
              <p:nvPr/>
            </p:nvSpPr>
            <p:spPr>
              <a:xfrm>
                <a:off x="10341456" y="6143426"/>
                <a:ext cx="736883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783"/>
                      <a:pt x="8283" y="412881"/>
                    </a:cubicBezTo>
                    <a:cubicBezTo>
                      <a:pt x="8283" y="635979"/>
                      <a:pt x="189722" y="817418"/>
                      <a:pt x="412820" y="817418"/>
                    </a:cubicBezTo>
                    <a:cubicBezTo>
                      <a:pt x="635918" y="817418"/>
                      <a:pt x="817357" y="635979"/>
                      <a:pt x="817357" y="412881"/>
                    </a:cubicBezTo>
                    <a:cubicBezTo>
                      <a:pt x="817357" y="18978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44" name="Google Shape;2344;p31"/>
            <p:cNvSpPr/>
            <p:nvPr/>
          </p:nvSpPr>
          <p:spPr>
            <a:xfrm rot="10800000" flipH="1">
              <a:off x="8430781" y="-121861"/>
              <a:ext cx="1784065" cy="1545591"/>
            </a:xfrm>
            <a:custGeom>
              <a:avLst/>
              <a:gdLst/>
              <a:ahLst/>
              <a:cxnLst/>
              <a:rect l="l" t="t" r="r" b="b"/>
              <a:pathLst>
                <a:path w="3430895" h="2972291" extrusionOk="0">
                  <a:moveTo>
                    <a:pt x="548031" y="2972291"/>
                  </a:moveTo>
                  <a:lnTo>
                    <a:pt x="2882865" y="2972291"/>
                  </a:lnTo>
                  <a:cubicBezTo>
                    <a:pt x="3219955" y="2659054"/>
                    <a:pt x="3430895" y="2211925"/>
                    <a:pt x="3430895" y="1715471"/>
                  </a:cubicBezTo>
                  <a:cubicBezTo>
                    <a:pt x="3430940" y="768062"/>
                    <a:pt x="2662879" y="0"/>
                    <a:pt x="1715470" y="0"/>
                  </a:cubicBezTo>
                  <a:cubicBezTo>
                    <a:pt x="768062" y="0"/>
                    <a:pt x="0" y="768062"/>
                    <a:pt x="0" y="1715471"/>
                  </a:cubicBezTo>
                  <a:cubicBezTo>
                    <a:pt x="0" y="2211925"/>
                    <a:pt x="210985" y="2659054"/>
                    <a:pt x="548031" y="29722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45" name="Google Shape;2345;p31"/>
            <p:cNvGrpSpPr/>
            <p:nvPr/>
          </p:nvGrpSpPr>
          <p:grpSpPr>
            <a:xfrm rot="2700000">
              <a:off x="-1130380" y="4057277"/>
              <a:ext cx="3395819" cy="2036857"/>
              <a:chOff x="10061381" y="5124065"/>
              <a:chExt cx="3395851" cy="2036877"/>
            </a:xfrm>
          </p:grpSpPr>
          <p:sp>
            <p:nvSpPr>
              <p:cNvPr id="2346" name="Google Shape;2346;p31"/>
              <p:cNvSpPr/>
              <p:nvPr/>
            </p:nvSpPr>
            <p:spPr>
              <a:xfrm rot="-2700000">
                <a:off x="11893678" y="5392328"/>
                <a:ext cx="1295290" cy="1295290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50"/>
                      <a:pt x="325450" y="0"/>
                      <a:pt x="726912" y="0"/>
                    </a:cubicBezTo>
                    <a:cubicBezTo>
                      <a:pt x="1128374" y="0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7" name="Google Shape;2347;p31"/>
              <p:cNvSpPr/>
              <p:nvPr/>
            </p:nvSpPr>
            <p:spPr>
              <a:xfrm>
                <a:off x="12014903" y="5512781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6" y="265245"/>
                      <a:pt x="1182426" y="591213"/>
                    </a:cubicBezTo>
                    <a:cubicBezTo>
                      <a:pt x="1182426" y="917182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8" name="Google Shape;2348;p31"/>
              <p:cNvSpPr/>
              <p:nvPr/>
            </p:nvSpPr>
            <p:spPr>
              <a:xfrm>
                <a:off x="12100874" y="5598754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9" name="Google Shape;2349;p31"/>
              <p:cNvSpPr/>
              <p:nvPr/>
            </p:nvSpPr>
            <p:spPr>
              <a:xfrm>
                <a:off x="12173976" y="5671855"/>
                <a:ext cx="736884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40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22"/>
                      <a:pt x="8283" y="412820"/>
                    </a:cubicBezTo>
                    <a:cubicBezTo>
                      <a:pt x="8283" y="635918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0" name="Google Shape;2350;p31"/>
              <p:cNvSpPr/>
              <p:nvPr/>
            </p:nvSpPr>
            <p:spPr>
              <a:xfrm>
                <a:off x="11125852" y="5689614"/>
                <a:ext cx="1297536" cy="1297536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50"/>
                      <a:pt x="325449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1" name="Google Shape;2351;p31"/>
              <p:cNvSpPr/>
              <p:nvPr/>
            </p:nvSpPr>
            <p:spPr>
              <a:xfrm>
                <a:off x="11246854" y="5810616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2" name="Google Shape;2352;p31"/>
              <p:cNvSpPr/>
              <p:nvPr/>
            </p:nvSpPr>
            <p:spPr>
              <a:xfrm>
                <a:off x="11332826" y="5896534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3" name="Google Shape;2353;p31"/>
              <p:cNvSpPr/>
              <p:nvPr/>
            </p:nvSpPr>
            <p:spPr>
              <a:xfrm>
                <a:off x="11405927" y="5969636"/>
                <a:ext cx="736883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783"/>
                      <a:pt x="8283" y="412881"/>
                    </a:cubicBezTo>
                    <a:cubicBezTo>
                      <a:pt x="8283" y="635979"/>
                      <a:pt x="189722" y="817418"/>
                      <a:pt x="412820" y="817418"/>
                    </a:cubicBezTo>
                    <a:cubicBezTo>
                      <a:pt x="635918" y="817418"/>
                      <a:pt x="817357" y="635979"/>
                      <a:pt x="817357" y="412881"/>
                    </a:cubicBezTo>
                    <a:cubicBezTo>
                      <a:pt x="817357" y="18978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4" name="Google Shape;2354;p31"/>
              <p:cNvSpPr/>
              <p:nvPr/>
            </p:nvSpPr>
            <p:spPr>
              <a:xfrm>
                <a:off x="10061381" y="5863406"/>
                <a:ext cx="1297536" cy="1297536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50"/>
                      <a:pt x="325449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5" name="Google Shape;2355;p31"/>
              <p:cNvSpPr/>
              <p:nvPr/>
            </p:nvSpPr>
            <p:spPr>
              <a:xfrm>
                <a:off x="10182383" y="5984407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6" y="265245"/>
                      <a:pt x="1182426" y="591213"/>
                    </a:cubicBezTo>
                    <a:cubicBezTo>
                      <a:pt x="1182426" y="917181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6" name="Google Shape;2356;p31"/>
              <p:cNvSpPr/>
              <p:nvPr/>
            </p:nvSpPr>
            <p:spPr>
              <a:xfrm>
                <a:off x="10268355" y="6070325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7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7" name="Google Shape;2357;p31"/>
              <p:cNvSpPr/>
              <p:nvPr/>
            </p:nvSpPr>
            <p:spPr>
              <a:xfrm>
                <a:off x="10341456" y="6143426"/>
                <a:ext cx="736883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783"/>
                      <a:pt x="8283" y="412881"/>
                    </a:cubicBezTo>
                    <a:cubicBezTo>
                      <a:pt x="8283" y="635979"/>
                      <a:pt x="189722" y="817418"/>
                      <a:pt x="412820" y="817418"/>
                    </a:cubicBezTo>
                    <a:cubicBezTo>
                      <a:pt x="635918" y="817418"/>
                      <a:pt x="817357" y="635979"/>
                      <a:pt x="817357" y="412881"/>
                    </a:cubicBezTo>
                    <a:cubicBezTo>
                      <a:pt x="817357" y="18978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10251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9" name="Google Shape;2359;p3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360" name="Google Shape;2360;p32"/>
          <p:cNvSpPr txBox="1">
            <a:spLocks noGrp="1"/>
          </p:cNvSpPr>
          <p:nvPr>
            <p:ph type="subTitle" idx="1"/>
          </p:nvPr>
        </p:nvSpPr>
        <p:spPr>
          <a:xfrm>
            <a:off x="962200" y="2853579"/>
            <a:ext cx="27748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1" name="Google Shape;2361;p32"/>
          <p:cNvSpPr txBox="1">
            <a:spLocks noGrp="1"/>
          </p:cNvSpPr>
          <p:nvPr>
            <p:ph type="subTitle" idx="2"/>
          </p:nvPr>
        </p:nvSpPr>
        <p:spPr>
          <a:xfrm>
            <a:off x="4431880" y="2853579"/>
            <a:ext cx="27748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2" name="Google Shape;2362;p32"/>
          <p:cNvSpPr txBox="1">
            <a:spLocks noGrp="1"/>
          </p:cNvSpPr>
          <p:nvPr>
            <p:ph type="subTitle" idx="3"/>
          </p:nvPr>
        </p:nvSpPr>
        <p:spPr>
          <a:xfrm>
            <a:off x="962200" y="4458348"/>
            <a:ext cx="27748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3" name="Google Shape;2363;p32"/>
          <p:cNvSpPr txBox="1">
            <a:spLocks noGrp="1"/>
          </p:cNvSpPr>
          <p:nvPr>
            <p:ph type="subTitle" idx="4"/>
          </p:nvPr>
        </p:nvSpPr>
        <p:spPr>
          <a:xfrm>
            <a:off x="4431880" y="4458348"/>
            <a:ext cx="27748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4" name="Google Shape;2364;p32"/>
          <p:cNvSpPr txBox="1">
            <a:spLocks noGrp="1"/>
          </p:cNvSpPr>
          <p:nvPr>
            <p:ph type="subTitle" idx="5"/>
          </p:nvPr>
        </p:nvSpPr>
        <p:spPr>
          <a:xfrm>
            <a:off x="7901561" y="2853579"/>
            <a:ext cx="27748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5" name="Google Shape;2365;p32"/>
          <p:cNvSpPr txBox="1">
            <a:spLocks noGrp="1"/>
          </p:cNvSpPr>
          <p:nvPr>
            <p:ph type="subTitle" idx="6"/>
          </p:nvPr>
        </p:nvSpPr>
        <p:spPr>
          <a:xfrm>
            <a:off x="7901561" y="4458348"/>
            <a:ext cx="27748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6" name="Google Shape;2366;p32"/>
          <p:cNvSpPr txBox="1">
            <a:spLocks noGrp="1"/>
          </p:cNvSpPr>
          <p:nvPr>
            <p:ph type="subTitle" idx="7"/>
          </p:nvPr>
        </p:nvSpPr>
        <p:spPr>
          <a:xfrm>
            <a:off x="960000" y="2216384"/>
            <a:ext cx="27792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67" name="Google Shape;2367;p32"/>
          <p:cNvSpPr txBox="1">
            <a:spLocks noGrp="1"/>
          </p:cNvSpPr>
          <p:nvPr>
            <p:ph type="subTitle" idx="8"/>
          </p:nvPr>
        </p:nvSpPr>
        <p:spPr>
          <a:xfrm>
            <a:off x="4429680" y="2216384"/>
            <a:ext cx="27792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68" name="Google Shape;2368;p32"/>
          <p:cNvSpPr txBox="1">
            <a:spLocks noGrp="1"/>
          </p:cNvSpPr>
          <p:nvPr>
            <p:ph type="subTitle" idx="9"/>
          </p:nvPr>
        </p:nvSpPr>
        <p:spPr>
          <a:xfrm>
            <a:off x="7899361" y="2216384"/>
            <a:ext cx="27792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69" name="Google Shape;2369;p32"/>
          <p:cNvSpPr txBox="1">
            <a:spLocks noGrp="1"/>
          </p:cNvSpPr>
          <p:nvPr>
            <p:ph type="subTitle" idx="13"/>
          </p:nvPr>
        </p:nvSpPr>
        <p:spPr>
          <a:xfrm>
            <a:off x="960000" y="3821151"/>
            <a:ext cx="27792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70" name="Google Shape;2370;p32"/>
          <p:cNvSpPr txBox="1">
            <a:spLocks noGrp="1"/>
          </p:cNvSpPr>
          <p:nvPr>
            <p:ph type="subTitle" idx="14"/>
          </p:nvPr>
        </p:nvSpPr>
        <p:spPr>
          <a:xfrm>
            <a:off x="4429680" y="3821151"/>
            <a:ext cx="27792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71" name="Google Shape;2371;p32"/>
          <p:cNvSpPr txBox="1">
            <a:spLocks noGrp="1"/>
          </p:cNvSpPr>
          <p:nvPr>
            <p:ph type="subTitle" idx="15"/>
          </p:nvPr>
        </p:nvSpPr>
        <p:spPr>
          <a:xfrm>
            <a:off x="7899361" y="3821151"/>
            <a:ext cx="27792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372" name="Google Shape;2372;p32"/>
          <p:cNvGrpSpPr/>
          <p:nvPr/>
        </p:nvGrpSpPr>
        <p:grpSpPr>
          <a:xfrm>
            <a:off x="-1702681" y="-264081"/>
            <a:ext cx="15351124" cy="9592677"/>
            <a:chOff x="-1277011" y="-198061"/>
            <a:chExt cx="11513343" cy="7194508"/>
          </a:xfrm>
        </p:grpSpPr>
        <p:grpSp>
          <p:nvGrpSpPr>
            <p:cNvPr id="2373" name="Google Shape;2373;p32"/>
            <p:cNvGrpSpPr/>
            <p:nvPr/>
          </p:nvGrpSpPr>
          <p:grpSpPr>
            <a:xfrm>
              <a:off x="6840481" y="4057265"/>
              <a:ext cx="3395851" cy="2036877"/>
              <a:chOff x="10061381" y="5124065"/>
              <a:chExt cx="3395851" cy="2036877"/>
            </a:xfrm>
          </p:grpSpPr>
          <p:sp>
            <p:nvSpPr>
              <p:cNvPr id="2374" name="Google Shape;2374;p32"/>
              <p:cNvSpPr/>
              <p:nvPr/>
            </p:nvSpPr>
            <p:spPr>
              <a:xfrm rot="-2700000">
                <a:off x="11893678" y="5392328"/>
                <a:ext cx="1295290" cy="1295290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50"/>
                      <a:pt x="325450" y="0"/>
                      <a:pt x="726912" y="0"/>
                    </a:cubicBezTo>
                    <a:cubicBezTo>
                      <a:pt x="1128374" y="0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5" name="Google Shape;2375;p32"/>
              <p:cNvSpPr/>
              <p:nvPr/>
            </p:nvSpPr>
            <p:spPr>
              <a:xfrm>
                <a:off x="12014903" y="5512781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6" y="265245"/>
                      <a:pt x="1182426" y="591213"/>
                    </a:cubicBezTo>
                    <a:cubicBezTo>
                      <a:pt x="1182426" y="917182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6" name="Google Shape;2376;p32"/>
              <p:cNvSpPr/>
              <p:nvPr/>
            </p:nvSpPr>
            <p:spPr>
              <a:xfrm>
                <a:off x="12100874" y="5598754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7" name="Google Shape;2377;p32"/>
              <p:cNvSpPr/>
              <p:nvPr/>
            </p:nvSpPr>
            <p:spPr>
              <a:xfrm>
                <a:off x="12173976" y="5671855"/>
                <a:ext cx="736884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40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22"/>
                      <a:pt x="8283" y="412820"/>
                    </a:cubicBezTo>
                    <a:cubicBezTo>
                      <a:pt x="8283" y="635918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8" name="Google Shape;2378;p32"/>
              <p:cNvSpPr/>
              <p:nvPr/>
            </p:nvSpPr>
            <p:spPr>
              <a:xfrm>
                <a:off x="11125852" y="5689614"/>
                <a:ext cx="1297536" cy="1297536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50"/>
                      <a:pt x="325449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9" name="Google Shape;2379;p32"/>
              <p:cNvSpPr/>
              <p:nvPr/>
            </p:nvSpPr>
            <p:spPr>
              <a:xfrm>
                <a:off x="11246854" y="5810616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0" name="Google Shape;2380;p32"/>
              <p:cNvSpPr/>
              <p:nvPr/>
            </p:nvSpPr>
            <p:spPr>
              <a:xfrm>
                <a:off x="11332826" y="5896534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1" name="Google Shape;2381;p32"/>
              <p:cNvSpPr/>
              <p:nvPr/>
            </p:nvSpPr>
            <p:spPr>
              <a:xfrm>
                <a:off x="11405927" y="5969636"/>
                <a:ext cx="736883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783"/>
                      <a:pt x="8283" y="412881"/>
                    </a:cubicBezTo>
                    <a:cubicBezTo>
                      <a:pt x="8283" y="635979"/>
                      <a:pt x="189722" y="817418"/>
                      <a:pt x="412820" y="817418"/>
                    </a:cubicBezTo>
                    <a:cubicBezTo>
                      <a:pt x="635918" y="817418"/>
                      <a:pt x="817357" y="635979"/>
                      <a:pt x="817357" y="412881"/>
                    </a:cubicBezTo>
                    <a:cubicBezTo>
                      <a:pt x="817357" y="18978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2" name="Google Shape;2382;p32"/>
              <p:cNvSpPr/>
              <p:nvPr/>
            </p:nvSpPr>
            <p:spPr>
              <a:xfrm>
                <a:off x="10061381" y="5863406"/>
                <a:ext cx="1297536" cy="1297536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50"/>
                      <a:pt x="325449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3" name="Google Shape;2383;p32"/>
              <p:cNvSpPr/>
              <p:nvPr/>
            </p:nvSpPr>
            <p:spPr>
              <a:xfrm>
                <a:off x="10182383" y="5984407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6" y="265245"/>
                      <a:pt x="1182426" y="591213"/>
                    </a:cubicBezTo>
                    <a:cubicBezTo>
                      <a:pt x="1182426" y="917181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4" name="Google Shape;2384;p32"/>
              <p:cNvSpPr/>
              <p:nvPr/>
            </p:nvSpPr>
            <p:spPr>
              <a:xfrm>
                <a:off x="10268355" y="6070325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7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5" name="Google Shape;2385;p32"/>
              <p:cNvSpPr/>
              <p:nvPr/>
            </p:nvSpPr>
            <p:spPr>
              <a:xfrm>
                <a:off x="10341456" y="6143426"/>
                <a:ext cx="736883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783"/>
                      <a:pt x="8283" y="412881"/>
                    </a:cubicBezTo>
                    <a:cubicBezTo>
                      <a:pt x="8283" y="635979"/>
                      <a:pt x="189722" y="817418"/>
                      <a:pt x="412820" y="817418"/>
                    </a:cubicBezTo>
                    <a:cubicBezTo>
                      <a:pt x="635918" y="817418"/>
                      <a:pt x="817357" y="635979"/>
                      <a:pt x="817357" y="412881"/>
                    </a:cubicBezTo>
                    <a:cubicBezTo>
                      <a:pt x="817357" y="18978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86" name="Google Shape;2386;p32"/>
            <p:cNvSpPr/>
            <p:nvPr/>
          </p:nvSpPr>
          <p:spPr>
            <a:xfrm rot="10800000" flipH="1">
              <a:off x="8424006" y="-198061"/>
              <a:ext cx="1784065" cy="1545591"/>
            </a:xfrm>
            <a:custGeom>
              <a:avLst/>
              <a:gdLst/>
              <a:ahLst/>
              <a:cxnLst/>
              <a:rect l="l" t="t" r="r" b="b"/>
              <a:pathLst>
                <a:path w="3430895" h="2972291" extrusionOk="0">
                  <a:moveTo>
                    <a:pt x="548031" y="2972291"/>
                  </a:moveTo>
                  <a:lnTo>
                    <a:pt x="2882865" y="2972291"/>
                  </a:lnTo>
                  <a:cubicBezTo>
                    <a:pt x="3219955" y="2659054"/>
                    <a:pt x="3430895" y="2211925"/>
                    <a:pt x="3430895" y="1715471"/>
                  </a:cubicBezTo>
                  <a:cubicBezTo>
                    <a:pt x="3430940" y="768062"/>
                    <a:pt x="2662879" y="0"/>
                    <a:pt x="1715470" y="0"/>
                  </a:cubicBezTo>
                  <a:cubicBezTo>
                    <a:pt x="768062" y="0"/>
                    <a:pt x="0" y="768062"/>
                    <a:pt x="0" y="1715471"/>
                  </a:cubicBezTo>
                  <a:cubicBezTo>
                    <a:pt x="0" y="2211925"/>
                    <a:pt x="210985" y="2659054"/>
                    <a:pt x="548031" y="29722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87" name="Google Shape;2387;p32"/>
            <p:cNvGrpSpPr/>
            <p:nvPr/>
          </p:nvGrpSpPr>
          <p:grpSpPr>
            <a:xfrm rot="2700000">
              <a:off x="-1054180" y="4057277"/>
              <a:ext cx="3395819" cy="2036857"/>
              <a:chOff x="10061381" y="5124065"/>
              <a:chExt cx="3395851" cy="2036877"/>
            </a:xfrm>
          </p:grpSpPr>
          <p:sp>
            <p:nvSpPr>
              <p:cNvPr id="2388" name="Google Shape;2388;p32"/>
              <p:cNvSpPr/>
              <p:nvPr/>
            </p:nvSpPr>
            <p:spPr>
              <a:xfrm rot="-2700000">
                <a:off x="11893678" y="5392328"/>
                <a:ext cx="1295290" cy="1295290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50"/>
                      <a:pt x="325450" y="0"/>
                      <a:pt x="726912" y="0"/>
                    </a:cubicBezTo>
                    <a:cubicBezTo>
                      <a:pt x="1128374" y="0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9" name="Google Shape;2389;p32"/>
              <p:cNvSpPr/>
              <p:nvPr/>
            </p:nvSpPr>
            <p:spPr>
              <a:xfrm>
                <a:off x="12014903" y="5512781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6" y="265245"/>
                      <a:pt x="1182426" y="591213"/>
                    </a:cubicBezTo>
                    <a:cubicBezTo>
                      <a:pt x="1182426" y="917182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0" name="Google Shape;2390;p32"/>
              <p:cNvSpPr/>
              <p:nvPr/>
            </p:nvSpPr>
            <p:spPr>
              <a:xfrm>
                <a:off x="12100874" y="5598754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1" name="Google Shape;2391;p32"/>
              <p:cNvSpPr/>
              <p:nvPr/>
            </p:nvSpPr>
            <p:spPr>
              <a:xfrm>
                <a:off x="12173976" y="5671855"/>
                <a:ext cx="736884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40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22"/>
                      <a:pt x="8283" y="412820"/>
                    </a:cubicBezTo>
                    <a:cubicBezTo>
                      <a:pt x="8283" y="635918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2" name="Google Shape;2392;p32"/>
              <p:cNvSpPr/>
              <p:nvPr/>
            </p:nvSpPr>
            <p:spPr>
              <a:xfrm>
                <a:off x="11125852" y="5689614"/>
                <a:ext cx="1297536" cy="1297536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50"/>
                      <a:pt x="325449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3" name="Google Shape;2393;p32"/>
              <p:cNvSpPr/>
              <p:nvPr/>
            </p:nvSpPr>
            <p:spPr>
              <a:xfrm>
                <a:off x="11246854" y="5810616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4" name="Google Shape;2394;p32"/>
              <p:cNvSpPr/>
              <p:nvPr/>
            </p:nvSpPr>
            <p:spPr>
              <a:xfrm>
                <a:off x="11332826" y="5896534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5" name="Google Shape;2395;p32"/>
              <p:cNvSpPr/>
              <p:nvPr/>
            </p:nvSpPr>
            <p:spPr>
              <a:xfrm>
                <a:off x="11405927" y="5969636"/>
                <a:ext cx="736883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783"/>
                      <a:pt x="8283" y="412881"/>
                    </a:cubicBezTo>
                    <a:cubicBezTo>
                      <a:pt x="8283" y="635979"/>
                      <a:pt x="189722" y="817418"/>
                      <a:pt x="412820" y="817418"/>
                    </a:cubicBezTo>
                    <a:cubicBezTo>
                      <a:pt x="635918" y="817418"/>
                      <a:pt x="817357" y="635979"/>
                      <a:pt x="817357" y="412881"/>
                    </a:cubicBezTo>
                    <a:cubicBezTo>
                      <a:pt x="817357" y="18978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6" name="Google Shape;2396;p32"/>
              <p:cNvSpPr/>
              <p:nvPr/>
            </p:nvSpPr>
            <p:spPr>
              <a:xfrm>
                <a:off x="10061381" y="5863406"/>
                <a:ext cx="1297536" cy="1297536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50"/>
                      <a:pt x="325449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7" name="Google Shape;2397;p32"/>
              <p:cNvSpPr/>
              <p:nvPr/>
            </p:nvSpPr>
            <p:spPr>
              <a:xfrm>
                <a:off x="10182383" y="5984407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6" y="265245"/>
                      <a:pt x="1182426" y="591213"/>
                    </a:cubicBezTo>
                    <a:cubicBezTo>
                      <a:pt x="1182426" y="917181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8" name="Google Shape;2398;p32"/>
              <p:cNvSpPr/>
              <p:nvPr/>
            </p:nvSpPr>
            <p:spPr>
              <a:xfrm>
                <a:off x="10268355" y="6070325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7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9" name="Google Shape;2399;p32"/>
              <p:cNvSpPr/>
              <p:nvPr/>
            </p:nvSpPr>
            <p:spPr>
              <a:xfrm>
                <a:off x="10341456" y="6143426"/>
                <a:ext cx="736883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783"/>
                      <a:pt x="8283" y="412881"/>
                    </a:cubicBezTo>
                    <a:cubicBezTo>
                      <a:pt x="8283" y="635979"/>
                      <a:pt x="189722" y="817418"/>
                      <a:pt x="412820" y="817418"/>
                    </a:cubicBezTo>
                    <a:cubicBezTo>
                      <a:pt x="635918" y="817418"/>
                      <a:pt x="817357" y="635979"/>
                      <a:pt x="817357" y="412881"/>
                    </a:cubicBezTo>
                    <a:cubicBezTo>
                      <a:pt x="817357" y="18978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62795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1" name="Google Shape;2401;p33"/>
          <p:cNvSpPr txBox="1">
            <a:spLocks noGrp="1"/>
          </p:cNvSpPr>
          <p:nvPr>
            <p:ph type="title" hasCustomPrompt="1"/>
          </p:nvPr>
        </p:nvSpPr>
        <p:spPr>
          <a:xfrm>
            <a:off x="950967" y="729917"/>
            <a:ext cx="6262400" cy="11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02" name="Google Shape;2402;p33"/>
          <p:cNvSpPr txBox="1">
            <a:spLocks noGrp="1"/>
          </p:cNvSpPr>
          <p:nvPr>
            <p:ph type="subTitle" idx="1"/>
          </p:nvPr>
        </p:nvSpPr>
        <p:spPr>
          <a:xfrm>
            <a:off x="950967" y="1797917"/>
            <a:ext cx="6262400" cy="5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3" name="Google Shape;2403;p33"/>
          <p:cNvSpPr txBox="1">
            <a:spLocks noGrp="1"/>
          </p:cNvSpPr>
          <p:nvPr>
            <p:ph type="title" idx="2" hasCustomPrompt="1"/>
          </p:nvPr>
        </p:nvSpPr>
        <p:spPr>
          <a:xfrm>
            <a:off x="2964800" y="2609292"/>
            <a:ext cx="6262400" cy="11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04" name="Google Shape;2404;p33"/>
          <p:cNvSpPr txBox="1">
            <a:spLocks noGrp="1"/>
          </p:cNvSpPr>
          <p:nvPr>
            <p:ph type="subTitle" idx="3"/>
          </p:nvPr>
        </p:nvSpPr>
        <p:spPr>
          <a:xfrm>
            <a:off x="2964800" y="3677288"/>
            <a:ext cx="6262400" cy="5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5" name="Google Shape;2405;p33"/>
          <p:cNvSpPr txBox="1">
            <a:spLocks noGrp="1"/>
          </p:cNvSpPr>
          <p:nvPr>
            <p:ph type="title" idx="4" hasCustomPrompt="1"/>
          </p:nvPr>
        </p:nvSpPr>
        <p:spPr>
          <a:xfrm>
            <a:off x="4978633" y="4499251"/>
            <a:ext cx="6262400" cy="11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06" name="Google Shape;2406;p33"/>
          <p:cNvSpPr txBox="1">
            <a:spLocks noGrp="1"/>
          </p:cNvSpPr>
          <p:nvPr>
            <p:ph type="subTitle" idx="5"/>
          </p:nvPr>
        </p:nvSpPr>
        <p:spPr>
          <a:xfrm>
            <a:off x="4978633" y="5563875"/>
            <a:ext cx="6262400" cy="5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407" name="Google Shape;2407;p33"/>
          <p:cNvGrpSpPr/>
          <p:nvPr/>
        </p:nvGrpSpPr>
        <p:grpSpPr>
          <a:xfrm>
            <a:off x="-1625600" y="-2164235"/>
            <a:ext cx="16667080" cy="11607536"/>
            <a:chOff x="-1219200" y="-1623176"/>
            <a:chExt cx="12500310" cy="8705652"/>
          </a:xfrm>
        </p:grpSpPr>
        <p:grpSp>
          <p:nvGrpSpPr>
            <p:cNvPr id="2408" name="Google Shape;2408;p33"/>
            <p:cNvGrpSpPr/>
            <p:nvPr/>
          </p:nvGrpSpPr>
          <p:grpSpPr>
            <a:xfrm rot="2061641">
              <a:off x="7916467" y="2394768"/>
              <a:ext cx="2320188" cy="4418458"/>
              <a:chOff x="8179677" y="1169543"/>
              <a:chExt cx="2320191" cy="4418463"/>
            </a:xfrm>
          </p:grpSpPr>
          <p:sp>
            <p:nvSpPr>
              <p:cNvPr id="2409" name="Google Shape;2409;p33"/>
              <p:cNvSpPr/>
              <p:nvPr/>
            </p:nvSpPr>
            <p:spPr>
              <a:xfrm rot="8100000">
                <a:off x="8861859" y="3325176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0" name="Google Shape;2410;p33"/>
              <p:cNvSpPr/>
              <p:nvPr/>
            </p:nvSpPr>
            <p:spPr>
              <a:xfrm rot="10800000">
                <a:off x="8990080" y="3452123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1"/>
                      <a:pt x="917243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1" name="Google Shape;2411;p33"/>
              <p:cNvSpPr/>
              <p:nvPr/>
            </p:nvSpPr>
            <p:spPr>
              <a:xfrm rot="10800000">
                <a:off x="9080025" y="3542068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9" y="221941"/>
                      <a:pt x="989599" y="494799"/>
                    </a:cubicBezTo>
                    <a:cubicBezTo>
                      <a:pt x="989599" y="767658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2" name="Google Shape;2412;p33"/>
              <p:cNvSpPr/>
              <p:nvPr/>
            </p:nvSpPr>
            <p:spPr>
              <a:xfrm rot="10800000">
                <a:off x="9156503" y="3618546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3" name="Google Shape;2413;p33"/>
              <p:cNvSpPr/>
              <p:nvPr/>
            </p:nvSpPr>
            <p:spPr>
              <a:xfrm rot="8100000">
                <a:off x="8861829" y="2075459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4" name="Google Shape;2414;p33"/>
              <p:cNvSpPr/>
              <p:nvPr/>
            </p:nvSpPr>
            <p:spPr>
              <a:xfrm rot="10800000">
                <a:off x="8990080" y="2202437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2"/>
                      <a:pt x="917243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5" name="Google Shape;2415;p33"/>
              <p:cNvSpPr/>
              <p:nvPr/>
            </p:nvSpPr>
            <p:spPr>
              <a:xfrm rot="10800000">
                <a:off x="9080025" y="2292382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9" y="221941"/>
                      <a:pt x="989599" y="494799"/>
                    </a:cubicBezTo>
                    <a:cubicBezTo>
                      <a:pt x="989599" y="767658"/>
                      <a:pt x="767658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6" name="Google Shape;2416;p33"/>
              <p:cNvSpPr/>
              <p:nvPr/>
            </p:nvSpPr>
            <p:spPr>
              <a:xfrm rot="10800000">
                <a:off x="9156503" y="2368861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7" name="Google Shape;2417;p33"/>
              <p:cNvSpPr/>
              <p:nvPr/>
            </p:nvSpPr>
            <p:spPr>
              <a:xfrm rot="8100000">
                <a:off x="8460760" y="3949998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8" name="Google Shape;2418;p33"/>
              <p:cNvSpPr/>
              <p:nvPr/>
            </p:nvSpPr>
            <p:spPr>
              <a:xfrm rot="10800000">
                <a:off x="8588998" y="4076938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9" name="Google Shape;2419;p33"/>
              <p:cNvSpPr/>
              <p:nvPr/>
            </p:nvSpPr>
            <p:spPr>
              <a:xfrm rot="10800000">
                <a:off x="8678942" y="4166882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8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0" name="Google Shape;2420;p33"/>
              <p:cNvSpPr/>
              <p:nvPr/>
            </p:nvSpPr>
            <p:spPr>
              <a:xfrm rot="10800000">
                <a:off x="8755421" y="4243360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1" name="Google Shape;2421;p33"/>
              <p:cNvSpPr/>
              <p:nvPr/>
            </p:nvSpPr>
            <p:spPr>
              <a:xfrm rot="8100000">
                <a:off x="8460786" y="2700338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2" name="Google Shape;2422;p33"/>
              <p:cNvSpPr/>
              <p:nvPr/>
            </p:nvSpPr>
            <p:spPr>
              <a:xfrm rot="10800000">
                <a:off x="8588998" y="2827195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18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3" name="Google Shape;2423;p33"/>
              <p:cNvSpPr/>
              <p:nvPr/>
            </p:nvSpPr>
            <p:spPr>
              <a:xfrm rot="10800000">
                <a:off x="8678942" y="2917196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4" name="Google Shape;2424;p33"/>
              <p:cNvSpPr/>
              <p:nvPr/>
            </p:nvSpPr>
            <p:spPr>
              <a:xfrm rot="10800000">
                <a:off x="8755421" y="299367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5" name="Google Shape;2425;p33"/>
              <p:cNvSpPr/>
              <p:nvPr/>
            </p:nvSpPr>
            <p:spPr>
              <a:xfrm rot="8100000">
                <a:off x="8460715" y="1450581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4"/>
                      <a:pt x="726912" y="1453824"/>
                    </a:cubicBezTo>
                    <a:cubicBezTo>
                      <a:pt x="325450" y="1453824"/>
                      <a:pt x="0" y="1128374"/>
                      <a:pt x="0" y="726912"/>
                    </a:cubicBezTo>
                    <a:cubicBezTo>
                      <a:pt x="0" y="325450"/>
                      <a:pt x="325450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6" name="Google Shape;2426;p33"/>
              <p:cNvSpPr/>
              <p:nvPr/>
            </p:nvSpPr>
            <p:spPr>
              <a:xfrm rot="10800000">
                <a:off x="8588998" y="1577509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7" name="Google Shape;2427;p33"/>
              <p:cNvSpPr/>
              <p:nvPr/>
            </p:nvSpPr>
            <p:spPr>
              <a:xfrm rot="10800000">
                <a:off x="8678942" y="1667510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8" name="Google Shape;2428;p33"/>
              <p:cNvSpPr/>
              <p:nvPr/>
            </p:nvSpPr>
            <p:spPr>
              <a:xfrm rot="10800000">
                <a:off x="8755421" y="1743989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6"/>
                      <a:pt x="412820" y="817356"/>
                    </a:cubicBezTo>
                    <a:cubicBezTo>
                      <a:pt x="635918" y="817356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429" name="Google Shape;2429;p33"/>
            <p:cNvSpPr/>
            <p:nvPr/>
          </p:nvSpPr>
          <p:spPr>
            <a:xfrm rot="-8493859" flipH="1">
              <a:off x="6299943" y="-805952"/>
              <a:ext cx="3766814" cy="3263308"/>
            </a:xfrm>
            <a:custGeom>
              <a:avLst/>
              <a:gdLst/>
              <a:ahLst/>
              <a:cxnLst/>
              <a:rect l="l" t="t" r="r" b="b"/>
              <a:pathLst>
                <a:path w="3430895" h="2972291" extrusionOk="0">
                  <a:moveTo>
                    <a:pt x="548031" y="2972291"/>
                  </a:moveTo>
                  <a:lnTo>
                    <a:pt x="2882865" y="2972291"/>
                  </a:lnTo>
                  <a:cubicBezTo>
                    <a:pt x="3219955" y="2659054"/>
                    <a:pt x="3430895" y="2211925"/>
                    <a:pt x="3430895" y="1715471"/>
                  </a:cubicBezTo>
                  <a:cubicBezTo>
                    <a:pt x="3430940" y="768062"/>
                    <a:pt x="2662879" y="0"/>
                    <a:pt x="1715470" y="0"/>
                  </a:cubicBezTo>
                  <a:cubicBezTo>
                    <a:pt x="768062" y="0"/>
                    <a:pt x="0" y="768062"/>
                    <a:pt x="0" y="1715471"/>
                  </a:cubicBezTo>
                  <a:cubicBezTo>
                    <a:pt x="0" y="2211925"/>
                    <a:pt x="210985" y="2659054"/>
                    <a:pt x="548031" y="29722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0" name="Google Shape;2430;p33"/>
            <p:cNvSpPr/>
            <p:nvPr/>
          </p:nvSpPr>
          <p:spPr>
            <a:xfrm flipH="1">
              <a:off x="-1219200" y="1581149"/>
              <a:ext cx="5648149" cy="3940189"/>
            </a:xfrm>
            <a:custGeom>
              <a:avLst/>
              <a:gdLst/>
              <a:ahLst/>
              <a:cxnLst/>
              <a:rect l="l" t="t" r="r" b="b"/>
              <a:pathLst>
                <a:path w="4311564" h="3007778" extrusionOk="0">
                  <a:moveTo>
                    <a:pt x="4311530" y="0"/>
                  </a:moveTo>
                  <a:cubicBezTo>
                    <a:pt x="4248413" y="28797"/>
                    <a:pt x="4190715" y="65514"/>
                    <a:pt x="4143681" y="105392"/>
                  </a:cubicBezTo>
                  <a:cubicBezTo>
                    <a:pt x="3999070" y="228014"/>
                    <a:pt x="3902328" y="382212"/>
                    <a:pt x="3728052" y="482220"/>
                  </a:cubicBezTo>
                  <a:cubicBezTo>
                    <a:pt x="3525291" y="598589"/>
                    <a:pt x="3251737" y="622419"/>
                    <a:pt x="3022090" y="708254"/>
                  </a:cubicBezTo>
                  <a:cubicBezTo>
                    <a:pt x="2788240" y="795653"/>
                    <a:pt x="2603161" y="950163"/>
                    <a:pt x="2515832" y="1130900"/>
                  </a:cubicBezTo>
                  <a:cubicBezTo>
                    <a:pt x="2428503" y="1311637"/>
                    <a:pt x="2439828" y="1516620"/>
                    <a:pt x="2546887" y="1691626"/>
                  </a:cubicBezTo>
                  <a:cubicBezTo>
                    <a:pt x="2600834" y="1779823"/>
                    <a:pt x="2674129" y="1891503"/>
                    <a:pt x="2583500" y="1961950"/>
                  </a:cubicBezTo>
                  <a:cubicBezTo>
                    <a:pt x="2516735" y="2013812"/>
                    <a:pt x="2400575" y="2005093"/>
                    <a:pt x="2313767" y="2037503"/>
                  </a:cubicBezTo>
                  <a:cubicBezTo>
                    <a:pt x="2152587" y="2097633"/>
                    <a:pt x="2151475" y="2264266"/>
                    <a:pt x="2054420" y="2375703"/>
                  </a:cubicBezTo>
                  <a:cubicBezTo>
                    <a:pt x="1936105" y="2511560"/>
                    <a:pt x="1685234" y="2549874"/>
                    <a:pt x="1465175" y="2537543"/>
                  </a:cubicBezTo>
                  <a:cubicBezTo>
                    <a:pt x="1245116" y="2525211"/>
                    <a:pt x="1028426" y="2475155"/>
                    <a:pt x="808193" y="2485437"/>
                  </a:cubicBezTo>
                  <a:cubicBezTo>
                    <a:pt x="566318" y="2496727"/>
                    <a:pt x="332990" y="2584612"/>
                    <a:pt x="180355" y="2721927"/>
                  </a:cubicBezTo>
                  <a:cubicBezTo>
                    <a:pt x="88823" y="2804289"/>
                    <a:pt x="27164" y="2903672"/>
                    <a:pt x="0" y="3007779"/>
                  </a:cubicBezTo>
                  <a:lnTo>
                    <a:pt x="4311565" y="3007779"/>
                  </a:lnTo>
                  <a:lnTo>
                    <a:pt x="431156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31" name="Google Shape;2431;p33"/>
            <p:cNvGrpSpPr/>
            <p:nvPr/>
          </p:nvGrpSpPr>
          <p:grpSpPr>
            <a:xfrm flipH="1">
              <a:off x="8412716" y="155143"/>
              <a:ext cx="374094" cy="384230"/>
              <a:chOff x="4333292" y="7131742"/>
              <a:chExt cx="477404" cy="490340"/>
            </a:xfrm>
          </p:grpSpPr>
          <p:sp>
            <p:nvSpPr>
              <p:cNvPr id="2432" name="Google Shape;2432;p33"/>
              <p:cNvSpPr/>
              <p:nvPr/>
            </p:nvSpPr>
            <p:spPr>
              <a:xfrm>
                <a:off x="4426751" y="7236417"/>
                <a:ext cx="277956" cy="277815"/>
              </a:xfrm>
              <a:custGeom>
                <a:avLst/>
                <a:gdLst/>
                <a:ahLst/>
                <a:cxnLst/>
                <a:rect l="l" t="t" r="r" b="b"/>
                <a:pathLst>
                  <a:path w="277956" h="277815" extrusionOk="0">
                    <a:moveTo>
                      <a:pt x="247732" y="226317"/>
                    </a:moveTo>
                    <a:cubicBezTo>
                      <a:pt x="191320" y="296861"/>
                      <a:pt x="79915" y="294534"/>
                      <a:pt x="26396" y="221777"/>
                    </a:cubicBezTo>
                    <a:cubicBezTo>
                      <a:pt x="-26724" y="149474"/>
                      <a:pt x="3752" y="42835"/>
                      <a:pt x="87178" y="9692"/>
                    </a:cubicBezTo>
                    <a:cubicBezTo>
                      <a:pt x="145520" y="-13520"/>
                      <a:pt x="214021" y="6060"/>
                      <a:pt x="251251" y="56683"/>
                    </a:cubicBezTo>
                    <a:cubicBezTo>
                      <a:pt x="288197" y="106909"/>
                      <a:pt x="286608" y="177680"/>
                      <a:pt x="247732" y="2263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3" name="Google Shape;2433;p33"/>
              <p:cNvSpPr/>
              <p:nvPr/>
            </p:nvSpPr>
            <p:spPr>
              <a:xfrm>
                <a:off x="4510014" y="7405670"/>
                <a:ext cx="198386" cy="216412"/>
              </a:xfrm>
              <a:custGeom>
                <a:avLst/>
                <a:gdLst/>
                <a:ahLst/>
                <a:cxnLst/>
                <a:rect l="l" t="t" r="r" b="b"/>
                <a:pathLst>
                  <a:path w="198386" h="216412" extrusionOk="0">
                    <a:moveTo>
                      <a:pt x="22303" y="189582"/>
                    </a:moveTo>
                    <a:cubicBezTo>
                      <a:pt x="5959" y="168981"/>
                      <a:pt x="-4144" y="141456"/>
                      <a:pt x="1645" y="115122"/>
                    </a:cubicBezTo>
                    <a:cubicBezTo>
                      <a:pt x="7774" y="87257"/>
                      <a:pt x="29908" y="67393"/>
                      <a:pt x="45117" y="44465"/>
                    </a:cubicBezTo>
                    <a:cubicBezTo>
                      <a:pt x="52042" y="34023"/>
                      <a:pt x="57830" y="22842"/>
                      <a:pt x="60441" y="10527"/>
                    </a:cubicBezTo>
                    <a:cubicBezTo>
                      <a:pt x="61065" y="7576"/>
                      <a:pt x="61576" y="-3207"/>
                      <a:pt x="66513" y="936"/>
                    </a:cubicBezTo>
                    <a:cubicBezTo>
                      <a:pt x="68556" y="2638"/>
                      <a:pt x="70316" y="4852"/>
                      <a:pt x="72132" y="6724"/>
                    </a:cubicBezTo>
                    <a:cubicBezTo>
                      <a:pt x="91485" y="26418"/>
                      <a:pt x="116002" y="34023"/>
                      <a:pt x="140690" y="44578"/>
                    </a:cubicBezTo>
                    <a:cubicBezTo>
                      <a:pt x="166341" y="55589"/>
                      <a:pt x="187908" y="73125"/>
                      <a:pt x="195399" y="100991"/>
                    </a:cubicBezTo>
                    <a:cubicBezTo>
                      <a:pt x="201415" y="123408"/>
                      <a:pt x="198748" y="157403"/>
                      <a:pt x="183708" y="176075"/>
                    </a:cubicBezTo>
                    <a:cubicBezTo>
                      <a:pt x="175252" y="186517"/>
                      <a:pt x="164072" y="192136"/>
                      <a:pt x="151415" y="195881"/>
                    </a:cubicBezTo>
                    <a:cubicBezTo>
                      <a:pt x="138306" y="199741"/>
                      <a:pt x="125536" y="204565"/>
                      <a:pt x="112597" y="208991"/>
                    </a:cubicBezTo>
                    <a:cubicBezTo>
                      <a:pt x="87909" y="217561"/>
                      <a:pt x="60498" y="221364"/>
                      <a:pt x="37854" y="205529"/>
                    </a:cubicBezTo>
                    <a:cubicBezTo>
                      <a:pt x="31838" y="201046"/>
                      <a:pt x="26786" y="195427"/>
                      <a:pt x="22247" y="189525"/>
                    </a:cubicBezTo>
                    <a:cubicBezTo>
                      <a:pt x="16458" y="182261"/>
                      <a:pt x="26503" y="194973"/>
                      <a:pt x="22247" y="1895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4" name="Google Shape;2434;p33"/>
              <p:cNvSpPr/>
              <p:nvPr/>
            </p:nvSpPr>
            <p:spPr>
              <a:xfrm>
                <a:off x="4547203" y="7414192"/>
                <a:ext cx="95251" cy="108706"/>
              </a:xfrm>
              <a:custGeom>
                <a:avLst/>
                <a:gdLst/>
                <a:ahLst/>
                <a:cxnLst/>
                <a:rect l="l" t="t" r="r" b="b"/>
                <a:pathLst>
                  <a:path w="95251" h="108706" extrusionOk="0">
                    <a:moveTo>
                      <a:pt x="63093" y="96442"/>
                    </a:moveTo>
                    <a:cubicBezTo>
                      <a:pt x="43343" y="104160"/>
                      <a:pt x="8497" y="122889"/>
                      <a:pt x="835" y="89631"/>
                    </a:cubicBezTo>
                    <a:cubicBezTo>
                      <a:pt x="-2116" y="76919"/>
                      <a:pt x="3332" y="63695"/>
                      <a:pt x="8213" y="52174"/>
                    </a:cubicBezTo>
                    <a:cubicBezTo>
                      <a:pt x="13945" y="38724"/>
                      <a:pt x="20301" y="25387"/>
                      <a:pt x="24898" y="11426"/>
                    </a:cubicBezTo>
                    <a:cubicBezTo>
                      <a:pt x="25636" y="9213"/>
                      <a:pt x="27566" y="-1968"/>
                      <a:pt x="31481" y="302"/>
                    </a:cubicBezTo>
                    <a:cubicBezTo>
                      <a:pt x="35795" y="2800"/>
                      <a:pt x="39200" y="7907"/>
                      <a:pt x="42775" y="11313"/>
                    </a:cubicBezTo>
                    <a:cubicBezTo>
                      <a:pt x="53388" y="21358"/>
                      <a:pt x="64909" y="30211"/>
                      <a:pt x="75975" y="39746"/>
                    </a:cubicBezTo>
                    <a:cubicBezTo>
                      <a:pt x="86021" y="48372"/>
                      <a:pt x="97485" y="60290"/>
                      <a:pt x="94875" y="74876"/>
                    </a:cubicBezTo>
                    <a:cubicBezTo>
                      <a:pt x="91980" y="90823"/>
                      <a:pt x="75351" y="91901"/>
                      <a:pt x="63036" y="96442"/>
                    </a:cubicBezTo>
                    <a:cubicBezTo>
                      <a:pt x="59347" y="97917"/>
                      <a:pt x="65250" y="95590"/>
                      <a:pt x="63036" y="96442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5" name="Google Shape;2435;p33"/>
              <p:cNvSpPr/>
              <p:nvPr/>
            </p:nvSpPr>
            <p:spPr>
              <a:xfrm>
                <a:off x="4333292" y="7368918"/>
                <a:ext cx="206632" cy="195757"/>
              </a:xfrm>
              <a:custGeom>
                <a:avLst/>
                <a:gdLst/>
                <a:ahLst/>
                <a:cxnLst/>
                <a:rect l="l" t="t" r="r" b="b"/>
                <a:pathLst>
                  <a:path w="206632" h="195757" extrusionOk="0">
                    <a:moveTo>
                      <a:pt x="13216" y="42909"/>
                    </a:moveTo>
                    <a:cubicBezTo>
                      <a:pt x="28426" y="21173"/>
                      <a:pt x="50447" y="3012"/>
                      <a:pt x="77688" y="344"/>
                    </a:cubicBezTo>
                    <a:cubicBezTo>
                      <a:pt x="105894" y="-2437"/>
                      <a:pt x="131262" y="12319"/>
                      <a:pt x="157539" y="19754"/>
                    </a:cubicBezTo>
                    <a:cubicBezTo>
                      <a:pt x="168719" y="22932"/>
                      <a:pt x="180467" y="25089"/>
                      <a:pt x="192101" y="24294"/>
                    </a:cubicBezTo>
                    <a:cubicBezTo>
                      <a:pt x="194201" y="24067"/>
                      <a:pt x="206801" y="21456"/>
                      <a:pt x="206630" y="24805"/>
                    </a:cubicBezTo>
                    <a:cubicBezTo>
                      <a:pt x="206346" y="30140"/>
                      <a:pt x="200444" y="36836"/>
                      <a:pt x="198344" y="41717"/>
                    </a:cubicBezTo>
                    <a:cubicBezTo>
                      <a:pt x="188015" y="65894"/>
                      <a:pt x="190172" y="92624"/>
                      <a:pt x="186824" y="118163"/>
                    </a:cubicBezTo>
                    <a:cubicBezTo>
                      <a:pt x="183191" y="145688"/>
                      <a:pt x="170365" y="169978"/>
                      <a:pt x="145280" y="183485"/>
                    </a:cubicBezTo>
                    <a:cubicBezTo>
                      <a:pt x="125303" y="194042"/>
                      <a:pt x="93351" y="200965"/>
                      <a:pt x="72183" y="190750"/>
                    </a:cubicBezTo>
                    <a:cubicBezTo>
                      <a:pt x="60378" y="185075"/>
                      <a:pt x="53455" y="176278"/>
                      <a:pt x="45906" y="165949"/>
                    </a:cubicBezTo>
                    <a:cubicBezTo>
                      <a:pt x="37677" y="154655"/>
                      <a:pt x="29051" y="143702"/>
                      <a:pt x="20765" y="132465"/>
                    </a:cubicBezTo>
                    <a:cubicBezTo>
                      <a:pt x="6520" y="113112"/>
                      <a:pt x="-4774" y="89560"/>
                      <a:pt x="2036" y="65156"/>
                    </a:cubicBezTo>
                    <a:cubicBezTo>
                      <a:pt x="4307" y="56984"/>
                      <a:pt x="8336" y="49776"/>
                      <a:pt x="13160" y="42852"/>
                    </a:cubicBezTo>
                    <a:cubicBezTo>
                      <a:pt x="15884" y="38993"/>
                      <a:pt x="9130" y="48584"/>
                      <a:pt x="13160" y="4285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6" name="Google Shape;2436;p33"/>
              <p:cNvSpPr/>
              <p:nvPr/>
            </p:nvSpPr>
            <p:spPr>
              <a:xfrm>
                <a:off x="4425543" y="7393163"/>
                <a:ext cx="107114" cy="90490"/>
              </a:xfrm>
              <a:custGeom>
                <a:avLst/>
                <a:gdLst/>
                <a:ahLst/>
                <a:cxnLst/>
                <a:rect l="l" t="t" r="r" b="b"/>
                <a:pathLst>
                  <a:path w="107114" h="90490" extrusionOk="0">
                    <a:moveTo>
                      <a:pt x="25504" y="66677"/>
                    </a:moveTo>
                    <a:cubicBezTo>
                      <a:pt x="17048" y="55383"/>
                      <a:pt x="4392" y="46700"/>
                      <a:pt x="760" y="32399"/>
                    </a:cubicBezTo>
                    <a:cubicBezTo>
                      <a:pt x="-3213" y="16735"/>
                      <a:pt x="8989" y="4420"/>
                      <a:pt x="23461" y="1355"/>
                    </a:cubicBezTo>
                    <a:cubicBezTo>
                      <a:pt x="38727" y="-1880"/>
                      <a:pt x="55129" y="1525"/>
                      <a:pt x="70452" y="2830"/>
                    </a:cubicBezTo>
                    <a:cubicBezTo>
                      <a:pt x="77319" y="3398"/>
                      <a:pt x="84186" y="3965"/>
                      <a:pt x="91054" y="4192"/>
                    </a:cubicBezTo>
                    <a:cubicBezTo>
                      <a:pt x="93664" y="4306"/>
                      <a:pt x="108136" y="2660"/>
                      <a:pt x="107058" y="6860"/>
                    </a:cubicBezTo>
                    <a:cubicBezTo>
                      <a:pt x="104561" y="16848"/>
                      <a:pt x="97296" y="26837"/>
                      <a:pt x="93323" y="36542"/>
                    </a:cubicBezTo>
                    <a:cubicBezTo>
                      <a:pt x="90826" y="42728"/>
                      <a:pt x="88386" y="48914"/>
                      <a:pt x="86003" y="55100"/>
                    </a:cubicBezTo>
                    <a:cubicBezTo>
                      <a:pt x="81065" y="67869"/>
                      <a:pt x="74992" y="83363"/>
                      <a:pt x="61202" y="88811"/>
                    </a:cubicBezTo>
                    <a:cubicBezTo>
                      <a:pt x="43040" y="95962"/>
                      <a:pt x="34584" y="78709"/>
                      <a:pt x="25447" y="66677"/>
                    </a:cubicBezTo>
                    <a:cubicBezTo>
                      <a:pt x="24256" y="65088"/>
                      <a:pt x="26866" y="68550"/>
                      <a:pt x="25447" y="66677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7" name="Google Shape;2437;p33"/>
              <p:cNvSpPr/>
              <p:nvPr/>
            </p:nvSpPr>
            <p:spPr>
              <a:xfrm>
                <a:off x="4340617" y="7174784"/>
                <a:ext cx="201165" cy="193889"/>
              </a:xfrm>
              <a:custGeom>
                <a:avLst/>
                <a:gdLst/>
                <a:ahLst/>
                <a:cxnLst/>
                <a:rect l="l" t="t" r="r" b="b"/>
                <a:pathLst>
                  <a:path w="201165" h="193889" extrusionOk="0">
                    <a:moveTo>
                      <a:pt x="122860" y="3562"/>
                    </a:moveTo>
                    <a:cubicBezTo>
                      <a:pt x="148285" y="11621"/>
                      <a:pt x="172291" y="26433"/>
                      <a:pt x="183301" y="51802"/>
                    </a:cubicBezTo>
                    <a:cubicBezTo>
                      <a:pt x="194198" y="76886"/>
                      <a:pt x="188863" y="104582"/>
                      <a:pt x="189374" y="130972"/>
                    </a:cubicBezTo>
                    <a:cubicBezTo>
                      <a:pt x="189601" y="143514"/>
                      <a:pt x="191304" y="156340"/>
                      <a:pt x="196071" y="168031"/>
                    </a:cubicBezTo>
                    <a:cubicBezTo>
                      <a:pt x="197092" y="170301"/>
                      <a:pt x="202540" y="178871"/>
                      <a:pt x="200838" y="181311"/>
                    </a:cubicBezTo>
                    <a:cubicBezTo>
                      <a:pt x="199987" y="184149"/>
                      <a:pt x="186139" y="180290"/>
                      <a:pt x="183925" y="179893"/>
                    </a:cubicBezTo>
                    <a:cubicBezTo>
                      <a:pt x="158898" y="176544"/>
                      <a:pt x="135061" y="185511"/>
                      <a:pt x="111055" y="190789"/>
                    </a:cubicBezTo>
                    <a:cubicBezTo>
                      <a:pt x="84495" y="196635"/>
                      <a:pt x="57197" y="195273"/>
                      <a:pt x="35233" y="177452"/>
                    </a:cubicBezTo>
                    <a:cubicBezTo>
                      <a:pt x="17016" y="162696"/>
                      <a:pt x="-1940" y="132731"/>
                      <a:pt x="160" y="108214"/>
                    </a:cubicBezTo>
                    <a:cubicBezTo>
                      <a:pt x="1295" y="95104"/>
                      <a:pt x="6971" y="84775"/>
                      <a:pt x="14689" y="74503"/>
                    </a:cubicBezTo>
                    <a:cubicBezTo>
                      <a:pt x="23486" y="62812"/>
                      <a:pt x="31318" y="50439"/>
                      <a:pt x="40000" y="38692"/>
                    </a:cubicBezTo>
                    <a:cubicBezTo>
                      <a:pt x="55664" y="17409"/>
                      <a:pt x="76152" y="-1546"/>
                      <a:pt x="104302" y="100"/>
                    </a:cubicBezTo>
                    <a:cubicBezTo>
                      <a:pt x="110601" y="440"/>
                      <a:pt x="116901" y="1632"/>
                      <a:pt x="122916" y="3618"/>
                    </a:cubicBezTo>
                    <a:cubicBezTo>
                      <a:pt x="132054" y="6513"/>
                      <a:pt x="116106" y="1348"/>
                      <a:pt x="122916" y="36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8" name="Google Shape;2438;p33"/>
              <p:cNvSpPr/>
              <p:nvPr/>
            </p:nvSpPr>
            <p:spPr>
              <a:xfrm>
                <a:off x="4435128" y="7254852"/>
                <a:ext cx="98913" cy="97048"/>
              </a:xfrm>
              <a:custGeom>
                <a:avLst/>
                <a:gdLst/>
                <a:ahLst/>
                <a:cxnLst/>
                <a:rect l="l" t="t" r="r" b="b"/>
                <a:pathLst>
                  <a:path w="98913" h="97048" extrusionOk="0">
                    <a:moveTo>
                      <a:pt x="15068" y="37907"/>
                    </a:moveTo>
                    <a:cubicBezTo>
                      <a:pt x="23694" y="25762"/>
                      <a:pt x="28235" y="9190"/>
                      <a:pt x="42649" y="2323"/>
                    </a:cubicBezTo>
                    <a:cubicBezTo>
                      <a:pt x="58540" y="-5282"/>
                      <a:pt x="73126" y="7034"/>
                      <a:pt x="79255" y="21165"/>
                    </a:cubicBezTo>
                    <a:cubicBezTo>
                      <a:pt x="88563" y="42561"/>
                      <a:pt x="89754" y="66908"/>
                      <a:pt x="97473" y="88985"/>
                    </a:cubicBezTo>
                    <a:cubicBezTo>
                      <a:pt x="98721" y="92560"/>
                      <a:pt x="100878" y="97668"/>
                      <a:pt x="95033" y="96987"/>
                    </a:cubicBezTo>
                    <a:cubicBezTo>
                      <a:pt x="87257" y="96022"/>
                      <a:pt x="79539" y="94433"/>
                      <a:pt x="71707" y="93752"/>
                    </a:cubicBezTo>
                    <a:cubicBezTo>
                      <a:pt x="62626" y="92901"/>
                      <a:pt x="53489" y="92447"/>
                      <a:pt x="44409" y="91822"/>
                    </a:cubicBezTo>
                    <a:cubicBezTo>
                      <a:pt x="30107" y="90858"/>
                      <a:pt x="12344" y="89893"/>
                      <a:pt x="3547" y="76726"/>
                    </a:cubicBezTo>
                    <a:cubicBezTo>
                      <a:pt x="-6385" y="61800"/>
                      <a:pt x="6839" y="49598"/>
                      <a:pt x="15124" y="37964"/>
                    </a:cubicBezTo>
                    <a:cubicBezTo>
                      <a:pt x="17452" y="34729"/>
                      <a:pt x="13762" y="39894"/>
                      <a:pt x="15124" y="37964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9" name="Google Shape;2439;p33"/>
              <p:cNvSpPr/>
              <p:nvPr/>
            </p:nvSpPr>
            <p:spPr>
              <a:xfrm>
                <a:off x="4524624" y="7131742"/>
                <a:ext cx="197137" cy="214791"/>
              </a:xfrm>
              <a:custGeom>
                <a:avLst/>
                <a:gdLst/>
                <a:ahLst/>
                <a:cxnLst/>
                <a:rect l="l" t="t" r="r" b="b"/>
                <a:pathLst>
                  <a:path w="197137" h="214791" extrusionOk="0">
                    <a:moveTo>
                      <a:pt x="197021" y="85707"/>
                    </a:moveTo>
                    <a:cubicBezTo>
                      <a:pt x="197190" y="113630"/>
                      <a:pt x="189813" y="142403"/>
                      <a:pt x="167112" y="160564"/>
                    </a:cubicBezTo>
                    <a:cubicBezTo>
                      <a:pt x="145035" y="178271"/>
                      <a:pt x="115580" y="180882"/>
                      <a:pt x="90041" y="191040"/>
                    </a:cubicBezTo>
                    <a:cubicBezTo>
                      <a:pt x="79259" y="195297"/>
                      <a:pt x="69440" y="200688"/>
                      <a:pt x="60700" y="208293"/>
                    </a:cubicBezTo>
                    <a:cubicBezTo>
                      <a:pt x="59508" y="209315"/>
                      <a:pt x="52074" y="217998"/>
                      <a:pt x="50712" y="213515"/>
                    </a:cubicBezTo>
                    <a:cubicBezTo>
                      <a:pt x="48952" y="207782"/>
                      <a:pt x="49123" y="201369"/>
                      <a:pt x="47817" y="195467"/>
                    </a:cubicBezTo>
                    <a:cubicBezTo>
                      <a:pt x="41631" y="167885"/>
                      <a:pt x="21881" y="146716"/>
                      <a:pt x="9623" y="121972"/>
                    </a:cubicBezTo>
                    <a:cubicBezTo>
                      <a:pt x="-2295" y="97966"/>
                      <a:pt x="-3884" y="70838"/>
                      <a:pt x="9055" y="46888"/>
                    </a:cubicBezTo>
                    <a:cubicBezTo>
                      <a:pt x="20973" y="24812"/>
                      <a:pt x="44696" y="521"/>
                      <a:pt x="71313" y="11"/>
                    </a:cubicBezTo>
                    <a:cubicBezTo>
                      <a:pt x="84820" y="-273"/>
                      <a:pt x="96852" y="5232"/>
                      <a:pt x="109508" y="9205"/>
                    </a:cubicBezTo>
                    <a:cubicBezTo>
                      <a:pt x="122958" y="13631"/>
                      <a:pt x="136692" y="16923"/>
                      <a:pt x="149972" y="22087"/>
                    </a:cubicBezTo>
                    <a:cubicBezTo>
                      <a:pt x="174320" y="31565"/>
                      <a:pt x="193161" y="49669"/>
                      <a:pt x="196396" y="76343"/>
                    </a:cubicBezTo>
                    <a:cubicBezTo>
                      <a:pt x="196793" y="79464"/>
                      <a:pt x="196964" y="82643"/>
                      <a:pt x="197134" y="85764"/>
                    </a:cubicBezTo>
                    <a:cubicBezTo>
                      <a:pt x="197190" y="95412"/>
                      <a:pt x="196623" y="72200"/>
                      <a:pt x="197134" y="8576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0" name="Google Shape;2440;p33"/>
              <p:cNvSpPr/>
              <p:nvPr/>
            </p:nvSpPr>
            <p:spPr>
              <a:xfrm>
                <a:off x="4562577" y="7233448"/>
                <a:ext cx="94710" cy="104442"/>
              </a:xfrm>
              <a:custGeom>
                <a:avLst/>
                <a:gdLst/>
                <a:ahLst/>
                <a:cxnLst/>
                <a:rect l="l" t="t" r="r" b="b"/>
                <a:pathLst>
                  <a:path w="94710" h="104442" extrusionOk="0">
                    <a:moveTo>
                      <a:pt x="46187" y="6759"/>
                    </a:moveTo>
                    <a:cubicBezTo>
                      <a:pt x="58616" y="10845"/>
                      <a:pt x="72917" y="10334"/>
                      <a:pt x="84041" y="18109"/>
                    </a:cubicBezTo>
                    <a:cubicBezTo>
                      <a:pt x="96015" y="26509"/>
                      <a:pt x="97775" y="41832"/>
                      <a:pt x="90000" y="53750"/>
                    </a:cubicBezTo>
                    <a:cubicBezTo>
                      <a:pt x="77003" y="73613"/>
                      <a:pt x="49422" y="82580"/>
                      <a:pt x="30353" y="95634"/>
                    </a:cubicBezTo>
                    <a:cubicBezTo>
                      <a:pt x="28026" y="97223"/>
                      <a:pt x="19173" y="105792"/>
                      <a:pt x="16165" y="104260"/>
                    </a:cubicBezTo>
                    <a:cubicBezTo>
                      <a:pt x="13100" y="102103"/>
                      <a:pt x="13384" y="90866"/>
                      <a:pt x="12760" y="87461"/>
                    </a:cubicBezTo>
                    <a:cubicBezTo>
                      <a:pt x="9979" y="72308"/>
                      <a:pt x="5268" y="57609"/>
                      <a:pt x="1976" y="42626"/>
                    </a:cubicBezTo>
                    <a:cubicBezTo>
                      <a:pt x="-918" y="29630"/>
                      <a:pt x="-2166" y="13626"/>
                      <a:pt x="9355" y="4318"/>
                    </a:cubicBezTo>
                    <a:cubicBezTo>
                      <a:pt x="20478" y="-4649"/>
                      <a:pt x="34780" y="2445"/>
                      <a:pt x="46244" y="6815"/>
                    </a:cubicBezTo>
                    <a:cubicBezTo>
                      <a:pt x="48116" y="7440"/>
                      <a:pt x="41760" y="5113"/>
                      <a:pt x="46244" y="6815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1" name="Google Shape;2441;p33"/>
              <p:cNvSpPr/>
              <p:nvPr/>
            </p:nvSpPr>
            <p:spPr>
              <a:xfrm>
                <a:off x="4596980" y="7282991"/>
                <a:ext cx="213716" cy="199018"/>
              </a:xfrm>
              <a:custGeom>
                <a:avLst/>
                <a:gdLst/>
                <a:ahLst/>
                <a:cxnLst/>
                <a:rect l="l" t="t" r="r" b="b"/>
                <a:pathLst>
                  <a:path w="213716" h="199018" extrusionOk="0">
                    <a:moveTo>
                      <a:pt x="167230" y="192343"/>
                    </a:moveTo>
                    <a:cubicBezTo>
                      <a:pt x="142996" y="200515"/>
                      <a:pt x="115754" y="202672"/>
                      <a:pt x="92543" y="190243"/>
                    </a:cubicBezTo>
                    <a:cubicBezTo>
                      <a:pt x="67969" y="177076"/>
                      <a:pt x="54688" y="150856"/>
                      <a:pt x="39024" y="128950"/>
                    </a:cubicBezTo>
                    <a:cubicBezTo>
                      <a:pt x="32044" y="119415"/>
                      <a:pt x="23588" y="110391"/>
                      <a:pt x="13770" y="103808"/>
                    </a:cubicBezTo>
                    <a:cubicBezTo>
                      <a:pt x="9853" y="101198"/>
                      <a:pt x="5427" y="99268"/>
                      <a:pt x="1625" y="96544"/>
                    </a:cubicBezTo>
                    <a:cubicBezTo>
                      <a:pt x="-3823" y="92685"/>
                      <a:pt x="5938" y="89677"/>
                      <a:pt x="8832" y="88315"/>
                    </a:cubicBezTo>
                    <a:cubicBezTo>
                      <a:pt x="34144" y="75829"/>
                      <a:pt x="49240" y="53355"/>
                      <a:pt x="67514" y="32924"/>
                    </a:cubicBezTo>
                    <a:cubicBezTo>
                      <a:pt x="85562" y="12777"/>
                      <a:pt x="108717" y="-1468"/>
                      <a:pt x="136583" y="121"/>
                    </a:cubicBezTo>
                    <a:cubicBezTo>
                      <a:pt x="160986" y="1540"/>
                      <a:pt x="193279" y="15444"/>
                      <a:pt x="205991" y="37294"/>
                    </a:cubicBezTo>
                    <a:cubicBezTo>
                      <a:pt x="212858" y="49042"/>
                      <a:pt x="213142" y="61471"/>
                      <a:pt x="212858" y="74637"/>
                    </a:cubicBezTo>
                    <a:cubicBezTo>
                      <a:pt x="212518" y="89733"/>
                      <a:pt x="214163" y="104830"/>
                      <a:pt x="213596" y="119926"/>
                    </a:cubicBezTo>
                    <a:cubicBezTo>
                      <a:pt x="212632" y="147451"/>
                      <a:pt x="204743" y="174125"/>
                      <a:pt x="178523" y="187462"/>
                    </a:cubicBezTo>
                    <a:cubicBezTo>
                      <a:pt x="174834" y="189335"/>
                      <a:pt x="171031" y="190924"/>
                      <a:pt x="167173" y="192343"/>
                    </a:cubicBezTo>
                    <a:cubicBezTo>
                      <a:pt x="149011" y="198472"/>
                      <a:pt x="173643" y="190016"/>
                      <a:pt x="167173" y="19234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2" name="Google Shape;2442;p33"/>
              <p:cNvSpPr/>
              <p:nvPr/>
            </p:nvSpPr>
            <p:spPr>
              <a:xfrm>
                <a:off x="4605929" y="7335099"/>
                <a:ext cx="104152" cy="96996"/>
              </a:xfrm>
              <a:custGeom>
                <a:avLst/>
                <a:gdLst/>
                <a:ahLst/>
                <a:cxnLst/>
                <a:rect l="l" t="t" r="r" b="b"/>
                <a:pathLst>
                  <a:path w="104152" h="96996" extrusionOk="0">
                    <a:moveTo>
                      <a:pt x="101868" y="39782"/>
                    </a:moveTo>
                    <a:cubicBezTo>
                      <a:pt x="101528" y="53006"/>
                      <a:pt x="106466" y="66059"/>
                      <a:pt x="102777" y="79282"/>
                    </a:cubicBezTo>
                    <a:cubicBezTo>
                      <a:pt x="99088" y="92279"/>
                      <a:pt x="86318" y="98862"/>
                      <a:pt x="73435" y="96535"/>
                    </a:cubicBezTo>
                    <a:cubicBezTo>
                      <a:pt x="59474" y="93981"/>
                      <a:pt x="48067" y="82971"/>
                      <a:pt x="37908" y="73834"/>
                    </a:cubicBezTo>
                    <a:cubicBezTo>
                      <a:pt x="27693" y="64640"/>
                      <a:pt x="17307" y="55560"/>
                      <a:pt x="6126" y="47614"/>
                    </a:cubicBezTo>
                    <a:cubicBezTo>
                      <a:pt x="4311" y="46309"/>
                      <a:pt x="-2330" y="43017"/>
                      <a:pt x="849" y="40293"/>
                    </a:cubicBezTo>
                    <a:cubicBezTo>
                      <a:pt x="5673" y="36150"/>
                      <a:pt x="12880" y="33880"/>
                      <a:pt x="18385" y="30759"/>
                    </a:cubicBezTo>
                    <a:cubicBezTo>
                      <a:pt x="30530" y="23892"/>
                      <a:pt x="41995" y="15833"/>
                      <a:pt x="54026" y="8739"/>
                    </a:cubicBezTo>
                    <a:cubicBezTo>
                      <a:pt x="64809" y="2382"/>
                      <a:pt x="78997" y="-3804"/>
                      <a:pt x="91142" y="2893"/>
                    </a:cubicBezTo>
                    <a:cubicBezTo>
                      <a:pt x="105217" y="10668"/>
                      <a:pt x="101755" y="26502"/>
                      <a:pt x="101925" y="39839"/>
                    </a:cubicBezTo>
                    <a:cubicBezTo>
                      <a:pt x="101812" y="43812"/>
                      <a:pt x="101868" y="35072"/>
                      <a:pt x="101925" y="39839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3" name="Google Shape;2443;p33"/>
              <p:cNvSpPr/>
              <p:nvPr/>
            </p:nvSpPr>
            <p:spPr>
              <a:xfrm>
                <a:off x="4511996" y="7318980"/>
                <a:ext cx="100682" cy="108413"/>
              </a:xfrm>
              <a:custGeom>
                <a:avLst/>
                <a:gdLst/>
                <a:ahLst/>
                <a:cxnLst/>
                <a:rect l="l" t="t" r="r" b="b"/>
                <a:pathLst>
                  <a:path w="100682" h="108413" extrusionOk="0">
                    <a:moveTo>
                      <a:pt x="88028" y="80135"/>
                    </a:moveTo>
                    <a:cubicBezTo>
                      <a:pt x="94668" y="78489"/>
                      <a:pt x="100003" y="72360"/>
                      <a:pt x="100627" y="65493"/>
                    </a:cubicBezTo>
                    <a:cubicBezTo>
                      <a:pt x="100968" y="61577"/>
                      <a:pt x="99719" y="57547"/>
                      <a:pt x="97449" y="54369"/>
                    </a:cubicBezTo>
                    <a:cubicBezTo>
                      <a:pt x="99606" y="51759"/>
                      <a:pt x="100740" y="48240"/>
                      <a:pt x="100457" y="44835"/>
                    </a:cubicBezTo>
                    <a:cubicBezTo>
                      <a:pt x="99946" y="39386"/>
                      <a:pt x="96257" y="34392"/>
                      <a:pt x="91206" y="32236"/>
                    </a:cubicBezTo>
                    <a:cubicBezTo>
                      <a:pt x="89900" y="31668"/>
                      <a:pt x="88595" y="31328"/>
                      <a:pt x="87176" y="31157"/>
                    </a:cubicBezTo>
                    <a:cubicBezTo>
                      <a:pt x="88369" y="27695"/>
                      <a:pt x="88482" y="23836"/>
                      <a:pt x="86893" y="20544"/>
                    </a:cubicBezTo>
                    <a:cubicBezTo>
                      <a:pt x="84396" y="15380"/>
                      <a:pt x="78493" y="12145"/>
                      <a:pt x="72818" y="12769"/>
                    </a:cubicBezTo>
                    <a:cubicBezTo>
                      <a:pt x="70718" y="5505"/>
                      <a:pt x="63511" y="57"/>
                      <a:pt x="55906" y="0"/>
                    </a:cubicBezTo>
                    <a:cubicBezTo>
                      <a:pt x="48358" y="0"/>
                      <a:pt x="41036" y="5278"/>
                      <a:pt x="38823" y="12542"/>
                    </a:cubicBezTo>
                    <a:cubicBezTo>
                      <a:pt x="30935" y="8513"/>
                      <a:pt x="20492" y="10386"/>
                      <a:pt x="14476" y="16856"/>
                    </a:cubicBezTo>
                    <a:cubicBezTo>
                      <a:pt x="8460" y="23325"/>
                      <a:pt x="7326" y="33881"/>
                      <a:pt x="11922" y="41486"/>
                    </a:cubicBezTo>
                    <a:cubicBezTo>
                      <a:pt x="4885" y="43756"/>
                      <a:pt x="-166" y="50964"/>
                      <a:pt x="4" y="58342"/>
                    </a:cubicBezTo>
                    <a:cubicBezTo>
                      <a:pt x="231" y="65720"/>
                      <a:pt x="5679" y="72644"/>
                      <a:pt x="12830" y="74516"/>
                    </a:cubicBezTo>
                    <a:cubicBezTo>
                      <a:pt x="10901" y="80873"/>
                      <a:pt x="12887" y="88251"/>
                      <a:pt x="17768" y="92848"/>
                    </a:cubicBezTo>
                    <a:cubicBezTo>
                      <a:pt x="22648" y="97388"/>
                      <a:pt x="30140" y="98920"/>
                      <a:pt x="36383" y="96593"/>
                    </a:cubicBezTo>
                    <a:cubicBezTo>
                      <a:pt x="38653" y="103631"/>
                      <a:pt x="45917" y="108738"/>
                      <a:pt x="53352" y="108398"/>
                    </a:cubicBezTo>
                    <a:cubicBezTo>
                      <a:pt x="60730" y="108057"/>
                      <a:pt x="67597" y="102382"/>
                      <a:pt x="69243" y="95174"/>
                    </a:cubicBezTo>
                    <a:cubicBezTo>
                      <a:pt x="73669" y="98069"/>
                      <a:pt x="79912" y="97728"/>
                      <a:pt x="84055" y="94493"/>
                    </a:cubicBezTo>
                    <a:cubicBezTo>
                      <a:pt x="88198" y="91202"/>
                      <a:pt x="89900" y="85186"/>
                      <a:pt x="88085" y="8024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4" name="Google Shape;2444;p33"/>
              <p:cNvSpPr/>
              <p:nvPr/>
            </p:nvSpPr>
            <p:spPr>
              <a:xfrm>
                <a:off x="4569659" y="7342363"/>
                <a:ext cx="17786" cy="17771"/>
              </a:xfrm>
              <a:custGeom>
                <a:avLst/>
                <a:gdLst/>
                <a:ahLst/>
                <a:cxnLst/>
                <a:rect l="l" t="t" r="r" b="b"/>
                <a:pathLst>
                  <a:path w="17786" h="17771" extrusionOk="0">
                    <a:moveTo>
                      <a:pt x="229" y="6866"/>
                    </a:moveTo>
                    <a:cubicBezTo>
                      <a:pt x="-509" y="10044"/>
                      <a:pt x="569" y="13563"/>
                      <a:pt x="3010" y="15663"/>
                    </a:cubicBezTo>
                    <a:cubicBezTo>
                      <a:pt x="6471" y="18670"/>
                      <a:pt x="12316" y="18443"/>
                      <a:pt x="15438" y="15095"/>
                    </a:cubicBezTo>
                    <a:cubicBezTo>
                      <a:pt x="18617" y="11747"/>
                      <a:pt x="18560" y="5901"/>
                      <a:pt x="15325" y="2666"/>
                    </a:cubicBezTo>
                    <a:cubicBezTo>
                      <a:pt x="13111" y="396"/>
                      <a:pt x="9592" y="-512"/>
                      <a:pt x="6528" y="283"/>
                    </a:cubicBezTo>
                    <a:cubicBezTo>
                      <a:pt x="3463" y="1134"/>
                      <a:pt x="966" y="3744"/>
                      <a:pt x="229" y="68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5" name="Google Shape;2445;p33"/>
              <p:cNvSpPr/>
              <p:nvPr/>
            </p:nvSpPr>
            <p:spPr>
              <a:xfrm>
                <a:off x="4533976" y="7343723"/>
                <a:ext cx="29369" cy="25388"/>
              </a:xfrm>
              <a:custGeom>
                <a:avLst/>
                <a:gdLst/>
                <a:ahLst/>
                <a:cxnLst/>
                <a:rect l="l" t="t" r="r" b="b"/>
                <a:pathLst>
                  <a:path w="29369" h="25388" extrusionOk="0">
                    <a:moveTo>
                      <a:pt x="11280" y="398"/>
                    </a:moveTo>
                    <a:cubicBezTo>
                      <a:pt x="7819" y="1135"/>
                      <a:pt x="4584" y="2951"/>
                      <a:pt x="2484" y="5732"/>
                    </a:cubicBezTo>
                    <a:cubicBezTo>
                      <a:pt x="327" y="8513"/>
                      <a:pt x="-581" y="12316"/>
                      <a:pt x="384" y="15664"/>
                    </a:cubicBezTo>
                    <a:cubicBezTo>
                      <a:pt x="1973" y="21283"/>
                      <a:pt x="8046" y="24461"/>
                      <a:pt x="13835" y="25199"/>
                    </a:cubicBezTo>
                    <a:cubicBezTo>
                      <a:pt x="17353" y="25653"/>
                      <a:pt x="21099" y="25369"/>
                      <a:pt x="24107" y="23496"/>
                    </a:cubicBezTo>
                    <a:cubicBezTo>
                      <a:pt x="29442" y="20204"/>
                      <a:pt x="30917" y="12259"/>
                      <a:pt x="27625" y="6924"/>
                    </a:cubicBezTo>
                    <a:cubicBezTo>
                      <a:pt x="24391" y="1533"/>
                      <a:pt x="17410" y="-964"/>
                      <a:pt x="11224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6" name="Google Shape;2446;p33"/>
              <p:cNvSpPr/>
              <p:nvPr/>
            </p:nvSpPr>
            <p:spPr>
              <a:xfrm>
                <a:off x="4577997" y="7371899"/>
                <a:ext cx="15288" cy="13993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3993" extrusionOk="0">
                    <a:moveTo>
                      <a:pt x="12946" y="4288"/>
                    </a:moveTo>
                    <a:cubicBezTo>
                      <a:pt x="10846" y="1791"/>
                      <a:pt x="7838" y="-480"/>
                      <a:pt x="4660" y="88"/>
                    </a:cubicBezTo>
                    <a:cubicBezTo>
                      <a:pt x="1141" y="769"/>
                      <a:pt x="-845" y="5139"/>
                      <a:pt x="347" y="8487"/>
                    </a:cubicBezTo>
                    <a:cubicBezTo>
                      <a:pt x="1539" y="11836"/>
                      <a:pt x="5228" y="13936"/>
                      <a:pt x="8803" y="13992"/>
                    </a:cubicBezTo>
                    <a:cubicBezTo>
                      <a:pt x="11527" y="14049"/>
                      <a:pt x="14705" y="12630"/>
                      <a:pt x="15216" y="9963"/>
                    </a:cubicBezTo>
                    <a:cubicBezTo>
                      <a:pt x="15613" y="7863"/>
                      <a:pt x="14308" y="5877"/>
                      <a:pt x="12946" y="428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7" name="Google Shape;2447;p33"/>
              <p:cNvSpPr/>
              <p:nvPr/>
            </p:nvSpPr>
            <p:spPr>
              <a:xfrm>
                <a:off x="4544556" y="7382667"/>
                <a:ext cx="28123" cy="23428"/>
              </a:xfrm>
              <a:custGeom>
                <a:avLst/>
                <a:gdLst/>
                <a:ahLst/>
                <a:cxnLst/>
                <a:rect l="l" t="t" r="r" b="b"/>
                <a:pathLst>
                  <a:path w="28123" h="23428" extrusionOk="0">
                    <a:moveTo>
                      <a:pt x="7398" y="1521"/>
                    </a:moveTo>
                    <a:cubicBezTo>
                      <a:pt x="3596" y="3224"/>
                      <a:pt x="304" y="6686"/>
                      <a:pt x="20" y="10829"/>
                    </a:cubicBezTo>
                    <a:cubicBezTo>
                      <a:pt x="-206" y="14064"/>
                      <a:pt x="1496" y="17242"/>
                      <a:pt x="3937" y="19342"/>
                    </a:cubicBezTo>
                    <a:cubicBezTo>
                      <a:pt x="6376" y="21441"/>
                      <a:pt x="9555" y="22576"/>
                      <a:pt x="12790" y="23087"/>
                    </a:cubicBezTo>
                    <a:cubicBezTo>
                      <a:pt x="16308" y="23712"/>
                      <a:pt x="20111" y="23598"/>
                      <a:pt x="23176" y="21725"/>
                    </a:cubicBezTo>
                    <a:cubicBezTo>
                      <a:pt x="26864" y="19455"/>
                      <a:pt x="28737" y="14801"/>
                      <a:pt x="27943" y="10545"/>
                    </a:cubicBezTo>
                    <a:cubicBezTo>
                      <a:pt x="27148" y="6288"/>
                      <a:pt x="23970" y="2656"/>
                      <a:pt x="19997" y="1067"/>
                    </a:cubicBezTo>
                    <a:cubicBezTo>
                      <a:pt x="16025" y="-579"/>
                      <a:pt x="11371" y="-238"/>
                      <a:pt x="7455" y="15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8" name="Google Shape;2448;p33"/>
              <p:cNvSpPr/>
              <p:nvPr/>
            </p:nvSpPr>
            <p:spPr>
              <a:xfrm>
                <a:off x="4528853" y="7375537"/>
                <a:ext cx="9847" cy="9841"/>
              </a:xfrm>
              <a:custGeom>
                <a:avLst/>
                <a:gdLst/>
                <a:ahLst/>
                <a:cxnLst/>
                <a:rect l="l" t="t" r="r" b="b"/>
                <a:pathLst>
                  <a:path w="9847" h="9841" extrusionOk="0">
                    <a:moveTo>
                      <a:pt x="6869" y="365"/>
                    </a:moveTo>
                    <a:cubicBezTo>
                      <a:pt x="4770" y="-543"/>
                      <a:pt x="2045" y="309"/>
                      <a:pt x="797" y="2181"/>
                    </a:cubicBezTo>
                    <a:cubicBezTo>
                      <a:pt x="-452" y="4111"/>
                      <a:pt x="-225" y="6892"/>
                      <a:pt x="1421" y="8481"/>
                    </a:cubicBezTo>
                    <a:cubicBezTo>
                      <a:pt x="3521" y="10581"/>
                      <a:pt x="7437" y="10184"/>
                      <a:pt x="9083" y="7743"/>
                    </a:cubicBezTo>
                    <a:cubicBezTo>
                      <a:pt x="10728" y="5303"/>
                      <a:pt x="9593" y="1500"/>
                      <a:pt x="6869" y="3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49" name="Google Shape;2449;p33"/>
            <p:cNvGrpSpPr/>
            <p:nvPr/>
          </p:nvGrpSpPr>
          <p:grpSpPr>
            <a:xfrm rot="10800000">
              <a:off x="8611010" y="579800"/>
              <a:ext cx="224571" cy="230656"/>
              <a:chOff x="4333292" y="7131742"/>
              <a:chExt cx="477404" cy="490340"/>
            </a:xfrm>
          </p:grpSpPr>
          <p:sp>
            <p:nvSpPr>
              <p:cNvPr id="2450" name="Google Shape;2450;p33"/>
              <p:cNvSpPr/>
              <p:nvPr/>
            </p:nvSpPr>
            <p:spPr>
              <a:xfrm>
                <a:off x="4426751" y="7236417"/>
                <a:ext cx="277956" cy="277815"/>
              </a:xfrm>
              <a:custGeom>
                <a:avLst/>
                <a:gdLst/>
                <a:ahLst/>
                <a:cxnLst/>
                <a:rect l="l" t="t" r="r" b="b"/>
                <a:pathLst>
                  <a:path w="277956" h="277815" extrusionOk="0">
                    <a:moveTo>
                      <a:pt x="247732" y="226317"/>
                    </a:moveTo>
                    <a:cubicBezTo>
                      <a:pt x="191320" y="296861"/>
                      <a:pt x="79915" y="294534"/>
                      <a:pt x="26396" y="221777"/>
                    </a:cubicBezTo>
                    <a:cubicBezTo>
                      <a:pt x="-26724" y="149474"/>
                      <a:pt x="3752" y="42835"/>
                      <a:pt x="87178" y="9692"/>
                    </a:cubicBezTo>
                    <a:cubicBezTo>
                      <a:pt x="145520" y="-13520"/>
                      <a:pt x="214021" y="6060"/>
                      <a:pt x="251251" y="56683"/>
                    </a:cubicBezTo>
                    <a:cubicBezTo>
                      <a:pt x="288197" y="106909"/>
                      <a:pt x="286608" y="177680"/>
                      <a:pt x="247732" y="2263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1" name="Google Shape;2451;p33"/>
              <p:cNvSpPr/>
              <p:nvPr/>
            </p:nvSpPr>
            <p:spPr>
              <a:xfrm>
                <a:off x="4510014" y="7405670"/>
                <a:ext cx="198386" cy="216412"/>
              </a:xfrm>
              <a:custGeom>
                <a:avLst/>
                <a:gdLst/>
                <a:ahLst/>
                <a:cxnLst/>
                <a:rect l="l" t="t" r="r" b="b"/>
                <a:pathLst>
                  <a:path w="198386" h="216412" extrusionOk="0">
                    <a:moveTo>
                      <a:pt x="22303" y="189582"/>
                    </a:moveTo>
                    <a:cubicBezTo>
                      <a:pt x="5959" y="168981"/>
                      <a:pt x="-4144" y="141456"/>
                      <a:pt x="1645" y="115122"/>
                    </a:cubicBezTo>
                    <a:cubicBezTo>
                      <a:pt x="7774" y="87257"/>
                      <a:pt x="29908" y="67393"/>
                      <a:pt x="45117" y="44465"/>
                    </a:cubicBezTo>
                    <a:cubicBezTo>
                      <a:pt x="52042" y="34023"/>
                      <a:pt x="57830" y="22842"/>
                      <a:pt x="60441" y="10527"/>
                    </a:cubicBezTo>
                    <a:cubicBezTo>
                      <a:pt x="61065" y="7576"/>
                      <a:pt x="61576" y="-3207"/>
                      <a:pt x="66513" y="936"/>
                    </a:cubicBezTo>
                    <a:cubicBezTo>
                      <a:pt x="68556" y="2638"/>
                      <a:pt x="70316" y="4852"/>
                      <a:pt x="72132" y="6724"/>
                    </a:cubicBezTo>
                    <a:cubicBezTo>
                      <a:pt x="91485" y="26418"/>
                      <a:pt x="116002" y="34023"/>
                      <a:pt x="140690" y="44578"/>
                    </a:cubicBezTo>
                    <a:cubicBezTo>
                      <a:pt x="166341" y="55589"/>
                      <a:pt x="187908" y="73125"/>
                      <a:pt x="195399" y="100991"/>
                    </a:cubicBezTo>
                    <a:cubicBezTo>
                      <a:pt x="201415" y="123408"/>
                      <a:pt x="198748" y="157403"/>
                      <a:pt x="183708" y="176075"/>
                    </a:cubicBezTo>
                    <a:cubicBezTo>
                      <a:pt x="175252" y="186517"/>
                      <a:pt x="164072" y="192136"/>
                      <a:pt x="151415" y="195881"/>
                    </a:cubicBezTo>
                    <a:cubicBezTo>
                      <a:pt x="138306" y="199741"/>
                      <a:pt x="125536" y="204565"/>
                      <a:pt x="112597" y="208991"/>
                    </a:cubicBezTo>
                    <a:cubicBezTo>
                      <a:pt x="87909" y="217561"/>
                      <a:pt x="60498" y="221364"/>
                      <a:pt x="37854" y="205529"/>
                    </a:cubicBezTo>
                    <a:cubicBezTo>
                      <a:pt x="31838" y="201046"/>
                      <a:pt x="26786" y="195427"/>
                      <a:pt x="22247" y="189525"/>
                    </a:cubicBezTo>
                    <a:cubicBezTo>
                      <a:pt x="16458" y="182261"/>
                      <a:pt x="26503" y="194973"/>
                      <a:pt x="22247" y="1895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2" name="Google Shape;2452;p33"/>
              <p:cNvSpPr/>
              <p:nvPr/>
            </p:nvSpPr>
            <p:spPr>
              <a:xfrm>
                <a:off x="4547203" y="7414192"/>
                <a:ext cx="95251" cy="108706"/>
              </a:xfrm>
              <a:custGeom>
                <a:avLst/>
                <a:gdLst/>
                <a:ahLst/>
                <a:cxnLst/>
                <a:rect l="l" t="t" r="r" b="b"/>
                <a:pathLst>
                  <a:path w="95251" h="108706" extrusionOk="0">
                    <a:moveTo>
                      <a:pt x="63093" y="96442"/>
                    </a:moveTo>
                    <a:cubicBezTo>
                      <a:pt x="43343" y="104160"/>
                      <a:pt x="8497" y="122889"/>
                      <a:pt x="835" y="89631"/>
                    </a:cubicBezTo>
                    <a:cubicBezTo>
                      <a:pt x="-2116" y="76919"/>
                      <a:pt x="3332" y="63695"/>
                      <a:pt x="8213" y="52174"/>
                    </a:cubicBezTo>
                    <a:cubicBezTo>
                      <a:pt x="13945" y="38724"/>
                      <a:pt x="20301" y="25387"/>
                      <a:pt x="24898" y="11426"/>
                    </a:cubicBezTo>
                    <a:cubicBezTo>
                      <a:pt x="25636" y="9213"/>
                      <a:pt x="27566" y="-1968"/>
                      <a:pt x="31481" y="302"/>
                    </a:cubicBezTo>
                    <a:cubicBezTo>
                      <a:pt x="35795" y="2800"/>
                      <a:pt x="39200" y="7907"/>
                      <a:pt x="42775" y="11313"/>
                    </a:cubicBezTo>
                    <a:cubicBezTo>
                      <a:pt x="53388" y="21358"/>
                      <a:pt x="64909" y="30211"/>
                      <a:pt x="75975" y="39746"/>
                    </a:cubicBezTo>
                    <a:cubicBezTo>
                      <a:pt x="86021" y="48372"/>
                      <a:pt x="97485" y="60290"/>
                      <a:pt x="94875" y="74876"/>
                    </a:cubicBezTo>
                    <a:cubicBezTo>
                      <a:pt x="91980" y="90823"/>
                      <a:pt x="75351" y="91901"/>
                      <a:pt x="63036" y="96442"/>
                    </a:cubicBezTo>
                    <a:cubicBezTo>
                      <a:pt x="59347" y="97917"/>
                      <a:pt x="65250" y="95590"/>
                      <a:pt x="63036" y="96442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3" name="Google Shape;2453;p33"/>
              <p:cNvSpPr/>
              <p:nvPr/>
            </p:nvSpPr>
            <p:spPr>
              <a:xfrm>
                <a:off x="4333292" y="7368918"/>
                <a:ext cx="206632" cy="195757"/>
              </a:xfrm>
              <a:custGeom>
                <a:avLst/>
                <a:gdLst/>
                <a:ahLst/>
                <a:cxnLst/>
                <a:rect l="l" t="t" r="r" b="b"/>
                <a:pathLst>
                  <a:path w="206632" h="195757" extrusionOk="0">
                    <a:moveTo>
                      <a:pt x="13216" y="42909"/>
                    </a:moveTo>
                    <a:cubicBezTo>
                      <a:pt x="28426" y="21173"/>
                      <a:pt x="50447" y="3012"/>
                      <a:pt x="77688" y="344"/>
                    </a:cubicBezTo>
                    <a:cubicBezTo>
                      <a:pt x="105894" y="-2437"/>
                      <a:pt x="131262" y="12319"/>
                      <a:pt x="157539" y="19754"/>
                    </a:cubicBezTo>
                    <a:cubicBezTo>
                      <a:pt x="168719" y="22932"/>
                      <a:pt x="180467" y="25089"/>
                      <a:pt x="192101" y="24294"/>
                    </a:cubicBezTo>
                    <a:cubicBezTo>
                      <a:pt x="194201" y="24067"/>
                      <a:pt x="206801" y="21456"/>
                      <a:pt x="206630" y="24805"/>
                    </a:cubicBezTo>
                    <a:cubicBezTo>
                      <a:pt x="206346" y="30140"/>
                      <a:pt x="200444" y="36836"/>
                      <a:pt x="198344" y="41717"/>
                    </a:cubicBezTo>
                    <a:cubicBezTo>
                      <a:pt x="188015" y="65894"/>
                      <a:pt x="190172" y="92624"/>
                      <a:pt x="186824" y="118163"/>
                    </a:cubicBezTo>
                    <a:cubicBezTo>
                      <a:pt x="183191" y="145688"/>
                      <a:pt x="170365" y="169978"/>
                      <a:pt x="145280" y="183485"/>
                    </a:cubicBezTo>
                    <a:cubicBezTo>
                      <a:pt x="125303" y="194042"/>
                      <a:pt x="93351" y="200965"/>
                      <a:pt x="72183" y="190750"/>
                    </a:cubicBezTo>
                    <a:cubicBezTo>
                      <a:pt x="60378" y="185075"/>
                      <a:pt x="53455" y="176278"/>
                      <a:pt x="45906" y="165949"/>
                    </a:cubicBezTo>
                    <a:cubicBezTo>
                      <a:pt x="37677" y="154655"/>
                      <a:pt x="29051" y="143702"/>
                      <a:pt x="20765" y="132465"/>
                    </a:cubicBezTo>
                    <a:cubicBezTo>
                      <a:pt x="6520" y="113112"/>
                      <a:pt x="-4774" y="89560"/>
                      <a:pt x="2036" y="65156"/>
                    </a:cubicBezTo>
                    <a:cubicBezTo>
                      <a:pt x="4307" y="56984"/>
                      <a:pt x="8336" y="49776"/>
                      <a:pt x="13160" y="42852"/>
                    </a:cubicBezTo>
                    <a:cubicBezTo>
                      <a:pt x="15884" y="38993"/>
                      <a:pt x="9130" y="48584"/>
                      <a:pt x="13160" y="4285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4" name="Google Shape;2454;p33"/>
              <p:cNvSpPr/>
              <p:nvPr/>
            </p:nvSpPr>
            <p:spPr>
              <a:xfrm>
                <a:off x="4425543" y="7393163"/>
                <a:ext cx="107114" cy="90490"/>
              </a:xfrm>
              <a:custGeom>
                <a:avLst/>
                <a:gdLst/>
                <a:ahLst/>
                <a:cxnLst/>
                <a:rect l="l" t="t" r="r" b="b"/>
                <a:pathLst>
                  <a:path w="107114" h="90490" extrusionOk="0">
                    <a:moveTo>
                      <a:pt x="25504" y="66677"/>
                    </a:moveTo>
                    <a:cubicBezTo>
                      <a:pt x="17048" y="55383"/>
                      <a:pt x="4392" y="46700"/>
                      <a:pt x="760" y="32399"/>
                    </a:cubicBezTo>
                    <a:cubicBezTo>
                      <a:pt x="-3213" y="16735"/>
                      <a:pt x="8989" y="4420"/>
                      <a:pt x="23461" y="1355"/>
                    </a:cubicBezTo>
                    <a:cubicBezTo>
                      <a:pt x="38727" y="-1880"/>
                      <a:pt x="55129" y="1525"/>
                      <a:pt x="70452" y="2830"/>
                    </a:cubicBezTo>
                    <a:cubicBezTo>
                      <a:pt x="77319" y="3398"/>
                      <a:pt x="84186" y="3965"/>
                      <a:pt x="91054" y="4192"/>
                    </a:cubicBezTo>
                    <a:cubicBezTo>
                      <a:pt x="93664" y="4306"/>
                      <a:pt x="108136" y="2660"/>
                      <a:pt x="107058" y="6860"/>
                    </a:cubicBezTo>
                    <a:cubicBezTo>
                      <a:pt x="104561" y="16848"/>
                      <a:pt x="97296" y="26837"/>
                      <a:pt x="93323" y="36542"/>
                    </a:cubicBezTo>
                    <a:cubicBezTo>
                      <a:pt x="90826" y="42728"/>
                      <a:pt x="88386" y="48914"/>
                      <a:pt x="86003" y="55100"/>
                    </a:cubicBezTo>
                    <a:cubicBezTo>
                      <a:pt x="81065" y="67869"/>
                      <a:pt x="74992" y="83363"/>
                      <a:pt x="61202" y="88811"/>
                    </a:cubicBezTo>
                    <a:cubicBezTo>
                      <a:pt x="43040" y="95962"/>
                      <a:pt x="34584" y="78709"/>
                      <a:pt x="25447" y="66677"/>
                    </a:cubicBezTo>
                    <a:cubicBezTo>
                      <a:pt x="24256" y="65088"/>
                      <a:pt x="26866" y="68550"/>
                      <a:pt x="25447" y="66677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5" name="Google Shape;2455;p33"/>
              <p:cNvSpPr/>
              <p:nvPr/>
            </p:nvSpPr>
            <p:spPr>
              <a:xfrm>
                <a:off x="4340617" y="7174784"/>
                <a:ext cx="201165" cy="193889"/>
              </a:xfrm>
              <a:custGeom>
                <a:avLst/>
                <a:gdLst/>
                <a:ahLst/>
                <a:cxnLst/>
                <a:rect l="l" t="t" r="r" b="b"/>
                <a:pathLst>
                  <a:path w="201165" h="193889" extrusionOk="0">
                    <a:moveTo>
                      <a:pt x="122860" y="3562"/>
                    </a:moveTo>
                    <a:cubicBezTo>
                      <a:pt x="148285" y="11621"/>
                      <a:pt x="172291" y="26433"/>
                      <a:pt x="183301" y="51802"/>
                    </a:cubicBezTo>
                    <a:cubicBezTo>
                      <a:pt x="194198" y="76886"/>
                      <a:pt x="188863" y="104582"/>
                      <a:pt x="189374" y="130972"/>
                    </a:cubicBezTo>
                    <a:cubicBezTo>
                      <a:pt x="189601" y="143514"/>
                      <a:pt x="191304" y="156340"/>
                      <a:pt x="196071" y="168031"/>
                    </a:cubicBezTo>
                    <a:cubicBezTo>
                      <a:pt x="197092" y="170301"/>
                      <a:pt x="202540" y="178871"/>
                      <a:pt x="200838" y="181311"/>
                    </a:cubicBezTo>
                    <a:cubicBezTo>
                      <a:pt x="199987" y="184149"/>
                      <a:pt x="186139" y="180290"/>
                      <a:pt x="183925" y="179893"/>
                    </a:cubicBezTo>
                    <a:cubicBezTo>
                      <a:pt x="158898" y="176544"/>
                      <a:pt x="135061" y="185511"/>
                      <a:pt x="111055" y="190789"/>
                    </a:cubicBezTo>
                    <a:cubicBezTo>
                      <a:pt x="84495" y="196635"/>
                      <a:pt x="57197" y="195273"/>
                      <a:pt x="35233" y="177452"/>
                    </a:cubicBezTo>
                    <a:cubicBezTo>
                      <a:pt x="17016" y="162696"/>
                      <a:pt x="-1940" y="132731"/>
                      <a:pt x="160" y="108214"/>
                    </a:cubicBezTo>
                    <a:cubicBezTo>
                      <a:pt x="1295" y="95104"/>
                      <a:pt x="6971" y="84775"/>
                      <a:pt x="14689" y="74503"/>
                    </a:cubicBezTo>
                    <a:cubicBezTo>
                      <a:pt x="23486" y="62812"/>
                      <a:pt x="31318" y="50439"/>
                      <a:pt x="40000" y="38692"/>
                    </a:cubicBezTo>
                    <a:cubicBezTo>
                      <a:pt x="55664" y="17409"/>
                      <a:pt x="76152" y="-1546"/>
                      <a:pt x="104302" y="100"/>
                    </a:cubicBezTo>
                    <a:cubicBezTo>
                      <a:pt x="110601" y="440"/>
                      <a:pt x="116901" y="1632"/>
                      <a:pt x="122916" y="3618"/>
                    </a:cubicBezTo>
                    <a:cubicBezTo>
                      <a:pt x="132054" y="6513"/>
                      <a:pt x="116106" y="1348"/>
                      <a:pt x="122916" y="36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6" name="Google Shape;2456;p33"/>
              <p:cNvSpPr/>
              <p:nvPr/>
            </p:nvSpPr>
            <p:spPr>
              <a:xfrm>
                <a:off x="4435128" y="7254852"/>
                <a:ext cx="98913" cy="97048"/>
              </a:xfrm>
              <a:custGeom>
                <a:avLst/>
                <a:gdLst/>
                <a:ahLst/>
                <a:cxnLst/>
                <a:rect l="l" t="t" r="r" b="b"/>
                <a:pathLst>
                  <a:path w="98913" h="97048" extrusionOk="0">
                    <a:moveTo>
                      <a:pt x="15068" y="37907"/>
                    </a:moveTo>
                    <a:cubicBezTo>
                      <a:pt x="23694" y="25762"/>
                      <a:pt x="28235" y="9190"/>
                      <a:pt x="42649" y="2323"/>
                    </a:cubicBezTo>
                    <a:cubicBezTo>
                      <a:pt x="58540" y="-5282"/>
                      <a:pt x="73126" y="7034"/>
                      <a:pt x="79255" y="21165"/>
                    </a:cubicBezTo>
                    <a:cubicBezTo>
                      <a:pt x="88563" y="42561"/>
                      <a:pt x="89754" y="66908"/>
                      <a:pt x="97473" y="88985"/>
                    </a:cubicBezTo>
                    <a:cubicBezTo>
                      <a:pt x="98721" y="92560"/>
                      <a:pt x="100878" y="97668"/>
                      <a:pt x="95033" y="96987"/>
                    </a:cubicBezTo>
                    <a:cubicBezTo>
                      <a:pt x="87257" y="96022"/>
                      <a:pt x="79539" y="94433"/>
                      <a:pt x="71707" y="93752"/>
                    </a:cubicBezTo>
                    <a:cubicBezTo>
                      <a:pt x="62626" y="92901"/>
                      <a:pt x="53489" y="92447"/>
                      <a:pt x="44409" y="91822"/>
                    </a:cubicBezTo>
                    <a:cubicBezTo>
                      <a:pt x="30107" y="90858"/>
                      <a:pt x="12344" y="89893"/>
                      <a:pt x="3547" y="76726"/>
                    </a:cubicBezTo>
                    <a:cubicBezTo>
                      <a:pt x="-6385" y="61800"/>
                      <a:pt x="6839" y="49598"/>
                      <a:pt x="15124" y="37964"/>
                    </a:cubicBezTo>
                    <a:cubicBezTo>
                      <a:pt x="17452" y="34729"/>
                      <a:pt x="13762" y="39894"/>
                      <a:pt x="15124" y="37964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7" name="Google Shape;2457;p33"/>
              <p:cNvSpPr/>
              <p:nvPr/>
            </p:nvSpPr>
            <p:spPr>
              <a:xfrm>
                <a:off x="4524624" y="7131742"/>
                <a:ext cx="197137" cy="214791"/>
              </a:xfrm>
              <a:custGeom>
                <a:avLst/>
                <a:gdLst/>
                <a:ahLst/>
                <a:cxnLst/>
                <a:rect l="l" t="t" r="r" b="b"/>
                <a:pathLst>
                  <a:path w="197137" h="214791" extrusionOk="0">
                    <a:moveTo>
                      <a:pt x="197021" y="85707"/>
                    </a:moveTo>
                    <a:cubicBezTo>
                      <a:pt x="197190" y="113630"/>
                      <a:pt x="189813" y="142403"/>
                      <a:pt x="167112" y="160564"/>
                    </a:cubicBezTo>
                    <a:cubicBezTo>
                      <a:pt x="145035" y="178271"/>
                      <a:pt x="115580" y="180882"/>
                      <a:pt x="90041" y="191040"/>
                    </a:cubicBezTo>
                    <a:cubicBezTo>
                      <a:pt x="79259" y="195297"/>
                      <a:pt x="69440" y="200688"/>
                      <a:pt x="60700" y="208293"/>
                    </a:cubicBezTo>
                    <a:cubicBezTo>
                      <a:pt x="59508" y="209315"/>
                      <a:pt x="52074" y="217998"/>
                      <a:pt x="50712" y="213515"/>
                    </a:cubicBezTo>
                    <a:cubicBezTo>
                      <a:pt x="48952" y="207782"/>
                      <a:pt x="49123" y="201369"/>
                      <a:pt x="47817" y="195467"/>
                    </a:cubicBezTo>
                    <a:cubicBezTo>
                      <a:pt x="41631" y="167885"/>
                      <a:pt x="21881" y="146716"/>
                      <a:pt x="9623" y="121972"/>
                    </a:cubicBezTo>
                    <a:cubicBezTo>
                      <a:pt x="-2295" y="97966"/>
                      <a:pt x="-3884" y="70838"/>
                      <a:pt x="9055" y="46888"/>
                    </a:cubicBezTo>
                    <a:cubicBezTo>
                      <a:pt x="20973" y="24812"/>
                      <a:pt x="44696" y="521"/>
                      <a:pt x="71313" y="11"/>
                    </a:cubicBezTo>
                    <a:cubicBezTo>
                      <a:pt x="84820" y="-273"/>
                      <a:pt x="96852" y="5232"/>
                      <a:pt x="109508" y="9205"/>
                    </a:cubicBezTo>
                    <a:cubicBezTo>
                      <a:pt x="122958" y="13631"/>
                      <a:pt x="136692" y="16923"/>
                      <a:pt x="149972" y="22087"/>
                    </a:cubicBezTo>
                    <a:cubicBezTo>
                      <a:pt x="174320" y="31565"/>
                      <a:pt x="193161" y="49669"/>
                      <a:pt x="196396" y="76343"/>
                    </a:cubicBezTo>
                    <a:cubicBezTo>
                      <a:pt x="196793" y="79464"/>
                      <a:pt x="196964" y="82643"/>
                      <a:pt x="197134" y="85764"/>
                    </a:cubicBezTo>
                    <a:cubicBezTo>
                      <a:pt x="197190" y="95412"/>
                      <a:pt x="196623" y="72200"/>
                      <a:pt x="197134" y="8576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8" name="Google Shape;2458;p33"/>
              <p:cNvSpPr/>
              <p:nvPr/>
            </p:nvSpPr>
            <p:spPr>
              <a:xfrm>
                <a:off x="4562577" y="7233448"/>
                <a:ext cx="94710" cy="104442"/>
              </a:xfrm>
              <a:custGeom>
                <a:avLst/>
                <a:gdLst/>
                <a:ahLst/>
                <a:cxnLst/>
                <a:rect l="l" t="t" r="r" b="b"/>
                <a:pathLst>
                  <a:path w="94710" h="104442" extrusionOk="0">
                    <a:moveTo>
                      <a:pt x="46187" y="6759"/>
                    </a:moveTo>
                    <a:cubicBezTo>
                      <a:pt x="58616" y="10845"/>
                      <a:pt x="72917" y="10334"/>
                      <a:pt x="84041" y="18109"/>
                    </a:cubicBezTo>
                    <a:cubicBezTo>
                      <a:pt x="96015" y="26509"/>
                      <a:pt x="97775" y="41832"/>
                      <a:pt x="90000" y="53750"/>
                    </a:cubicBezTo>
                    <a:cubicBezTo>
                      <a:pt x="77003" y="73613"/>
                      <a:pt x="49422" y="82580"/>
                      <a:pt x="30353" y="95634"/>
                    </a:cubicBezTo>
                    <a:cubicBezTo>
                      <a:pt x="28026" y="97223"/>
                      <a:pt x="19173" y="105792"/>
                      <a:pt x="16165" y="104260"/>
                    </a:cubicBezTo>
                    <a:cubicBezTo>
                      <a:pt x="13100" y="102103"/>
                      <a:pt x="13384" y="90866"/>
                      <a:pt x="12760" y="87461"/>
                    </a:cubicBezTo>
                    <a:cubicBezTo>
                      <a:pt x="9979" y="72308"/>
                      <a:pt x="5268" y="57609"/>
                      <a:pt x="1976" y="42626"/>
                    </a:cubicBezTo>
                    <a:cubicBezTo>
                      <a:pt x="-918" y="29630"/>
                      <a:pt x="-2166" y="13626"/>
                      <a:pt x="9355" y="4318"/>
                    </a:cubicBezTo>
                    <a:cubicBezTo>
                      <a:pt x="20478" y="-4649"/>
                      <a:pt x="34780" y="2445"/>
                      <a:pt x="46244" y="6815"/>
                    </a:cubicBezTo>
                    <a:cubicBezTo>
                      <a:pt x="48116" y="7440"/>
                      <a:pt x="41760" y="5113"/>
                      <a:pt x="46244" y="6815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9" name="Google Shape;2459;p33"/>
              <p:cNvSpPr/>
              <p:nvPr/>
            </p:nvSpPr>
            <p:spPr>
              <a:xfrm>
                <a:off x="4596980" y="7282991"/>
                <a:ext cx="213716" cy="199018"/>
              </a:xfrm>
              <a:custGeom>
                <a:avLst/>
                <a:gdLst/>
                <a:ahLst/>
                <a:cxnLst/>
                <a:rect l="l" t="t" r="r" b="b"/>
                <a:pathLst>
                  <a:path w="213716" h="199018" extrusionOk="0">
                    <a:moveTo>
                      <a:pt x="167230" y="192343"/>
                    </a:moveTo>
                    <a:cubicBezTo>
                      <a:pt x="142996" y="200515"/>
                      <a:pt x="115754" y="202672"/>
                      <a:pt x="92543" y="190243"/>
                    </a:cubicBezTo>
                    <a:cubicBezTo>
                      <a:pt x="67969" y="177076"/>
                      <a:pt x="54688" y="150856"/>
                      <a:pt x="39024" y="128950"/>
                    </a:cubicBezTo>
                    <a:cubicBezTo>
                      <a:pt x="32044" y="119415"/>
                      <a:pt x="23588" y="110391"/>
                      <a:pt x="13770" y="103808"/>
                    </a:cubicBezTo>
                    <a:cubicBezTo>
                      <a:pt x="9853" y="101198"/>
                      <a:pt x="5427" y="99268"/>
                      <a:pt x="1625" y="96544"/>
                    </a:cubicBezTo>
                    <a:cubicBezTo>
                      <a:pt x="-3823" y="92685"/>
                      <a:pt x="5938" y="89677"/>
                      <a:pt x="8832" y="88315"/>
                    </a:cubicBezTo>
                    <a:cubicBezTo>
                      <a:pt x="34144" y="75829"/>
                      <a:pt x="49240" y="53355"/>
                      <a:pt x="67514" y="32924"/>
                    </a:cubicBezTo>
                    <a:cubicBezTo>
                      <a:pt x="85562" y="12777"/>
                      <a:pt x="108717" y="-1468"/>
                      <a:pt x="136583" y="121"/>
                    </a:cubicBezTo>
                    <a:cubicBezTo>
                      <a:pt x="160986" y="1540"/>
                      <a:pt x="193279" y="15444"/>
                      <a:pt x="205991" y="37294"/>
                    </a:cubicBezTo>
                    <a:cubicBezTo>
                      <a:pt x="212858" y="49042"/>
                      <a:pt x="213142" y="61471"/>
                      <a:pt x="212858" y="74637"/>
                    </a:cubicBezTo>
                    <a:cubicBezTo>
                      <a:pt x="212518" y="89733"/>
                      <a:pt x="214163" y="104830"/>
                      <a:pt x="213596" y="119926"/>
                    </a:cubicBezTo>
                    <a:cubicBezTo>
                      <a:pt x="212632" y="147451"/>
                      <a:pt x="204743" y="174125"/>
                      <a:pt x="178523" y="187462"/>
                    </a:cubicBezTo>
                    <a:cubicBezTo>
                      <a:pt x="174834" y="189335"/>
                      <a:pt x="171031" y="190924"/>
                      <a:pt x="167173" y="192343"/>
                    </a:cubicBezTo>
                    <a:cubicBezTo>
                      <a:pt x="149011" y="198472"/>
                      <a:pt x="173643" y="190016"/>
                      <a:pt x="167173" y="19234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0" name="Google Shape;2460;p33"/>
              <p:cNvSpPr/>
              <p:nvPr/>
            </p:nvSpPr>
            <p:spPr>
              <a:xfrm>
                <a:off x="4605929" y="7335099"/>
                <a:ext cx="104152" cy="96996"/>
              </a:xfrm>
              <a:custGeom>
                <a:avLst/>
                <a:gdLst/>
                <a:ahLst/>
                <a:cxnLst/>
                <a:rect l="l" t="t" r="r" b="b"/>
                <a:pathLst>
                  <a:path w="104152" h="96996" extrusionOk="0">
                    <a:moveTo>
                      <a:pt x="101868" y="39782"/>
                    </a:moveTo>
                    <a:cubicBezTo>
                      <a:pt x="101528" y="53006"/>
                      <a:pt x="106466" y="66059"/>
                      <a:pt x="102777" y="79282"/>
                    </a:cubicBezTo>
                    <a:cubicBezTo>
                      <a:pt x="99088" y="92279"/>
                      <a:pt x="86318" y="98862"/>
                      <a:pt x="73435" y="96535"/>
                    </a:cubicBezTo>
                    <a:cubicBezTo>
                      <a:pt x="59474" y="93981"/>
                      <a:pt x="48067" y="82971"/>
                      <a:pt x="37908" y="73834"/>
                    </a:cubicBezTo>
                    <a:cubicBezTo>
                      <a:pt x="27693" y="64640"/>
                      <a:pt x="17307" y="55560"/>
                      <a:pt x="6126" y="47614"/>
                    </a:cubicBezTo>
                    <a:cubicBezTo>
                      <a:pt x="4311" y="46309"/>
                      <a:pt x="-2330" y="43017"/>
                      <a:pt x="849" y="40293"/>
                    </a:cubicBezTo>
                    <a:cubicBezTo>
                      <a:pt x="5673" y="36150"/>
                      <a:pt x="12880" y="33880"/>
                      <a:pt x="18385" y="30759"/>
                    </a:cubicBezTo>
                    <a:cubicBezTo>
                      <a:pt x="30530" y="23892"/>
                      <a:pt x="41995" y="15833"/>
                      <a:pt x="54026" y="8739"/>
                    </a:cubicBezTo>
                    <a:cubicBezTo>
                      <a:pt x="64809" y="2382"/>
                      <a:pt x="78997" y="-3804"/>
                      <a:pt x="91142" y="2893"/>
                    </a:cubicBezTo>
                    <a:cubicBezTo>
                      <a:pt x="105217" y="10668"/>
                      <a:pt x="101755" y="26502"/>
                      <a:pt x="101925" y="39839"/>
                    </a:cubicBezTo>
                    <a:cubicBezTo>
                      <a:pt x="101812" y="43812"/>
                      <a:pt x="101868" y="35072"/>
                      <a:pt x="101925" y="39839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1" name="Google Shape;2461;p33"/>
              <p:cNvSpPr/>
              <p:nvPr/>
            </p:nvSpPr>
            <p:spPr>
              <a:xfrm>
                <a:off x="4511996" y="7318980"/>
                <a:ext cx="100682" cy="108413"/>
              </a:xfrm>
              <a:custGeom>
                <a:avLst/>
                <a:gdLst/>
                <a:ahLst/>
                <a:cxnLst/>
                <a:rect l="l" t="t" r="r" b="b"/>
                <a:pathLst>
                  <a:path w="100682" h="108413" extrusionOk="0">
                    <a:moveTo>
                      <a:pt x="88028" y="80135"/>
                    </a:moveTo>
                    <a:cubicBezTo>
                      <a:pt x="94668" y="78489"/>
                      <a:pt x="100003" y="72360"/>
                      <a:pt x="100627" y="65493"/>
                    </a:cubicBezTo>
                    <a:cubicBezTo>
                      <a:pt x="100968" y="61577"/>
                      <a:pt x="99719" y="57547"/>
                      <a:pt x="97449" y="54369"/>
                    </a:cubicBezTo>
                    <a:cubicBezTo>
                      <a:pt x="99606" y="51759"/>
                      <a:pt x="100740" y="48240"/>
                      <a:pt x="100457" y="44835"/>
                    </a:cubicBezTo>
                    <a:cubicBezTo>
                      <a:pt x="99946" y="39386"/>
                      <a:pt x="96257" y="34392"/>
                      <a:pt x="91206" y="32236"/>
                    </a:cubicBezTo>
                    <a:cubicBezTo>
                      <a:pt x="89900" y="31668"/>
                      <a:pt x="88595" y="31328"/>
                      <a:pt x="87176" y="31157"/>
                    </a:cubicBezTo>
                    <a:cubicBezTo>
                      <a:pt x="88369" y="27695"/>
                      <a:pt x="88482" y="23836"/>
                      <a:pt x="86893" y="20544"/>
                    </a:cubicBezTo>
                    <a:cubicBezTo>
                      <a:pt x="84396" y="15380"/>
                      <a:pt x="78493" y="12145"/>
                      <a:pt x="72818" y="12769"/>
                    </a:cubicBezTo>
                    <a:cubicBezTo>
                      <a:pt x="70718" y="5505"/>
                      <a:pt x="63511" y="57"/>
                      <a:pt x="55906" y="0"/>
                    </a:cubicBezTo>
                    <a:cubicBezTo>
                      <a:pt x="48358" y="0"/>
                      <a:pt x="41036" y="5278"/>
                      <a:pt x="38823" y="12542"/>
                    </a:cubicBezTo>
                    <a:cubicBezTo>
                      <a:pt x="30935" y="8513"/>
                      <a:pt x="20492" y="10386"/>
                      <a:pt x="14476" y="16856"/>
                    </a:cubicBezTo>
                    <a:cubicBezTo>
                      <a:pt x="8460" y="23325"/>
                      <a:pt x="7326" y="33881"/>
                      <a:pt x="11922" y="41486"/>
                    </a:cubicBezTo>
                    <a:cubicBezTo>
                      <a:pt x="4885" y="43756"/>
                      <a:pt x="-166" y="50964"/>
                      <a:pt x="4" y="58342"/>
                    </a:cubicBezTo>
                    <a:cubicBezTo>
                      <a:pt x="231" y="65720"/>
                      <a:pt x="5679" y="72644"/>
                      <a:pt x="12830" y="74516"/>
                    </a:cubicBezTo>
                    <a:cubicBezTo>
                      <a:pt x="10901" y="80873"/>
                      <a:pt x="12887" y="88251"/>
                      <a:pt x="17768" y="92848"/>
                    </a:cubicBezTo>
                    <a:cubicBezTo>
                      <a:pt x="22648" y="97388"/>
                      <a:pt x="30140" y="98920"/>
                      <a:pt x="36383" y="96593"/>
                    </a:cubicBezTo>
                    <a:cubicBezTo>
                      <a:pt x="38653" y="103631"/>
                      <a:pt x="45917" y="108738"/>
                      <a:pt x="53352" y="108398"/>
                    </a:cubicBezTo>
                    <a:cubicBezTo>
                      <a:pt x="60730" y="108057"/>
                      <a:pt x="67597" y="102382"/>
                      <a:pt x="69243" y="95174"/>
                    </a:cubicBezTo>
                    <a:cubicBezTo>
                      <a:pt x="73669" y="98069"/>
                      <a:pt x="79912" y="97728"/>
                      <a:pt x="84055" y="94493"/>
                    </a:cubicBezTo>
                    <a:cubicBezTo>
                      <a:pt x="88198" y="91202"/>
                      <a:pt x="89900" y="85186"/>
                      <a:pt x="88085" y="8024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2" name="Google Shape;2462;p33"/>
              <p:cNvSpPr/>
              <p:nvPr/>
            </p:nvSpPr>
            <p:spPr>
              <a:xfrm>
                <a:off x="4569659" y="7342363"/>
                <a:ext cx="17786" cy="17771"/>
              </a:xfrm>
              <a:custGeom>
                <a:avLst/>
                <a:gdLst/>
                <a:ahLst/>
                <a:cxnLst/>
                <a:rect l="l" t="t" r="r" b="b"/>
                <a:pathLst>
                  <a:path w="17786" h="17771" extrusionOk="0">
                    <a:moveTo>
                      <a:pt x="229" y="6866"/>
                    </a:moveTo>
                    <a:cubicBezTo>
                      <a:pt x="-509" y="10044"/>
                      <a:pt x="569" y="13563"/>
                      <a:pt x="3010" y="15663"/>
                    </a:cubicBezTo>
                    <a:cubicBezTo>
                      <a:pt x="6471" y="18670"/>
                      <a:pt x="12316" y="18443"/>
                      <a:pt x="15438" y="15095"/>
                    </a:cubicBezTo>
                    <a:cubicBezTo>
                      <a:pt x="18617" y="11747"/>
                      <a:pt x="18560" y="5901"/>
                      <a:pt x="15325" y="2666"/>
                    </a:cubicBezTo>
                    <a:cubicBezTo>
                      <a:pt x="13111" y="396"/>
                      <a:pt x="9592" y="-512"/>
                      <a:pt x="6528" y="283"/>
                    </a:cubicBezTo>
                    <a:cubicBezTo>
                      <a:pt x="3463" y="1134"/>
                      <a:pt x="966" y="3744"/>
                      <a:pt x="229" y="68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3" name="Google Shape;2463;p33"/>
              <p:cNvSpPr/>
              <p:nvPr/>
            </p:nvSpPr>
            <p:spPr>
              <a:xfrm>
                <a:off x="4533976" y="7343723"/>
                <a:ext cx="29369" cy="25388"/>
              </a:xfrm>
              <a:custGeom>
                <a:avLst/>
                <a:gdLst/>
                <a:ahLst/>
                <a:cxnLst/>
                <a:rect l="l" t="t" r="r" b="b"/>
                <a:pathLst>
                  <a:path w="29369" h="25388" extrusionOk="0">
                    <a:moveTo>
                      <a:pt x="11280" y="398"/>
                    </a:moveTo>
                    <a:cubicBezTo>
                      <a:pt x="7819" y="1135"/>
                      <a:pt x="4584" y="2951"/>
                      <a:pt x="2484" y="5732"/>
                    </a:cubicBezTo>
                    <a:cubicBezTo>
                      <a:pt x="327" y="8513"/>
                      <a:pt x="-581" y="12316"/>
                      <a:pt x="384" y="15664"/>
                    </a:cubicBezTo>
                    <a:cubicBezTo>
                      <a:pt x="1973" y="21283"/>
                      <a:pt x="8046" y="24461"/>
                      <a:pt x="13835" y="25199"/>
                    </a:cubicBezTo>
                    <a:cubicBezTo>
                      <a:pt x="17353" y="25653"/>
                      <a:pt x="21099" y="25369"/>
                      <a:pt x="24107" y="23496"/>
                    </a:cubicBezTo>
                    <a:cubicBezTo>
                      <a:pt x="29442" y="20204"/>
                      <a:pt x="30917" y="12259"/>
                      <a:pt x="27625" y="6924"/>
                    </a:cubicBezTo>
                    <a:cubicBezTo>
                      <a:pt x="24391" y="1533"/>
                      <a:pt x="17410" y="-964"/>
                      <a:pt x="11224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4" name="Google Shape;2464;p33"/>
              <p:cNvSpPr/>
              <p:nvPr/>
            </p:nvSpPr>
            <p:spPr>
              <a:xfrm>
                <a:off x="4577997" y="7371899"/>
                <a:ext cx="15288" cy="13993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3993" extrusionOk="0">
                    <a:moveTo>
                      <a:pt x="12946" y="4288"/>
                    </a:moveTo>
                    <a:cubicBezTo>
                      <a:pt x="10846" y="1791"/>
                      <a:pt x="7838" y="-480"/>
                      <a:pt x="4660" y="88"/>
                    </a:cubicBezTo>
                    <a:cubicBezTo>
                      <a:pt x="1141" y="769"/>
                      <a:pt x="-845" y="5139"/>
                      <a:pt x="347" y="8487"/>
                    </a:cubicBezTo>
                    <a:cubicBezTo>
                      <a:pt x="1539" y="11836"/>
                      <a:pt x="5228" y="13936"/>
                      <a:pt x="8803" y="13992"/>
                    </a:cubicBezTo>
                    <a:cubicBezTo>
                      <a:pt x="11527" y="14049"/>
                      <a:pt x="14705" y="12630"/>
                      <a:pt x="15216" y="9963"/>
                    </a:cubicBezTo>
                    <a:cubicBezTo>
                      <a:pt x="15613" y="7863"/>
                      <a:pt x="14308" y="5877"/>
                      <a:pt x="12946" y="428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5" name="Google Shape;2465;p33"/>
              <p:cNvSpPr/>
              <p:nvPr/>
            </p:nvSpPr>
            <p:spPr>
              <a:xfrm>
                <a:off x="4544556" y="7382667"/>
                <a:ext cx="28123" cy="23428"/>
              </a:xfrm>
              <a:custGeom>
                <a:avLst/>
                <a:gdLst/>
                <a:ahLst/>
                <a:cxnLst/>
                <a:rect l="l" t="t" r="r" b="b"/>
                <a:pathLst>
                  <a:path w="28123" h="23428" extrusionOk="0">
                    <a:moveTo>
                      <a:pt x="7398" y="1521"/>
                    </a:moveTo>
                    <a:cubicBezTo>
                      <a:pt x="3596" y="3224"/>
                      <a:pt x="304" y="6686"/>
                      <a:pt x="20" y="10829"/>
                    </a:cubicBezTo>
                    <a:cubicBezTo>
                      <a:pt x="-206" y="14064"/>
                      <a:pt x="1496" y="17242"/>
                      <a:pt x="3937" y="19342"/>
                    </a:cubicBezTo>
                    <a:cubicBezTo>
                      <a:pt x="6376" y="21441"/>
                      <a:pt x="9555" y="22576"/>
                      <a:pt x="12790" y="23087"/>
                    </a:cubicBezTo>
                    <a:cubicBezTo>
                      <a:pt x="16308" y="23712"/>
                      <a:pt x="20111" y="23598"/>
                      <a:pt x="23176" y="21725"/>
                    </a:cubicBezTo>
                    <a:cubicBezTo>
                      <a:pt x="26864" y="19455"/>
                      <a:pt x="28737" y="14801"/>
                      <a:pt x="27943" y="10545"/>
                    </a:cubicBezTo>
                    <a:cubicBezTo>
                      <a:pt x="27148" y="6288"/>
                      <a:pt x="23970" y="2656"/>
                      <a:pt x="19997" y="1067"/>
                    </a:cubicBezTo>
                    <a:cubicBezTo>
                      <a:pt x="16025" y="-579"/>
                      <a:pt x="11371" y="-238"/>
                      <a:pt x="7455" y="15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6" name="Google Shape;2466;p33"/>
              <p:cNvSpPr/>
              <p:nvPr/>
            </p:nvSpPr>
            <p:spPr>
              <a:xfrm>
                <a:off x="4528853" y="7375537"/>
                <a:ext cx="9847" cy="9841"/>
              </a:xfrm>
              <a:custGeom>
                <a:avLst/>
                <a:gdLst/>
                <a:ahLst/>
                <a:cxnLst/>
                <a:rect l="l" t="t" r="r" b="b"/>
                <a:pathLst>
                  <a:path w="9847" h="9841" extrusionOk="0">
                    <a:moveTo>
                      <a:pt x="6869" y="365"/>
                    </a:moveTo>
                    <a:cubicBezTo>
                      <a:pt x="4770" y="-543"/>
                      <a:pt x="2045" y="309"/>
                      <a:pt x="797" y="2181"/>
                    </a:cubicBezTo>
                    <a:cubicBezTo>
                      <a:pt x="-452" y="4111"/>
                      <a:pt x="-225" y="6892"/>
                      <a:pt x="1421" y="8481"/>
                    </a:cubicBezTo>
                    <a:cubicBezTo>
                      <a:pt x="3521" y="10581"/>
                      <a:pt x="7437" y="10184"/>
                      <a:pt x="9083" y="7743"/>
                    </a:cubicBezTo>
                    <a:cubicBezTo>
                      <a:pt x="10728" y="5303"/>
                      <a:pt x="9593" y="1500"/>
                      <a:pt x="6869" y="3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67" name="Google Shape;2467;p33"/>
            <p:cNvGrpSpPr/>
            <p:nvPr/>
          </p:nvGrpSpPr>
          <p:grpSpPr>
            <a:xfrm flipH="1">
              <a:off x="8025957" y="484869"/>
              <a:ext cx="546842" cy="561561"/>
              <a:chOff x="4877696" y="6258558"/>
              <a:chExt cx="975458" cy="1001715"/>
            </a:xfrm>
          </p:grpSpPr>
          <p:sp>
            <p:nvSpPr>
              <p:cNvPr id="2468" name="Google Shape;2468;p33"/>
              <p:cNvSpPr/>
              <p:nvPr/>
            </p:nvSpPr>
            <p:spPr>
              <a:xfrm>
                <a:off x="5425076" y="6759351"/>
                <a:ext cx="428078" cy="384689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689" extrusionOk="0">
                    <a:moveTo>
                      <a:pt x="100623" y="327989"/>
                    </a:moveTo>
                    <a:cubicBezTo>
                      <a:pt x="104879" y="330542"/>
                      <a:pt x="109476" y="332869"/>
                      <a:pt x="114300" y="334969"/>
                    </a:cubicBezTo>
                    <a:cubicBezTo>
                      <a:pt x="119067" y="336842"/>
                      <a:pt x="124062" y="338431"/>
                      <a:pt x="129226" y="339907"/>
                    </a:cubicBezTo>
                    <a:cubicBezTo>
                      <a:pt x="139612" y="342801"/>
                      <a:pt x="150735" y="345185"/>
                      <a:pt x="161802" y="347398"/>
                    </a:cubicBezTo>
                    <a:cubicBezTo>
                      <a:pt x="183425" y="350974"/>
                      <a:pt x="205445" y="354662"/>
                      <a:pt x="221052" y="365219"/>
                    </a:cubicBezTo>
                    <a:cubicBezTo>
                      <a:pt x="231097" y="371915"/>
                      <a:pt x="237908" y="382131"/>
                      <a:pt x="252039" y="384401"/>
                    </a:cubicBezTo>
                    <a:cubicBezTo>
                      <a:pt x="259133" y="385536"/>
                      <a:pt x="269178" y="383266"/>
                      <a:pt x="278486" y="378555"/>
                    </a:cubicBezTo>
                    <a:cubicBezTo>
                      <a:pt x="287737" y="373902"/>
                      <a:pt x="295568" y="366013"/>
                      <a:pt x="298974" y="357840"/>
                    </a:cubicBezTo>
                    <a:cubicBezTo>
                      <a:pt x="307941" y="356535"/>
                      <a:pt x="317248" y="355060"/>
                      <a:pt x="326726" y="352449"/>
                    </a:cubicBezTo>
                    <a:cubicBezTo>
                      <a:pt x="335976" y="349612"/>
                      <a:pt x="345511" y="345809"/>
                      <a:pt x="355329" y="340190"/>
                    </a:cubicBezTo>
                    <a:cubicBezTo>
                      <a:pt x="362310" y="336104"/>
                      <a:pt x="369574" y="331621"/>
                      <a:pt x="375760" y="325775"/>
                    </a:cubicBezTo>
                    <a:cubicBezTo>
                      <a:pt x="382003" y="319986"/>
                      <a:pt x="387905" y="313346"/>
                      <a:pt x="393240" y="305798"/>
                    </a:cubicBezTo>
                    <a:cubicBezTo>
                      <a:pt x="404874" y="291383"/>
                      <a:pt x="410777" y="274925"/>
                      <a:pt x="414409" y="259091"/>
                    </a:cubicBezTo>
                    <a:cubicBezTo>
                      <a:pt x="415601" y="253586"/>
                      <a:pt x="416452" y="248251"/>
                      <a:pt x="416963" y="243143"/>
                    </a:cubicBezTo>
                    <a:cubicBezTo>
                      <a:pt x="417417" y="237979"/>
                      <a:pt x="417303" y="232871"/>
                      <a:pt x="417076" y="227934"/>
                    </a:cubicBezTo>
                    <a:cubicBezTo>
                      <a:pt x="416622" y="218059"/>
                      <a:pt x="415374" y="208864"/>
                      <a:pt x="413955" y="199898"/>
                    </a:cubicBezTo>
                    <a:cubicBezTo>
                      <a:pt x="417417" y="197003"/>
                      <a:pt x="420481" y="193144"/>
                      <a:pt x="422695" y="188604"/>
                    </a:cubicBezTo>
                    <a:cubicBezTo>
                      <a:pt x="424795" y="184007"/>
                      <a:pt x="426270" y="178899"/>
                      <a:pt x="427178" y="173735"/>
                    </a:cubicBezTo>
                    <a:cubicBezTo>
                      <a:pt x="428938" y="163462"/>
                      <a:pt x="428086" y="153190"/>
                      <a:pt x="424908" y="146777"/>
                    </a:cubicBezTo>
                    <a:cubicBezTo>
                      <a:pt x="421787" y="140421"/>
                      <a:pt x="417076" y="136391"/>
                      <a:pt x="412025" y="132986"/>
                    </a:cubicBezTo>
                    <a:cubicBezTo>
                      <a:pt x="406974" y="129581"/>
                      <a:pt x="401639" y="126857"/>
                      <a:pt x="396815" y="123111"/>
                    </a:cubicBezTo>
                    <a:cubicBezTo>
                      <a:pt x="389324" y="117323"/>
                      <a:pt x="383081" y="109434"/>
                      <a:pt x="377519" y="100637"/>
                    </a:cubicBezTo>
                    <a:cubicBezTo>
                      <a:pt x="371787" y="91784"/>
                      <a:pt x="367304" y="82136"/>
                      <a:pt x="361515" y="72261"/>
                    </a:cubicBezTo>
                    <a:cubicBezTo>
                      <a:pt x="355953" y="62442"/>
                      <a:pt x="350448" y="52567"/>
                      <a:pt x="344546" y="43657"/>
                    </a:cubicBezTo>
                    <a:cubicBezTo>
                      <a:pt x="343071" y="41444"/>
                      <a:pt x="341595" y="39231"/>
                      <a:pt x="340006" y="37131"/>
                    </a:cubicBezTo>
                    <a:cubicBezTo>
                      <a:pt x="338303" y="35031"/>
                      <a:pt x="336601" y="32931"/>
                      <a:pt x="334898" y="31001"/>
                    </a:cubicBezTo>
                    <a:cubicBezTo>
                      <a:pt x="331436" y="27029"/>
                      <a:pt x="327861" y="23396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6" y="17835"/>
                      <a:pt x="190179" y="22091"/>
                      <a:pt x="180020" y="25723"/>
                    </a:cubicBezTo>
                    <a:cubicBezTo>
                      <a:pt x="170145" y="29356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2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1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2"/>
                      <a:pt x="9137" y="34350"/>
                      <a:pt x="8229" y="35201"/>
                    </a:cubicBezTo>
                    <a:cubicBezTo>
                      <a:pt x="6981" y="35712"/>
                      <a:pt x="5619" y="36053"/>
                      <a:pt x="4370" y="36336"/>
                    </a:cubicBezTo>
                    <a:cubicBezTo>
                      <a:pt x="3689" y="36393"/>
                      <a:pt x="3235" y="36677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1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9"/>
                      <a:pt x="61009" y="189058"/>
                    </a:cubicBezTo>
                    <a:cubicBezTo>
                      <a:pt x="60726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8"/>
                      <a:pt x="58626" y="252621"/>
                    </a:cubicBezTo>
                    <a:cubicBezTo>
                      <a:pt x="60726" y="282076"/>
                      <a:pt x="72757" y="310963"/>
                      <a:pt x="100623" y="32781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9" name="Google Shape;2469;p33"/>
              <p:cNvSpPr/>
              <p:nvPr/>
            </p:nvSpPr>
            <p:spPr>
              <a:xfrm>
                <a:off x="5425076" y="6759351"/>
                <a:ext cx="428078" cy="384689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689" extrusionOk="0">
                    <a:moveTo>
                      <a:pt x="100623" y="327989"/>
                    </a:moveTo>
                    <a:cubicBezTo>
                      <a:pt x="104879" y="330542"/>
                      <a:pt x="109476" y="332869"/>
                      <a:pt x="114300" y="334969"/>
                    </a:cubicBezTo>
                    <a:cubicBezTo>
                      <a:pt x="119067" y="336842"/>
                      <a:pt x="124062" y="338431"/>
                      <a:pt x="129226" y="339907"/>
                    </a:cubicBezTo>
                    <a:cubicBezTo>
                      <a:pt x="139612" y="342801"/>
                      <a:pt x="150735" y="345185"/>
                      <a:pt x="161802" y="347398"/>
                    </a:cubicBezTo>
                    <a:cubicBezTo>
                      <a:pt x="183425" y="350974"/>
                      <a:pt x="205445" y="354662"/>
                      <a:pt x="221052" y="365219"/>
                    </a:cubicBezTo>
                    <a:cubicBezTo>
                      <a:pt x="231097" y="371915"/>
                      <a:pt x="237908" y="382131"/>
                      <a:pt x="252039" y="384401"/>
                    </a:cubicBezTo>
                    <a:cubicBezTo>
                      <a:pt x="259133" y="385536"/>
                      <a:pt x="269178" y="383266"/>
                      <a:pt x="278486" y="378555"/>
                    </a:cubicBezTo>
                    <a:cubicBezTo>
                      <a:pt x="287737" y="373902"/>
                      <a:pt x="295568" y="366013"/>
                      <a:pt x="298974" y="357840"/>
                    </a:cubicBezTo>
                    <a:cubicBezTo>
                      <a:pt x="307941" y="356535"/>
                      <a:pt x="317248" y="355060"/>
                      <a:pt x="326726" y="352449"/>
                    </a:cubicBezTo>
                    <a:cubicBezTo>
                      <a:pt x="335976" y="349612"/>
                      <a:pt x="345511" y="345809"/>
                      <a:pt x="355329" y="340190"/>
                    </a:cubicBezTo>
                    <a:cubicBezTo>
                      <a:pt x="362310" y="336104"/>
                      <a:pt x="369574" y="331621"/>
                      <a:pt x="375760" y="325775"/>
                    </a:cubicBezTo>
                    <a:cubicBezTo>
                      <a:pt x="382003" y="319986"/>
                      <a:pt x="387905" y="313346"/>
                      <a:pt x="393240" y="305798"/>
                    </a:cubicBezTo>
                    <a:cubicBezTo>
                      <a:pt x="404874" y="291383"/>
                      <a:pt x="410777" y="274925"/>
                      <a:pt x="414409" y="259091"/>
                    </a:cubicBezTo>
                    <a:cubicBezTo>
                      <a:pt x="415601" y="253586"/>
                      <a:pt x="416452" y="248251"/>
                      <a:pt x="416963" y="243143"/>
                    </a:cubicBezTo>
                    <a:cubicBezTo>
                      <a:pt x="417417" y="237979"/>
                      <a:pt x="417303" y="232871"/>
                      <a:pt x="417076" y="227934"/>
                    </a:cubicBezTo>
                    <a:cubicBezTo>
                      <a:pt x="416622" y="218059"/>
                      <a:pt x="415374" y="208864"/>
                      <a:pt x="413955" y="199898"/>
                    </a:cubicBezTo>
                    <a:cubicBezTo>
                      <a:pt x="417417" y="197003"/>
                      <a:pt x="420481" y="193144"/>
                      <a:pt x="422695" y="188604"/>
                    </a:cubicBezTo>
                    <a:cubicBezTo>
                      <a:pt x="424795" y="184007"/>
                      <a:pt x="426270" y="178899"/>
                      <a:pt x="427178" y="173735"/>
                    </a:cubicBezTo>
                    <a:cubicBezTo>
                      <a:pt x="428938" y="163462"/>
                      <a:pt x="428086" y="153190"/>
                      <a:pt x="424908" y="146777"/>
                    </a:cubicBezTo>
                    <a:cubicBezTo>
                      <a:pt x="421787" y="140421"/>
                      <a:pt x="417076" y="136391"/>
                      <a:pt x="412025" y="132986"/>
                    </a:cubicBezTo>
                    <a:cubicBezTo>
                      <a:pt x="406974" y="129581"/>
                      <a:pt x="401639" y="126857"/>
                      <a:pt x="396815" y="123111"/>
                    </a:cubicBezTo>
                    <a:cubicBezTo>
                      <a:pt x="389324" y="117323"/>
                      <a:pt x="383081" y="109434"/>
                      <a:pt x="377519" y="100637"/>
                    </a:cubicBezTo>
                    <a:cubicBezTo>
                      <a:pt x="371787" y="91784"/>
                      <a:pt x="367304" y="82136"/>
                      <a:pt x="361515" y="72261"/>
                    </a:cubicBezTo>
                    <a:cubicBezTo>
                      <a:pt x="355953" y="62442"/>
                      <a:pt x="350448" y="52567"/>
                      <a:pt x="344546" y="43657"/>
                    </a:cubicBezTo>
                    <a:cubicBezTo>
                      <a:pt x="343071" y="41444"/>
                      <a:pt x="341595" y="39231"/>
                      <a:pt x="340006" y="37131"/>
                    </a:cubicBezTo>
                    <a:cubicBezTo>
                      <a:pt x="338303" y="35031"/>
                      <a:pt x="336601" y="32931"/>
                      <a:pt x="334898" y="31001"/>
                    </a:cubicBezTo>
                    <a:cubicBezTo>
                      <a:pt x="331436" y="27029"/>
                      <a:pt x="327861" y="23396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6" y="17835"/>
                      <a:pt x="190179" y="22091"/>
                      <a:pt x="180020" y="25723"/>
                    </a:cubicBezTo>
                    <a:cubicBezTo>
                      <a:pt x="170145" y="29356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2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1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2"/>
                      <a:pt x="9137" y="34350"/>
                      <a:pt x="8229" y="35201"/>
                    </a:cubicBezTo>
                    <a:cubicBezTo>
                      <a:pt x="6981" y="35712"/>
                      <a:pt x="5619" y="36053"/>
                      <a:pt x="4370" y="36336"/>
                    </a:cubicBezTo>
                    <a:cubicBezTo>
                      <a:pt x="3689" y="36393"/>
                      <a:pt x="3235" y="36677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1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9"/>
                      <a:pt x="61009" y="189058"/>
                    </a:cubicBezTo>
                    <a:cubicBezTo>
                      <a:pt x="60726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8"/>
                      <a:pt x="58626" y="252621"/>
                    </a:cubicBezTo>
                    <a:cubicBezTo>
                      <a:pt x="60726" y="282076"/>
                      <a:pt x="72757" y="310963"/>
                      <a:pt x="100623" y="3278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0" name="Google Shape;2470;p33"/>
              <p:cNvSpPr/>
              <p:nvPr/>
            </p:nvSpPr>
            <p:spPr>
              <a:xfrm>
                <a:off x="5425019" y="6759238"/>
                <a:ext cx="337622" cy="312267"/>
              </a:xfrm>
              <a:custGeom>
                <a:avLst/>
                <a:gdLst/>
                <a:ahLst/>
                <a:cxnLst/>
                <a:rect l="l" t="t" r="r" b="b"/>
                <a:pathLst>
                  <a:path w="337622" h="312267" extrusionOk="0">
                    <a:moveTo>
                      <a:pt x="126048" y="166413"/>
                    </a:moveTo>
                    <a:cubicBezTo>
                      <a:pt x="129226" y="163405"/>
                      <a:pt x="133312" y="162157"/>
                      <a:pt x="137399" y="161306"/>
                    </a:cubicBezTo>
                    <a:cubicBezTo>
                      <a:pt x="141541" y="160568"/>
                      <a:pt x="146309" y="160965"/>
                      <a:pt x="151587" y="162214"/>
                    </a:cubicBezTo>
                    <a:cubicBezTo>
                      <a:pt x="162143" y="164711"/>
                      <a:pt x="174799" y="170556"/>
                      <a:pt x="188306" y="178161"/>
                    </a:cubicBezTo>
                    <a:cubicBezTo>
                      <a:pt x="214980" y="193087"/>
                      <a:pt x="244775" y="216015"/>
                      <a:pt x="267873" y="234517"/>
                    </a:cubicBezTo>
                    <a:cubicBezTo>
                      <a:pt x="260722" y="219534"/>
                      <a:pt x="250564" y="205516"/>
                      <a:pt x="239951" y="192236"/>
                    </a:cubicBezTo>
                    <a:cubicBezTo>
                      <a:pt x="229224" y="178899"/>
                      <a:pt x="218385" y="166470"/>
                      <a:pt x="208339" y="154155"/>
                    </a:cubicBezTo>
                    <a:cubicBezTo>
                      <a:pt x="198464" y="141953"/>
                      <a:pt x="190065" y="130489"/>
                      <a:pt x="185184" y="119763"/>
                    </a:cubicBezTo>
                    <a:cubicBezTo>
                      <a:pt x="182914" y="114485"/>
                      <a:pt x="180871" y="109093"/>
                      <a:pt x="180077" y="103815"/>
                    </a:cubicBezTo>
                    <a:cubicBezTo>
                      <a:pt x="179282" y="98594"/>
                      <a:pt x="179623" y="93429"/>
                      <a:pt x="181439" y="88265"/>
                    </a:cubicBezTo>
                    <a:cubicBezTo>
                      <a:pt x="182006" y="81341"/>
                      <a:pt x="183652" y="75666"/>
                      <a:pt x="186433" y="70785"/>
                    </a:cubicBezTo>
                    <a:cubicBezTo>
                      <a:pt x="187114" y="69593"/>
                      <a:pt x="187908" y="68401"/>
                      <a:pt x="188703" y="67266"/>
                    </a:cubicBezTo>
                    <a:cubicBezTo>
                      <a:pt x="189384" y="66131"/>
                      <a:pt x="190122" y="64996"/>
                      <a:pt x="190916" y="63918"/>
                    </a:cubicBezTo>
                    <a:cubicBezTo>
                      <a:pt x="192505" y="61761"/>
                      <a:pt x="194435" y="59775"/>
                      <a:pt x="196535" y="57959"/>
                    </a:cubicBezTo>
                    <a:cubicBezTo>
                      <a:pt x="200735" y="54270"/>
                      <a:pt x="206126" y="51205"/>
                      <a:pt x="212085" y="48481"/>
                    </a:cubicBezTo>
                    <a:cubicBezTo>
                      <a:pt x="217704" y="45700"/>
                      <a:pt x="224230" y="43317"/>
                      <a:pt x="231438" y="41273"/>
                    </a:cubicBezTo>
                    <a:cubicBezTo>
                      <a:pt x="245796" y="37187"/>
                      <a:pt x="262879" y="34463"/>
                      <a:pt x="281096" y="33215"/>
                    </a:cubicBezTo>
                    <a:cubicBezTo>
                      <a:pt x="299314" y="31966"/>
                      <a:pt x="318383" y="32136"/>
                      <a:pt x="337622" y="34293"/>
                    </a:cubicBezTo>
                    <a:cubicBezTo>
                      <a:pt x="333309" y="29072"/>
                      <a:pt x="328826" y="24304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5" y="17834"/>
                      <a:pt x="190179" y="22091"/>
                      <a:pt x="180020" y="25723"/>
                    </a:cubicBezTo>
                    <a:cubicBezTo>
                      <a:pt x="170145" y="29355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1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0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1"/>
                      <a:pt x="9137" y="34350"/>
                      <a:pt x="8229" y="35201"/>
                    </a:cubicBezTo>
                    <a:cubicBezTo>
                      <a:pt x="6981" y="35712"/>
                      <a:pt x="5619" y="36052"/>
                      <a:pt x="4370" y="36336"/>
                    </a:cubicBezTo>
                    <a:cubicBezTo>
                      <a:pt x="3689" y="36393"/>
                      <a:pt x="3235" y="36676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0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8"/>
                      <a:pt x="61009" y="189058"/>
                    </a:cubicBezTo>
                    <a:cubicBezTo>
                      <a:pt x="60725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7"/>
                      <a:pt x="58626" y="252621"/>
                    </a:cubicBezTo>
                    <a:cubicBezTo>
                      <a:pt x="60215" y="274357"/>
                      <a:pt x="67082" y="295753"/>
                      <a:pt x="81894" y="312268"/>
                    </a:cubicBezTo>
                    <a:cubicBezTo>
                      <a:pt x="82235" y="295867"/>
                      <a:pt x="83200" y="280203"/>
                      <a:pt x="84902" y="265901"/>
                    </a:cubicBezTo>
                    <a:cubicBezTo>
                      <a:pt x="86378" y="250975"/>
                      <a:pt x="88478" y="237184"/>
                      <a:pt x="91713" y="225209"/>
                    </a:cubicBezTo>
                    <a:cubicBezTo>
                      <a:pt x="93415" y="219307"/>
                      <a:pt x="94891" y="212951"/>
                      <a:pt x="96990" y="207559"/>
                    </a:cubicBezTo>
                    <a:cubicBezTo>
                      <a:pt x="98977" y="201940"/>
                      <a:pt x="101588" y="197117"/>
                      <a:pt x="104255" y="192236"/>
                    </a:cubicBezTo>
                    <a:cubicBezTo>
                      <a:pt x="109419" y="182020"/>
                      <a:pt x="116854" y="174245"/>
                      <a:pt x="125934" y="166186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1" name="Google Shape;2471;p33"/>
              <p:cNvSpPr/>
              <p:nvPr/>
            </p:nvSpPr>
            <p:spPr>
              <a:xfrm>
                <a:off x="5441648" y="6778378"/>
                <a:ext cx="301470" cy="115434"/>
              </a:xfrm>
              <a:custGeom>
                <a:avLst/>
                <a:gdLst/>
                <a:ahLst/>
                <a:cxnLst/>
                <a:rect l="l" t="t" r="r" b="b"/>
                <a:pathLst>
                  <a:path w="301470" h="115434" extrusionOk="0">
                    <a:moveTo>
                      <a:pt x="299541" y="115435"/>
                    </a:moveTo>
                    <a:cubicBezTo>
                      <a:pt x="261460" y="100849"/>
                      <a:pt x="222244" y="87456"/>
                      <a:pt x="184333" y="74460"/>
                    </a:cubicBezTo>
                    <a:cubicBezTo>
                      <a:pt x="123154" y="53518"/>
                      <a:pt x="59931" y="31895"/>
                      <a:pt x="0" y="4881"/>
                    </a:cubicBezTo>
                    <a:lnTo>
                      <a:pt x="2213" y="0"/>
                    </a:lnTo>
                    <a:cubicBezTo>
                      <a:pt x="61860" y="26901"/>
                      <a:pt x="125026" y="48467"/>
                      <a:pt x="186036" y="69409"/>
                    </a:cubicBezTo>
                    <a:cubicBezTo>
                      <a:pt x="224003" y="82405"/>
                      <a:pt x="263276" y="95855"/>
                      <a:pt x="301471" y="110441"/>
                    </a:cubicBezTo>
                    <a:lnTo>
                      <a:pt x="299541" y="1154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2" name="Google Shape;2472;p33"/>
              <p:cNvSpPr/>
              <p:nvPr/>
            </p:nvSpPr>
            <p:spPr>
              <a:xfrm>
                <a:off x="5432681" y="6781386"/>
                <a:ext cx="278542" cy="212425"/>
              </a:xfrm>
              <a:custGeom>
                <a:avLst/>
                <a:gdLst/>
                <a:ahLst/>
                <a:cxnLst/>
                <a:rect l="l" t="t" r="r" b="b"/>
                <a:pathLst>
                  <a:path w="278542" h="212425" extrusionOk="0">
                    <a:moveTo>
                      <a:pt x="275421" y="212426"/>
                    </a:moveTo>
                    <a:cubicBezTo>
                      <a:pt x="234502" y="182687"/>
                      <a:pt x="193924" y="151076"/>
                      <a:pt x="154708" y="120486"/>
                    </a:cubicBezTo>
                    <a:cubicBezTo>
                      <a:pt x="104595" y="81440"/>
                      <a:pt x="52780" y="41032"/>
                      <a:pt x="0" y="4427"/>
                    </a:cubicBezTo>
                    <a:lnTo>
                      <a:pt x="3065" y="0"/>
                    </a:lnTo>
                    <a:cubicBezTo>
                      <a:pt x="55958" y="36719"/>
                      <a:pt x="107830" y="77127"/>
                      <a:pt x="158000" y="116230"/>
                    </a:cubicBezTo>
                    <a:cubicBezTo>
                      <a:pt x="197216" y="146763"/>
                      <a:pt x="237737" y="178374"/>
                      <a:pt x="278543" y="208056"/>
                    </a:cubicBezTo>
                    <a:lnTo>
                      <a:pt x="275364" y="21242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3" name="Google Shape;2473;p33"/>
              <p:cNvSpPr/>
              <p:nvPr/>
            </p:nvSpPr>
            <p:spPr>
              <a:xfrm>
                <a:off x="5428424" y="6790466"/>
                <a:ext cx="140576" cy="183538"/>
              </a:xfrm>
              <a:custGeom>
                <a:avLst/>
                <a:gdLst/>
                <a:ahLst/>
                <a:cxnLst/>
                <a:rect l="l" t="t" r="r" b="b"/>
                <a:pathLst>
                  <a:path w="140576" h="183538" extrusionOk="0">
                    <a:moveTo>
                      <a:pt x="136263" y="183538"/>
                    </a:moveTo>
                    <a:cubicBezTo>
                      <a:pt x="125934" y="169293"/>
                      <a:pt x="115662" y="154765"/>
                      <a:pt x="105390" y="140293"/>
                    </a:cubicBezTo>
                    <a:cubicBezTo>
                      <a:pt x="72246" y="93472"/>
                      <a:pt x="37968" y="45118"/>
                      <a:pt x="0" y="3632"/>
                    </a:cubicBezTo>
                    <a:lnTo>
                      <a:pt x="3973" y="0"/>
                    </a:lnTo>
                    <a:cubicBezTo>
                      <a:pt x="42167" y="41713"/>
                      <a:pt x="76559" y="90237"/>
                      <a:pt x="109760" y="137171"/>
                    </a:cubicBezTo>
                    <a:cubicBezTo>
                      <a:pt x="120032" y="151643"/>
                      <a:pt x="130248" y="166115"/>
                      <a:pt x="140577" y="180360"/>
                    </a:cubicBezTo>
                    <a:lnTo>
                      <a:pt x="136207" y="18353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4" name="Google Shape;2474;p33"/>
              <p:cNvSpPr/>
              <p:nvPr/>
            </p:nvSpPr>
            <p:spPr>
              <a:xfrm>
                <a:off x="5431659" y="6788934"/>
                <a:ext cx="110611" cy="117535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117535" extrusionOk="0">
                    <a:moveTo>
                      <a:pt x="106639" y="117478"/>
                    </a:moveTo>
                    <a:cubicBezTo>
                      <a:pt x="99204" y="109363"/>
                      <a:pt x="91826" y="101133"/>
                      <a:pt x="84391" y="92904"/>
                    </a:cubicBezTo>
                    <a:cubicBezTo>
                      <a:pt x="57207" y="62769"/>
                      <a:pt x="29114" y="31611"/>
                      <a:pt x="0" y="3916"/>
                    </a:cubicBezTo>
                    <a:lnTo>
                      <a:pt x="3689" y="0"/>
                    </a:lnTo>
                    <a:cubicBezTo>
                      <a:pt x="32973" y="27809"/>
                      <a:pt x="61123" y="59079"/>
                      <a:pt x="88364" y="89329"/>
                    </a:cubicBezTo>
                    <a:cubicBezTo>
                      <a:pt x="95799" y="97558"/>
                      <a:pt x="103177" y="105787"/>
                      <a:pt x="110611" y="113903"/>
                    </a:cubicBezTo>
                    <a:lnTo>
                      <a:pt x="106639" y="1175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5" name="Google Shape;2475;p33"/>
              <p:cNvSpPr/>
              <p:nvPr/>
            </p:nvSpPr>
            <p:spPr>
              <a:xfrm>
                <a:off x="5433816" y="6778945"/>
                <a:ext cx="87683" cy="48466"/>
              </a:xfrm>
              <a:custGeom>
                <a:avLst/>
                <a:gdLst/>
                <a:ahLst/>
                <a:cxnLst/>
                <a:rect l="l" t="t" r="r" b="b"/>
                <a:pathLst>
                  <a:path w="87683" h="48466" extrusionOk="0">
                    <a:moveTo>
                      <a:pt x="85470" y="48467"/>
                    </a:moveTo>
                    <a:cubicBezTo>
                      <a:pt x="56469" y="35187"/>
                      <a:pt x="27752" y="20431"/>
                      <a:pt x="0" y="4654"/>
                    </a:cubicBezTo>
                    <a:lnTo>
                      <a:pt x="2667" y="0"/>
                    </a:lnTo>
                    <a:cubicBezTo>
                      <a:pt x="30249" y="15664"/>
                      <a:pt x="58853" y="30363"/>
                      <a:pt x="87683" y="43586"/>
                    </a:cubicBezTo>
                    <a:lnTo>
                      <a:pt x="85413" y="48467"/>
                    </a:lnTo>
                    <a:close/>
                  </a:path>
                </a:pathLst>
              </a:custGeom>
              <a:solidFill>
                <a:srgbClr val="500B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6" name="Google Shape;2476;p33"/>
              <p:cNvSpPr/>
              <p:nvPr/>
            </p:nvSpPr>
            <p:spPr>
              <a:xfrm>
                <a:off x="5498003" y="6972529"/>
                <a:ext cx="42394" cy="88591"/>
              </a:xfrm>
              <a:custGeom>
                <a:avLst/>
                <a:gdLst/>
                <a:ahLst/>
                <a:cxnLst/>
                <a:rect l="l" t="t" r="r" b="b"/>
                <a:pathLst>
                  <a:path w="42394" h="88591" extrusionOk="0">
                    <a:moveTo>
                      <a:pt x="38876" y="88591"/>
                    </a:moveTo>
                    <a:cubicBezTo>
                      <a:pt x="11351" y="64755"/>
                      <a:pt x="2554" y="27525"/>
                      <a:pt x="0" y="511"/>
                    </a:cubicBezTo>
                    <a:lnTo>
                      <a:pt x="5335" y="0"/>
                    </a:lnTo>
                    <a:cubicBezTo>
                      <a:pt x="7775" y="26050"/>
                      <a:pt x="16231" y="61861"/>
                      <a:pt x="42394" y="84505"/>
                    </a:cubicBezTo>
                    <a:lnTo>
                      <a:pt x="38876" y="885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7" name="Google Shape;2477;p33"/>
              <p:cNvSpPr/>
              <p:nvPr/>
            </p:nvSpPr>
            <p:spPr>
              <a:xfrm>
                <a:off x="5641077" y="6778596"/>
                <a:ext cx="114640" cy="38430"/>
              </a:xfrm>
              <a:custGeom>
                <a:avLst/>
                <a:gdLst/>
                <a:ahLst/>
                <a:cxnLst/>
                <a:rect l="l" t="t" r="r" b="b"/>
                <a:pathLst>
                  <a:path w="114640" h="38430" extrusionOk="0">
                    <a:moveTo>
                      <a:pt x="110498" y="38374"/>
                    </a:moveTo>
                    <a:cubicBezTo>
                      <a:pt x="103801" y="30372"/>
                      <a:pt x="95912" y="23732"/>
                      <a:pt x="87172" y="18624"/>
                    </a:cubicBezTo>
                    <a:cubicBezTo>
                      <a:pt x="79000" y="13913"/>
                      <a:pt x="69636" y="10338"/>
                      <a:pt x="59420" y="8125"/>
                    </a:cubicBezTo>
                    <a:cubicBezTo>
                      <a:pt x="41713" y="4209"/>
                      <a:pt x="22077" y="4492"/>
                      <a:pt x="1078" y="8862"/>
                    </a:cubicBezTo>
                    <a:lnTo>
                      <a:pt x="0" y="3584"/>
                    </a:lnTo>
                    <a:cubicBezTo>
                      <a:pt x="21736" y="-956"/>
                      <a:pt x="42167" y="-1183"/>
                      <a:pt x="60612" y="2903"/>
                    </a:cubicBezTo>
                    <a:cubicBezTo>
                      <a:pt x="71395" y="5287"/>
                      <a:pt x="81213" y="9033"/>
                      <a:pt x="89896" y="14027"/>
                    </a:cubicBezTo>
                    <a:cubicBezTo>
                      <a:pt x="99204" y="19475"/>
                      <a:pt x="107546" y="26512"/>
                      <a:pt x="114641" y="34969"/>
                    </a:cubicBezTo>
                    <a:lnTo>
                      <a:pt x="110498" y="384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8" name="Google Shape;2478;p33"/>
              <p:cNvSpPr/>
              <p:nvPr/>
            </p:nvSpPr>
            <p:spPr>
              <a:xfrm>
                <a:off x="5118023" y="6796823"/>
                <a:ext cx="375558" cy="463450"/>
              </a:xfrm>
              <a:custGeom>
                <a:avLst/>
                <a:gdLst/>
                <a:ahLst/>
                <a:cxnLst/>
                <a:rect l="l" t="t" r="r" b="b"/>
                <a:pathLst>
                  <a:path w="375558" h="463450" extrusionOk="0">
                    <a:moveTo>
                      <a:pt x="7341" y="185638"/>
                    </a:moveTo>
                    <a:cubicBezTo>
                      <a:pt x="5185" y="195173"/>
                      <a:pt x="4731" y="205445"/>
                      <a:pt x="5015" y="216398"/>
                    </a:cubicBezTo>
                    <a:cubicBezTo>
                      <a:pt x="5185" y="221846"/>
                      <a:pt x="5525" y="227408"/>
                      <a:pt x="5923" y="233027"/>
                    </a:cubicBezTo>
                    <a:cubicBezTo>
                      <a:pt x="6320" y="238702"/>
                      <a:pt x="7285" y="243980"/>
                      <a:pt x="7966" y="249542"/>
                    </a:cubicBezTo>
                    <a:cubicBezTo>
                      <a:pt x="9498" y="260495"/>
                      <a:pt x="10974" y="271505"/>
                      <a:pt x="11484" y="282061"/>
                    </a:cubicBezTo>
                    <a:cubicBezTo>
                      <a:pt x="11938" y="292617"/>
                      <a:pt x="11882" y="302209"/>
                      <a:pt x="9214" y="311289"/>
                    </a:cubicBezTo>
                    <a:cubicBezTo>
                      <a:pt x="5866" y="322980"/>
                      <a:pt x="-1739" y="332571"/>
                      <a:pt x="361" y="346873"/>
                    </a:cubicBezTo>
                    <a:cubicBezTo>
                      <a:pt x="928" y="350448"/>
                      <a:pt x="2461" y="354478"/>
                      <a:pt x="4788" y="358564"/>
                    </a:cubicBezTo>
                    <a:cubicBezTo>
                      <a:pt x="5979" y="360607"/>
                      <a:pt x="7285" y="362650"/>
                      <a:pt x="8817" y="364637"/>
                    </a:cubicBezTo>
                    <a:cubicBezTo>
                      <a:pt x="10406" y="366566"/>
                      <a:pt x="12165" y="368382"/>
                      <a:pt x="14038" y="370141"/>
                    </a:cubicBezTo>
                    <a:cubicBezTo>
                      <a:pt x="21586" y="377179"/>
                      <a:pt x="31178" y="382741"/>
                      <a:pt x="40031" y="383479"/>
                    </a:cubicBezTo>
                    <a:cubicBezTo>
                      <a:pt x="42017" y="387565"/>
                      <a:pt x="44004" y="391878"/>
                      <a:pt x="46331" y="395907"/>
                    </a:cubicBezTo>
                    <a:cubicBezTo>
                      <a:pt x="48657" y="399937"/>
                      <a:pt x="51155" y="403909"/>
                      <a:pt x="53936" y="407939"/>
                    </a:cubicBezTo>
                    <a:cubicBezTo>
                      <a:pt x="59441" y="415998"/>
                      <a:pt x="66024" y="424000"/>
                      <a:pt x="74366" y="431775"/>
                    </a:cubicBezTo>
                    <a:cubicBezTo>
                      <a:pt x="80269" y="437564"/>
                      <a:pt x="87249" y="442104"/>
                      <a:pt x="94627" y="446474"/>
                    </a:cubicBezTo>
                    <a:cubicBezTo>
                      <a:pt x="102062" y="450730"/>
                      <a:pt x="110234" y="454419"/>
                      <a:pt x="119088" y="457257"/>
                    </a:cubicBezTo>
                    <a:cubicBezTo>
                      <a:pt x="123401" y="458960"/>
                      <a:pt x="127828" y="460151"/>
                      <a:pt x="132198" y="460946"/>
                    </a:cubicBezTo>
                    <a:cubicBezTo>
                      <a:pt x="136568" y="461797"/>
                      <a:pt x="140881" y="462421"/>
                      <a:pt x="145194" y="462876"/>
                    </a:cubicBezTo>
                    <a:cubicBezTo>
                      <a:pt x="153764" y="463670"/>
                      <a:pt x="162163" y="463613"/>
                      <a:pt x="170279" y="462876"/>
                    </a:cubicBezTo>
                    <a:cubicBezTo>
                      <a:pt x="175897" y="462478"/>
                      <a:pt x="181232" y="461400"/>
                      <a:pt x="186283" y="460038"/>
                    </a:cubicBezTo>
                    <a:cubicBezTo>
                      <a:pt x="191334" y="458732"/>
                      <a:pt x="196158" y="457200"/>
                      <a:pt x="200755" y="455498"/>
                    </a:cubicBezTo>
                    <a:cubicBezTo>
                      <a:pt x="209949" y="452092"/>
                      <a:pt x="218348" y="448120"/>
                      <a:pt x="226350" y="444034"/>
                    </a:cubicBezTo>
                    <a:cubicBezTo>
                      <a:pt x="241617" y="453511"/>
                      <a:pt x="269937" y="447836"/>
                      <a:pt x="279812" y="437904"/>
                    </a:cubicBezTo>
                    <a:cubicBezTo>
                      <a:pt x="289857" y="427348"/>
                      <a:pt x="289346" y="415146"/>
                      <a:pt x="293546" y="403626"/>
                    </a:cubicBezTo>
                    <a:cubicBezTo>
                      <a:pt x="296724" y="394715"/>
                      <a:pt x="302286" y="386429"/>
                      <a:pt x="308869" y="378484"/>
                    </a:cubicBezTo>
                    <a:cubicBezTo>
                      <a:pt x="312161" y="374511"/>
                      <a:pt x="315793" y="370596"/>
                      <a:pt x="319482" y="366736"/>
                    </a:cubicBezTo>
                    <a:cubicBezTo>
                      <a:pt x="323227" y="362707"/>
                      <a:pt x="327030" y="358564"/>
                      <a:pt x="330889" y="354478"/>
                    </a:cubicBezTo>
                    <a:cubicBezTo>
                      <a:pt x="338551" y="346249"/>
                      <a:pt x="346212" y="338020"/>
                      <a:pt x="352909" y="329733"/>
                    </a:cubicBezTo>
                    <a:cubicBezTo>
                      <a:pt x="359549" y="321164"/>
                      <a:pt x="365168" y="311970"/>
                      <a:pt x="369027" y="302946"/>
                    </a:cubicBezTo>
                    <a:cubicBezTo>
                      <a:pt x="381853" y="273548"/>
                      <a:pt x="374362" y="242164"/>
                      <a:pt x="358925" y="217704"/>
                    </a:cubicBezTo>
                    <a:cubicBezTo>
                      <a:pt x="347177" y="198805"/>
                      <a:pt x="332365" y="183652"/>
                      <a:pt x="319539" y="167591"/>
                    </a:cubicBezTo>
                    <a:cubicBezTo>
                      <a:pt x="306485" y="150849"/>
                      <a:pt x="295646" y="134731"/>
                      <a:pt x="289119" y="114640"/>
                    </a:cubicBezTo>
                    <a:cubicBezTo>
                      <a:pt x="283614" y="98125"/>
                      <a:pt x="281174" y="80645"/>
                      <a:pt x="279868" y="62769"/>
                    </a:cubicBezTo>
                    <a:cubicBezTo>
                      <a:pt x="278620" y="44608"/>
                      <a:pt x="278449" y="25993"/>
                      <a:pt x="278563" y="7661"/>
                    </a:cubicBezTo>
                    <a:cubicBezTo>
                      <a:pt x="277541" y="8740"/>
                      <a:pt x="276406" y="9705"/>
                      <a:pt x="275215" y="10613"/>
                    </a:cubicBezTo>
                    <a:cubicBezTo>
                      <a:pt x="274590" y="11180"/>
                      <a:pt x="274023" y="11237"/>
                      <a:pt x="273399" y="11294"/>
                    </a:cubicBezTo>
                    <a:cubicBezTo>
                      <a:pt x="272774" y="11407"/>
                      <a:pt x="272207" y="11464"/>
                      <a:pt x="271582" y="11577"/>
                    </a:cubicBezTo>
                    <a:cubicBezTo>
                      <a:pt x="270958" y="11691"/>
                      <a:pt x="270277" y="11748"/>
                      <a:pt x="269653" y="11861"/>
                    </a:cubicBezTo>
                    <a:cubicBezTo>
                      <a:pt x="268972" y="11918"/>
                      <a:pt x="268461" y="11464"/>
                      <a:pt x="267837" y="11294"/>
                    </a:cubicBezTo>
                    <a:cubicBezTo>
                      <a:pt x="267269" y="11067"/>
                      <a:pt x="266645" y="10896"/>
                      <a:pt x="266021" y="10726"/>
                    </a:cubicBezTo>
                    <a:cubicBezTo>
                      <a:pt x="265453" y="10499"/>
                      <a:pt x="264715" y="10613"/>
                      <a:pt x="264261" y="9989"/>
                    </a:cubicBezTo>
                    <a:cubicBezTo>
                      <a:pt x="258983" y="9818"/>
                      <a:pt x="254613" y="5789"/>
                      <a:pt x="254159" y="0"/>
                    </a:cubicBezTo>
                    <a:cubicBezTo>
                      <a:pt x="243547" y="14812"/>
                      <a:pt x="232593" y="29625"/>
                      <a:pt x="220959" y="43472"/>
                    </a:cubicBezTo>
                    <a:cubicBezTo>
                      <a:pt x="209325" y="57320"/>
                      <a:pt x="196953" y="70146"/>
                      <a:pt x="182651" y="80532"/>
                    </a:cubicBezTo>
                    <a:cubicBezTo>
                      <a:pt x="174422" y="86321"/>
                      <a:pt x="165682" y="91088"/>
                      <a:pt x="156261" y="95118"/>
                    </a:cubicBezTo>
                    <a:cubicBezTo>
                      <a:pt x="151550" y="97161"/>
                      <a:pt x="146726" y="99033"/>
                      <a:pt x="141789" y="100736"/>
                    </a:cubicBezTo>
                    <a:cubicBezTo>
                      <a:pt x="137022" y="102268"/>
                      <a:pt x="132198" y="103631"/>
                      <a:pt x="127203" y="104993"/>
                    </a:cubicBezTo>
                    <a:cubicBezTo>
                      <a:pt x="116874" y="107660"/>
                      <a:pt x="106602" y="110271"/>
                      <a:pt x="96500" y="112825"/>
                    </a:cubicBezTo>
                    <a:cubicBezTo>
                      <a:pt x="86398" y="115265"/>
                      <a:pt x="76126" y="118159"/>
                      <a:pt x="66024" y="122245"/>
                    </a:cubicBezTo>
                    <a:cubicBezTo>
                      <a:pt x="38783" y="133255"/>
                      <a:pt x="15003" y="153686"/>
                      <a:pt x="7285" y="18563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9" name="Google Shape;2479;p33"/>
              <p:cNvSpPr/>
              <p:nvPr/>
            </p:nvSpPr>
            <p:spPr>
              <a:xfrm>
                <a:off x="5118023" y="6796823"/>
                <a:ext cx="375558" cy="463450"/>
              </a:xfrm>
              <a:custGeom>
                <a:avLst/>
                <a:gdLst/>
                <a:ahLst/>
                <a:cxnLst/>
                <a:rect l="l" t="t" r="r" b="b"/>
                <a:pathLst>
                  <a:path w="375558" h="463450" extrusionOk="0">
                    <a:moveTo>
                      <a:pt x="7341" y="185638"/>
                    </a:moveTo>
                    <a:cubicBezTo>
                      <a:pt x="5185" y="195173"/>
                      <a:pt x="4731" y="205445"/>
                      <a:pt x="5015" y="216398"/>
                    </a:cubicBezTo>
                    <a:cubicBezTo>
                      <a:pt x="5185" y="221846"/>
                      <a:pt x="5525" y="227408"/>
                      <a:pt x="5923" y="233027"/>
                    </a:cubicBezTo>
                    <a:cubicBezTo>
                      <a:pt x="6320" y="238702"/>
                      <a:pt x="7285" y="243980"/>
                      <a:pt x="7966" y="249542"/>
                    </a:cubicBezTo>
                    <a:cubicBezTo>
                      <a:pt x="9498" y="260495"/>
                      <a:pt x="10974" y="271505"/>
                      <a:pt x="11484" y="282061"/>
                    </a:cubicBezTo>
                    <a:cubicBezTo>
                      <a:pt x="11938" y="292617"/>
                      <a:pt x="11882" y="302209"/>
                      <a:pt x="9214" y="311289"/>
                    </a:cubicBezTo>
                    <a:cubicBezTo>
                      <a:pt x="5866" y="322980"/>
                      <a:pt x="-1739" y="332571"/>
                      <a:pt x="361" y="346873"/>
                    </a:cubicBezTo>
                    <a:cubicBezTo>
                      <a:pt x="928" y="350448"/>
                      <a:pt x="2461" y="354478"/>
                      <a:pt x="4788" y="358564"/>
                    </a:cubicBezTo>
                    <a:cubicBezTo>
                      <a:pt x="5979" y="360607"/>
                      <a:pt x="7285" y="362650"/>
                      <a:pt x="8817" y="364637"/>
                    </a:cubicBezTo>
                    <a:cubicBezTo>
                      <a:pt x="10406" y="366566"/>
                      <a:pt x="12165" y="368382"/>
                      <a:pt x="14038" y="370141"/>
                    </a:cubicBezTo>
                    <a:cubicBezTo>
                      <a:pt x="21586" y="377179"/>
                      <a:pt x="31178" y="382741"/>
                      <a:pt x="40031" y="383479"/>
                    </a:cubicBezTo>
                    <a:cubicBezTo>
                      <a:pt x="42017" y="387565"/>
                      <a:pt x="44004" y="391878"/>
                      <a:pt x="46331" y="395907"/>
                    </a:cubicBezTo>
                    <a:cubicBezTo>
                      <a:pt x="48657" y="399937"/>
                      <a:pt x="51155" y="403909"/>
                      <a:pt x="53936" y="407939"/>
                    </a:cubicBezTo>
                    <a:cubicBezTo>
                      <a:pt x="59441" y="415998"/>
                      <a:pt x="66024" y="424000"/>
                      <a:pt x="74366" y="431775"/>
                    </a:cubicBezTo>
                    <a:cubicBezTo>
                      <a:pt x="80269" y="437564"/>
                      <a:pt x="87249" y="442104"/>
                      <a:pt x="94627" y="446474"/>
                    </a:cubicBezTo>
                    <a:cubicBezTo>
                      <a:pt x="102062" y="450730"/>
                      <a:pt x="110234" y="454419"/>
                      <a:pt x="119088" y="457257"/>
                    </a:cubicBezTo>
                    <a:cubicBezTo>
                      <a:pt x="123401" y="458960"/>
                      <a:pt x="127828" y="460151"/>
                      <a:pt x="132198" y="460946"/>
                    </a:cubicBezTo>
                    <a:cubicBezTo>
                      <a:pt x="136568" y="461797"/>
                      <a:pt x="140881" y="462421"/>
                      <a:pt x="145194" y="462876"/>
                    </a:cubicBezTo>
                    <a:cubicBezTo>
                      <a:pt x="153764" y="463670"/>
                      <a:pt x="162163" y="463613"/>
                      <a:pt x="170279" y="462876"/>
                    </a:cubicBezTo>
                    <a:cubicBezTo>
                      <a:pt x="175897" y="462478"/>
                      <a:pt x="181232" y="461400"/>
                      <a:pt x="186283" y="460038"/>
                    </a:cubicBezTo>
                    <a:cubicBezTo>
                      <a:pt x="191334" y="458732"/>
                      <a:pt x="196158" y="457200"/>
                      <a:pt x="200755" y="455498"/>
                    </a:cubicBezTo>
                    <a:cubicBezTo>
                      <a:pt x="209949" y="452092"/>
                      <a:pt x="218348" y="448120"/>
                      <a:pt x="226350" y="444034"/>
                    </a:cubicBezTo>
                    <a:cubicBezTo>
                      <a:pt x="241617" y="453511"/>
                      <a:pt x="269937" y="447836"/>
                      <a:pt x="279812" y="437904"/>
                    </a:cubicBezTo>
                    <a:cubicBezTo>
                      <a:pt x="289857" y="427348"/>
                      <a:pt x="289346" y="415146"/>
                      <a:pt x="293546" y="403626"/>
                    </a:cubicBezTo>
                    <a:cubicBezTo>
                      <a:pt x="296724" y="394715"/>
                      <a:pt x="302286" y="386429"/>
                      <a:pt x="308869" y="378484"/>
                    </a:cubicBezTo>
                    <a:cubicBezTo>
                      <a:pt x="312161" y="374511"/>
                      <a:pt x="315793" y="370596"/>
                      <a:pt x="319482" y="366736"/>
                    </a:cubicBezTo>
                    <a:cubicBezTo>
                      <a:pt x="323227" y="362707"/>
                      <a:pt x="327030" y="358564"/>
                      <a:pt x="330889" y="354478"/>
                    </a:cubicBezTo>
                    <a:cubicBezTo>
                      <a:pt x="338551" y="346249"/>
                      <a:pt x="346212" y="338020"/>
                      <a:pt x="352909" y="329733"/>
                    </a:cubicBezTo>
                    <a:cubicBezTo>
                      <a:pt x="359549" y="321164"/>
                      <a:pt x="365168" y="311970"/>
                      <a:pt x="369027" y="302946"/>
                    </a:cubicBezTo>
                    <a:cubicBezTo>
                      <a:pt x="381853" y="273548"/>
                      <a:pt x="374362" y="242164"/>
                      <a:pt x="358925" y="217704"/>
                    </a:cubicBezTo>
                    <a:cubicBezTo>
                      <a:pt x="347177" y="198805"/>
                      <a:pt x="332365" y="183652"/>
                      <a:pt x="319539" y="167591"/>
                    </a:cubicBezTo>
                    <a:cubicBezTo>
                      <a:pt x="306485" y="150849"/>
                      <a:pt x="295646" y="134731"/>
                      <a:pt x="289119" y="114640"/>
                    </a:cubicBezTo>
                    <a:cubicBezTo>
                      <a:pt x="283614" y="98125"/>
                      <a:pt x="281174" y="80645"/>
                      <a:pt x="279868" y="62769"/>
                    </a:cubicBezTo>
                    <a:cubicBezTo>
                      <a:pt x="278620" y="44608"/>
                      <a:pt x="278449" y="25993"/>
                      <a:pt x="278563" y="7661"/>
                    </a:cubicBezTo>
                    <a:cubicBezTo>
                      <a:pt x="277541" y="8740"/>
                      <a:pt x="276406" y="9705"/>
                      <a:pt x="275215" y="10613"/>
                    </a:cubicBezTo>
                    <a:cubicBezTo>
                      <a:pt x="274590" y="11180"/>
                      <a:pt x="274023" y="11237"/>
                      <a:pt x="273399" y="11294"/>
                    </a:cubicBezTo>
                    <a:cubicBezTo>
                      <a:pt x="272774" y="11407"/>
                      <a:pt x="272207" y="11464"/>
                      <a:pt x="271582" y="11577"/>
                    </a:cubicBezTo>
                    <a:cubicBezTo>
                      <a:pt x="270958" y="11691"/>
                      <a:pt x="270277" y="11748"/>
                      <a:pt x="269653" y="11861"/>
                    </a:cubicBezTo>
                    <a:cubicBezTo>
                      <a:pt x="268972" y="11918"/>
                      <a:pt x="268461" y="11464"/>
                      <a:pt x="267837" y="11294"/>
                    </a:cubicBezTo>
                    <a:cubicBezTo>
                      <a:pt x="267269" y="11067"/>
                      <a:pt x="266645" y="10896"/>
                      <a:pt x="266021" y="10726"/>
                    </a:cubicBezTo>
                    <a:cubicBezTo>
                      <a:pt x="265453" y="10499"/>
                      <a:pt x="264715" y="10613"/>
                      <a:pt x="264261" y="9989"/>
                    </a:cubicBezTo>
                    <a:cubicBezTo>
                      <a:pt x="258983" y="9818"/>
                      <a:pt x="254613" y="5789"/>
                      <a:pt x="254159" y="0"/>
                    </a:cubicBezTo>
                    <a:cubicBezTo>
                      <a:pt x="243547" y="14812"/>
                      <a:pt x="232593" y="29625"/>
                      <a:pt x="220959" y="43472"/>
                    </a:cubicBezTo>
                    <a:cubicBezTo>
                      <a:pt x="209325" y="57320"/>
                      <a:pt x="196953" y="70146"/>
                      <a:pt x="182651" y="80532"/>
                    </a:cubicBezTo>
                    <a:cubicBezTo>
                      <a:pt x="174422" y="86321"/>
                      <a:pt x="165682" y="91088"/>
                      <a:pt x="156261" y="95118"/>
                    </a:cubicBezTo>
                    <a:cubicBezTo>
                      <a:pt x="151550" y="97161"/>
                      <a:pt x="146726" y="99033"/>
                      <a:pt x="141789" y="100736"/>
                    </a:cubicBezTo>
                    <a:cubicBezTo>
                      <a:pt x="137022" y="102268"/>
                      <a:pt x="132198" y="103631"/>
                      <a:pt x="127203" y="104993"/>
                    </a:cubicBezTo>
                    <a:cubicBezTo>
                      <a:pt x="116874" y="107660"/>
                      <a:pt x="106602" y="110271"/>
                      <a:pt x="96500" y="112825"/>
                    </a:cubicBezTo>
                    <a:cubicBezTo>
                      <a:pt x="86398" y="115265"/>
                      <a:pt x="76126" y="118159"/>
                      <a:pt x="66024" y="122245"/>
                    </a:cubicBezTo>
                    <a:cubicBezTo>
                      <a:pt x="38783" y="133255"/>
                      <a:pt x="15003" y="153686"/>
                      <a:pt x="7285" y="18563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0" name="Google Shape;2480;p33"/>
              <p:cNvSpPr/>
              <p:nvPr/>
            </p:nvSpPr>
            <p:spPr>
              <a:xfrm>
                <a:off x="5134615" y="6796936"/>
                <a:ext cx="359080" cy="320028"/>
              </a:xfrm>
              <a:custGeom>
                <a:avLst/>
                <a:gdLst/>
                <a:ahLst/>
                <a:cxnLst/>
                <a:rect l="l" t="t" r="r" b="b"/>
                <a:pathLst>
                  <a:path w="359080" h="320028" extrusionOk="0">
                    <a:moveTo>
                      <a:pt x="152438" y="159759"/>
                    </a:moveTo>
                    <a:cubicBezTo>
                      <a:pt x="156070" y="162256"/>
                      <a:pt x="159078" y="164697"/>
                      <a:pt x="160894" y="168669"/>
                    </a:cubicBezTo>
                    <a:cubicBezTo>
                      <a:pt x="162824" y="172472"/>
                      <a:pt x="163845" y="177239"/>
                      <a:pt x="164243" y="182687"/>
                    </a:cubicBezTo>
                    <a:cubicBezTo>
                      <a:pt x="164980" y="193811"/>
                      <a:pt x="163505" y="207261"/>
                      <a:pt x="160497" y="222244"/>
                    </a:cubicBezTo>
                    <a:cubicBezTo>
                      <a:pt x="154538" y="252266"/>
                      <a:pt x="141939" y="287793"/>
                      <a:pt x="131496" y="315432"/>
                    </a:cubicBezTo>
                    <a:cubicBezTo>
                      <a:pt x="143528" y="304081"/>
                      <a:pt x="153630" y="290234"/>
                      <a:pt x="162994" y="276102"/>
                    </a:cubicBezTo>
                    <a:cubicBezTo>
                      <a:pt x="172301" y="261971"/>
                      <a:pt x="181041" y="246931"/>
                      <a:pt x="189498" y="233935"/>
                    </a:cubicBezTo>
                    <a:cubicBezTo>
                      <a:pt x="198010" y="220825"/>
                      <a:pt x="206240" y="209531"/>
                      <a:pt x="214923" y="201529"/>
                    </a:cubicBezTo>
                    <a:cubicBezTo>
                      <a:pt x="219293" y="197273"/>
                      <a:pt x="223776" y="193811"/>
                      <a:pt x="228543" y="191541"/>
                    </a:cubicBezTo>
                    <a:cubicBezTo>
                      <a:pt x="230927" y="190406"/>
                      <a:pt x="233311" y="189554"/>
                      <a:pt x="235808" y="188987"/>
                    </a:cubicBezTo>
                    <a:cubicBezTo>
                      <a:pt x="237056" y="188703"/>
                      <a:pt x="238362" y="188533"/>
                      <a:pt x="239667" y="188419"/>
                    </a:cubicBezTo>
                    <a:cubicBezTo>
                      <a:pt x="240972" y="188249"/>
                      <a:pt x="242334" y="187965"/>
                      <a:pt x="243753" y="187909"/>
                    </a:cubicBezTo>
                    <a:cubicBezTo>
                      <a:pt x="250507" y="186376"/>
                      <a:pt x="256466" y="186319"/>
                      <a:pt x="261971" y="187568"/>
                    </a:cubicBezTo>
                    <a:cubicBezTo>
                      <a:pt x="267476" y="188419"/>
                      <a:pt x="272527" y="190065"/>
                      <a:pt x="277351" y="193130"/>
                    </a:cubicBezTo>
                    <a:cubicBezTo>
                      <a:pt x="279734" y="194605"/>
                      <a:pt x="282118" y="196422"/>
                      <a:pt x="284445" y="198408"/>
                    </a:cubicBezTo>
                    <a:cubicBezTo>
                      <a:pt x="285580" y="199429"/>
                      <a:pt x="286715" y="200508"/>
                      <a:pt x="287850" y="201643"/>
                    </a:cubicBezTo>
                    <a:cubicBezTo>
                      <a:pt x="288985" y="202664"/>
                      <a:pt x="290063" y="203743"/>
                      <a:pt x="291198" y="204878"/>
                    </a:cubicBezTo>
                    <a:cubicBezTo>
                      <a:pt x="295625" y="209418"/>
                      <a:pt x="299882" y="214923"/>
                      <a:pt x="304025" y="221166"/>
                    </a:cubicBezTo>
                    <a:cubicBezTo>
                      <a:pt x="312311" y="233595"/>
                      <a:pt x="320199" y="249202"/>
                      <a:pt x="326953" y="266000"/>
                    </a:cubicBezTo>
                    <a:cubicBezTo>
                      <a:pt x="333706" y="282686"/>
                      <a:pt x="339438" y="301130"/>
                      <a:pt x="343241" y="320029"/>
                    </a:cubicBezTo>
                    <a:cubicBezTo>
                      <a:pt x="346873" y="314354"/>
                      <a:pt x="350108" y="308678"/>
                      <a:pt x="352548" y="302946"/>
                    </a:cubicBezTo>
                    <a:cubicBezTo>
                      <a:pt x="365374" y="273548"/>
                      <a:pt x="357883" y="242164"/>
                      <a:pt x="342446" y="217704"/>
                    </a:cubicBezTo>
                    <a:cubicBezTo>
                      <a:pt x="330698" y="198805"/>
                      <a:pt x="315886" y="183652"/>
                      <a:pt x="303060" y="167591"/>
                    </a:cubicBezTo>
                    <a:cubicBezTo>
                      <a:pt x="290007" y="150849"/>
                      <a:pt x="279167" y="134731"/>
                      <a:pt x="272640" y="114641"/>
                    </a:cubicBezTo>
                    <a:cubicBezTo>
                      <a:pt x="267135" y="98126"/>
                      <a:pt x="264695" y="80646"/>
                      <a:pt x="263390" y="62769"/>
                    </a:cubicBezTo>
                    <a:cubicBezTo>
                      <a:pt x="262141" y="44608"/>
                      <a:pt x="261971" y="25993"/>
                      <a:pt x="262084" y="7662"/>
                    </a:cubicBezTo>
                    <a:cubicBezTo>
                      <a:pt x="261063" y="8740"/>
                      <a:pt x="259928" y="9705"/>
                      <a:pt x="258736" y="10613"/>
                    </a:cubicBezTo>
                    <a:cubicBezTo>
                      <a:pt x="258112" y="11180"/>
                      <a:pt x="257544" y="11237"/>
                      <a:pt x="256920" y="11294"/>
                    </a:cubicBezTo>
                    <a:cubicBezTo>
                      <a:pt x="256296" y="11407"/>
                      <a:pt x="255728" y="11464"/>
                      <a:pt x="255104" y="11578"/>
                    </a:cubicBezTo>
                    <a:cubicBezTo>
                      <a:pt x="254479" y="11691"/>
                      <a:pt x="253798" y="11748"/>
                      <a:pt x="253174" y="11861"/>
                    </a:cubicBezTo>
                    <a:cubicBezTo>
                      <a:pt x="252493" y="11918"/>
                      <a:pt x="251982" y="11464"/>
                      <a:pt x="251358" y="11294"/>
                    </a:cubicBezTo>
                    <a:cubicBezTo>
                      <a:pt x="250791" y="11067"/>
                      <a:pt x="250166" y="10897"/>
                      <a:pt x="249542" y="10726"/>
                    </a:cubicBezTo>
                    <a:cubicBezTo>
                      <a:pt x="248974" y="10499"/>
                      <a:pt x="248237" y="10613"/>
                      <a:pt x="247783" y="9989"/>
                    </a:cubicBezTo>
                    <a:cubicBezTo>
                      <a:pt x="242505" y="9818"/>
                      <a:pt x="238135" y="5789"/>
                      <a:pt x="237681" y="0"/>
                    </a:cubicBezTo>
                    <a:cubicBezTo>
                      <a:pt x="227068" y="14813"/>
                      <a:pt x="216115" y="29625"/>
                      <a:pt x="204480" y="43473"/>
                    </a:cubicBezTo>
                    <a:cubicBezTo>
                      <a:pt x="192846" y="57321"/>
                      <a:pt x="180474" y="70147"/>
                      <a:pt x="166172" y="80532"/>
                    </a:cubicBezTo>
                    <a:cubicBezTo>
                      <a:pt x="157943" y="86321"/>
                      <a:pt x="149203" y="91088"/>
                      <a:pt x="139782" y="95118"/>
                    </a:cubicBezTo>
                    <a:cubicBezTo>
                      <a:pt x="135072" y="97161"/>
                      <a:pt x="130248" y="99034"/>
                      <a:pt x="125310" y="100736"/>
                    </a:cubicBezTo>
                    <a:cubicBezTo>
                      <a:pt x="120543" y="102269"/>
                      <a:pt x="115719" y="103631"/>
                      <a:pt x="110725" y="104993"/>
                    </a:cubicBezTo>
                    <a:cubicBezTo>
                      <a:pt x="100396" y="107660"/>
                      <a:pt x="90123" y="110271"/>
                      <a:pt x="80021" y="112825"/>
                    </a:cubicBezTo>
                    <a:cubicBezTo>
                      <a:pt x="69919" y="115265"/>
                      <a:pt x="59647" y="118159"/>
                      <a:pt x="49545" y="122246"/>
                    </a:cubicBezTo>
                    <a:cubicBezTo>
                      <a:pt x="29455" y="130418"/>
                      <a:pt x="11294" y="143585"/>
                      <a:pt x="0" y="162881"/>
                    </a:cubicBezTo>
                    <a:cubicBezTo>
                      <a:pt x="30930" y="153857"/>
                      <a:pt x="60953" y="146763"/>
                      <a:pt x="85867" y="145287"/>
                    </a:cubicBezTo>
                    <a:cubicBezTo>
                      <a:pt x="92280" y="144776"/>
                      <a:pt x="98409" y="144606"/>
                      <a:pt x="104255" y="144947"/>
                    </a:cubicBezTo>
                    <a:cubicBezTo>
                      <a:pt x="107149" y="145117"/>
                      <a:pt x="109930" y="145457"/>
                      <a:pt x="112711" y="145855"/>
                    </a:cubicBezTo>
                    <a:cubicBezTo>
                      <a:pt x="115605" y="146082"/>
                      <a:pt x="118443" y="146479"/>
                      <a:pt x="121224" y="146990"/>
                    </a:cubicBezTo>
                    <a:cubicBezTo>
                      <a:pt x="126786" y="147955"/>
                      <a:pt x="131893" y="149771"/>
                      <a:pt x="137001" y="151927"/>
                    </a:cubicBezTo>
                    <a:cubicBezTo>
                      <a:pt x="142336" y="153800"/>
                      <a:pt x="147444" y="156354"/>
                      <a:pt x="152438" y="159816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1" name="Google Shape;2481;p33"/>
              <p:cNvSpPr/>
              <p:nvPr/>
            </p:nvSpPr>
            <p:spPr>
              <a:xfrm>
                <a:off x="5376155" y="6808343"/>
                <a:ext cx="17423" cy="319291"/>
              </a:xfrm>
              <a:custGeom>
                <a:avLst/>
                <a:gdLst/>
                <a:ahLst/>
                <a:cxnLst/>
                <a:rect l="l" t="t" r="r" b="b"/>
                <a:pathLst>
                  <a:path w="17423" h="319291" extrusionOk="0">
                    <a:moveTo>
                      <a:pt x="5391" y="319291"/>
                    </a:moveTo>
                    <a:lnTo>
                      <a:pt x="0" y="319007"/>
                    </a:lnTo>
                    <a:cubicBezTo>
                      <a:pt x="2100" y="277691"/>
                      <a:pt x="2724" y="235638"/>
                      <a:pt x="3292" y="194946"/>
                    </a:cubicBezTo>
                    <a:cubicBezTo>
                      <a:pt x="3462" y="183028"/>
                      <a:pt x="3632" y="171110"/>
                      <a:pt x="3859" y="159191"/>
                    </a:cubicBezTo>
                    <a:cubicBezTo>
                      <a:pt x="4256" y="137342"/>
                      <a:pt x="4824" y="108568"/>
                      <a:pt x="6186" y="79624"/>
                    </a:cubicBezTo>
                    <a:cubicBezTo>
                      <a:pt x="7491" y="51305"/>
                      <a:pt x="9478" y="24517"/>
                      <a:pt x="12088" y="0"/>
                    </a:cubicBezTo>
                    <a:lnTo>
                      <a:pt x="17423" y="568"/>
                    </a:lnTo>
                    <a:cubicBezTo>
                      <a:pt x="14812" y="24971"/>
                      <a:pt x="12826" y="51645"/>
                      <a:pt x="11521" y="79851"/>
                    </a:cubicBezTo>
                    <a:cubicBezTo>
                      <a:pt x="10216" y="108795"/>
                      <a:pt x="9591" y="137512"/>
                      <a:pt x="9194" y="159305"/>
                    </a:cubicBezTo>
                    <a:cubicBezTo>
                      <a:pt x="8967" y="171223"/>
                      <a:pt x="8797" y="183084"/>
                      <a:pt x="8626" y="195002"/>
                    </a:cubicBezTo>
                    <a:cubicBezTo>
                      <a:pt x="8059" y="235751"/>
                      <a:pt x="7435" y="277862"/>
                      <a:pt x="5335" y="3192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2" name="Google Shape;2482;p33"/>
              <p:cNvSpPr/>
              <p:nvPr/>
            </p:nvSpPr>
            <p:spPr>
              <a:xfrm>
                <a:off x="5270822" y="6800398"/>
                <a:ext cx="117591" cy="328314"/>
              </a:xfrm>
              <a:custGeom>
                <a:avLst/>
                <a:gdLst/>
                <a:ahLst/>
                <a:cxnLst/>
                <a:rect l="l" t="t" r="r" b="b"/>
                <a:pathLst>
                  <a:path w="117591" h="328314" extrusionOk="0">
                    <a:moveTo>
                      <a:pt x="5108" y="328315"/>
                    </a:moveTo>
                    <a:lnTo>
                      <a:pt x="0" y="326669"/>
                    </a:lnTo>
                    <a:cubicBezTo>
                      <a:pt x="15493" y="278883"/>
                      <a:pt x="32803" y="230984"/>
                      <a:pt x="49602" y="184617"/>
                    </a:cubicBezTo>
                    <a:lnTo>
                      <a:pt x="57207" y="163505"/>
                    </a:lnTo>
                    <a:cubicBezTo>
                      <a:pt x="66458" y="137852"/>
                      <a:pt x="76332" y="110214"/>
                      <a:pt x="85924" y="82235"/>
                    </a:cubicBezTo>
                    <a:cubicBezTo>
                      <a:pt x="96196" y="52099"/>
                      <a:pt x="104879" y="25198"/>
                      <a:pt x="112427" y="0"/>
                    </a:cubicBezTo>
                    <a:lnTo>
                      <a:pt x="117592" y="1532"/>
                    </a:lnTo>
                    <a:cubicBezTo>
                      <a:pt x="110044" y="26787"/>
                      <a:pt x="101360" y="53745"/>
                      <a:pt x="91031" y="83937"/>
                    </a:cubicBezTo>
                    <a:cubicBezTo>
                      <a:pt x="81440" y="111973"/>
                      <a:pt x="71565" y="139612"/>
                      <a:pt x="62315" y="165264"/>
                    </a:cubicBezTo>
                    <a:lnTo>
                      <a:pt x="54710" y="186376"/>
                    </a:lnTo>
                    <a:cubicBezTo>
                      <a:pt x="37968" y="232686"/>
                      <a:pt x="20658" y="280586"/>
                      <a:pt x="5165" y="32825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3" name="Google Shape;2483;p33"/>
              <p:cNvSpPr/>
              <p:nvPr/>
            </p:nvSpPr>
            <p:spPr>
              <a:xfrm>
                <a:off x="5245225" y="6799149"/>
                <a:ext cx="133993" cy="188476"/>
              </a:xfrm>
              <a:custGeom>
                <a:avLst/>
                <a:gdLst/>
                <a:ahLst/>
                <a:cxnLst/>
                <a:rect l="l" t="t" r="r" b="b"/>
                <a:pathLst>
                  <a:path w="133993" h="188476" extrusionOk="0">
                    <a:moveTo>
                      <a:pt x="4370" y="188476"/>
                    </a:moveTo>
                    <a:lnTo>
                      <a:pt x="0" y="185298"/>
                    </a:lnTo>
                    <a:cubicBezTo>
                      <a:pt x="10726" y="170599"/>
                      <a:pt x="21566" y="156013"/>
                      <a:pt x="32463" y="141485"/>
                    </a:cubicBezTo>
                    <a:cubicBezTo>
                      <a:pt x="44154" y="125821"/>
                      <a:pt x="56299" y="109646"/>
                      <a:pt x="67876" y="93642"/>
                    </a:cubicBezTo>
                    <a:cubicBezTo>
                      <a:pt x="80192" y="76616"/>
                      <a:pt x="90748" y="61520"/>
                      <a:pt x="100055" y="47502"/>
                    </a:cubicBezTo>
                    <a:cubicBezTo>
                      <a:pt x="105333" y="39500"/>
                      <a:pt x="110384" y="31668"/>
                      <a:pt x="115038" y="24120"/>
                    </a:cubicBezTo>
                    <a:cubicBezTo>
                      <a:pt x="120032" y="16061"/>
                      <a:pt x="124799" y="7946"/>
                      <a:pt x="129283" y="0"/>
                    </a:cubicBezTo>
                    <a:lnTo>
                      <a:pt x="133993" y="2668"/>
                    </a:lnTo>
                    <a:cubicBezTo>
                      <a:pt x="129453" y="10670"/>
                      <a:pt x="124629" y="18842"/>
                      <a:pt x="119635" y="26958"/>
                    </a:cubicBezTo>
                    <a:cubicBezTo>
                      <a:pt x="114924" y="34506"/>
                      <a:pt x="109873" y="42451"/>
                      <a:pt x="104539" y="50453"/>
                    </a:cubicBezTo>
                    <a:cubicBezTo>
                      <a:pt x="95174" y="64585"/>
                      <a:pt x="84618" y="79738"/>
                      <a:pt x="72246" y="96820"/>
                    </a:cubicBezTo>
                    <a:cubicBezTo>
                      <a:pt x="60612" y="112881"/>
                      <a:pt x="48524" y="129056"/>
                      <a:pt x="36776" y="144720"/>
                    </a:cubicBezTo>
                    <a:cubicBezTo>
                      <a:pt x="25936" y="159248"/>
                      <a:pt x="15039" y="173777"/>
                      <a:pt x="4370" y="1884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4" name="Google Shape;2484;p33"/>
              <p:cNvSpPr/>
              <p:nvPr/>
            </p:nvSpPr>
            <p:spPr>
              <a:xfrm>
                <a:off x="5301524" y="6802101"/>
                <a:ext cx="79851" cy="138987"/>
              </a:xfrm>
              <a:custGeom>
                <a:avLst/>
                <a:gdLst/>
                <a:ahLst/>
                <a:cxnLst/>
                <a:rect l="l" t="t" r="r" b="b"/>
                <a:pathLst>
                  <a:path w="79851" h="138987" extrusionOk="0">
                    <a:moveTo>
                      <a:pt x="4654" y="138987"/>
                    </a:moveTo>
                    <a:lnTo>
                      <a:pt x="0" y="136320"/>
                    </a:lnTo>
                    <a:cubicBezTo>
                      <a:pt x="5448" y="126729"/>
                      <a:pt x="10953" y="117194"/>
                      <a:pt x="16515" y="107603"/>
                    </a:cubicBezTo>
                    <a:cubicBezTo>
                      <a:pt x="36776" y="72530"/>
                      <a:pt x="57718" y="36208"/>
                      <a:pt x="74970" y="0"/>
                    </a:cubicBezTo>
                    <a:lnTo>
                      <a:pt x="79851" y="2327"/>
                    </a:lnTo>
                    <a:cubicBezTo>
                      <a:pt x="62485" y="38762"/>
                      <a:pt x="41486" y="75141"/>
                      <a:pt x="21169" y="110327"/>
                    </a:cubicBezTo>
                    <a:cubicBezTo>
                      <a:pt x="15664" y="119862"/>
                      <a:pt x="10159" y="129453"/>
                      <a:pt x="4710" y="1389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5" name="Google Shape;2485;p33"/>
              <p:cNvSpPr/>
              <p:nvPr/>
            </p:nvSpPr>
            <p:spPr>
              <a:xfrm>
                <a:off x="5370423" y="6801079"/>
                <a:ext cx="20260" cy="95174"/>
              </a:xfrm>
              <a:custGeom>
                <a:avLst/>
                <a:gdLst/>
                <a:ahLst/>
                <a:cxnLst/>
                <a:rect l="l" t="t" r="r" b="b"/>
                <a:pathLst>
                  <a:path w="20260" h="95174" extrusionOk="0">
                    <a:moveTo>
                      <a:pt x="5335" y="95174"/>
                    </a:moveTo>
                    <a:lnTo>
                      <a:pt x="0" y="94550"/>
                    </a:lnTo>
                    <a:cubicBezTo>
                      <a:pt x="1816" y="78829"/>
                      <a:pt x="3973" y="62939"/>
                      <a:pt x="6413" y="47275"/>
                    </a:cubicBezTo>
                    <a:cubicBezTo>
                      <a:pt x="8853" y="31725"/>
                      <a:pt x="11748" y="15834"/>
                      <a:pt x="14983" y="0"/>
                    </a:cubicBezTo>
                    <a:lnTo>
                      <a:pt x="20261" y="1078"/>
                    </a:lnTo>
                    <a:cubicBezTo>
                      <a:pt x="17026" y="16855"/>
                      <a:pt x="14131" y="32690"/>
                      <a:pt x="11691" y="48126"/>
                    </a:cubicBezTo>
                    <a:cubicBezTo>
                      <a:pt x="9251" y="63676"/>
                      <a:pt x="7094" y="79511"/>
                      <a:pt x="5278" y="951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6" name="Google Shape;2486;p33"/>
              <p:cNvSpPr/>
              <p:nvPr/>
            </p:nvSpPr>
            <p:spPr>
              <a:xfrm>
                <a:off x="5153911" y="6920714"/>
                <a:ext cx="73835" cy="66230"/>
              </a:xfrm>
              <a:custGeom>
                <a:avLst/>
                <a:gdLst/>
                <a:ahLst/>
                <a:cxnLst/>
                <a:rect l="l" t="t" r="r" b="b"/>
                <a:pathLst>
                  <a:path w="73835" h="66230" extrusionOk="0">
                    <a:moveTo>
                      <a:pt x="4938" y="66231"/>
                    </a:moveTo>
                    <a:lnTo>
                      <a:pt x="0" y="64131"/>
                    </a:lnTo>
                    <a:cubicBezTo>
                      <a:pt x="14472" y="30249"/>
                      <a:pt x="46991" y="10556"/>
                      <a:pt x="71736" y="0"/>
                    </a:cubicBezTo>
                    <a:lnTo>
                      <a:pt x="73835" y="4937"/>
                    </a:lnTo>
                    <a:cubicBezTo>
                      <a:pt x="49999" y="15096"/>
                      <a:pt x="18728" y="33995"/>
                      <a:pt x="4938" y="662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7" name="Google Shape;2487;p33"/>
              <p:cNvSpPr/>
              <p:nvPr/>
            </p:nvSpPr>
            <p:spPr>
              <a:xfrm>
                <a:off x="5446756" y="6997671"/>
                <a:ext cx="2445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24458" h="118840" extrusionOk="0">
                    <a:moveTo>
                      <a:pt x="10045" y="118840"/>
                    </a:moveTo>
                    <a:lnTo>
                      <a:pt x="5505" y="116003"/>
                    </a:lnTo>
                    <a:cubicBezTo>
                      <a:pt x="11237" y="106809"/>
                      <a:pt x="15039" y="97615"/>
                      <a:pt x="17083" y="87740"/>
                    </a:cubicBezTo>
                    <a:cubicBezTo>
                      <a:pt x="19069" y="78205"/>
                      <a:pt x="19580" y="68160"/>
                      <a:pt x="18615" y="58002"/>
                    </a:cubicBezTo>
                    <a:cubicBezTo>
                      <a:pt x="16912" y="39954"/>
                      <a:pt x="10613" y="21339"/>
                      <a:pt x="0" y="2668"/>
                    </a:cubicBezTo>
                    <a:lnTo>
                      <a:pt x="4654" y="0"/>
                    </a:lnTo>
                    <a:cubicBezTo>
                      <a:pt x="15664" y="19353"/>
                      <a:pt x="22134" y="38705"/>
                      <a:pt x="23950" y="57491"/>
                    </a:cubicBezTo>
                    <a:cubicBezTo>
                      <a:pt x="24971" y="68160"/>
                      <a:pt x="24460" y="78716"/>
                      <a:pt x="22361" y="88818"/>
                    </a:cubicBezTo>
                    <a:cubicBezTo>
                      <a:pt x="20147" y="99261"/>
                      <a:pt x="16118" y="109079"/>
                      <a:pt x="10045" y="1188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8" name="Google Shape;2488;p33"/>
              <p:cNvSpPr/>
              <p:nvPr/>
            </p:nvSpPr>
            <p:spPr>
              <a:xfrm>
                <a:off x="4877696" y="6568729"/>
                <a:ext cx="476780" cy="381255"/>
              </a:xfrm>
              <a:custGeom>
                <a:avLst/>
                <a:gdLst/>
                <a:ahLst/>
                <a:cxnLst/>
                <a:rect l="l" t="t" r="r" b="b"/>
                <a:pathLst>
                  <a:path w="476780" h="381255" extrusionOk="0">
                    <a:moveTo>
                      <a:pt x="224003" y="459"/>
                    </a:moveTo>
                    <a:cubicBezTo>
                      <a:pt x="214298" y="1367"/>
                      <a:pt x="204140" y="3977"/>
                      <a:pt x="193754" y="7553"/>
                    </a:cubicBezTo>
                    <a:cubicBezTo>
                      <a:pt x="188476" y="9255"/>
                      <a:pt x="183425" y="11412"/>
                      <a:pt x="178487" y="13682"/>
                    </a:cubicBezTo>
                    <a:cubicBezTo>
                      <a:pt x="173436" y="16066"/>
                      <a:pt x="168385" y="18393"/>
                      <a:pt x="163334" y="20776"/>
                    </a:cubicBezTo>
                    <a:cubicBezTo>
                      <a:pt x="142676" y="30084"/>
                      <a:pt x="123778" y="40526"/>
                      <a:pt x="104879" y="41150"/>
                    </a:cubicBezTo>
                    <a:cubicBezTo>
                      <a:pt x="92677" y="41604"/>
                      <a:pt x="81156" y="37348"/>
                      <a:pt x="68103" y="43761"/>
                    </a:cubicBezTo>
                    <a:cubicBezTo>
                      <a:pt x="54937" y="49947"/>
                      <a:pt x="41657" y="75656"/>
                      <a:pt x="45516" y="93079"/>
                    </a:cubicBezTo>
                    <a:cubicBezTo>
                      <a:pt x="32973" y="105849"/>
                      <a:pt x="19977" y="120094"/>
                      <a:pt x="10386" y="140695"/>
                    </a:cubicBezTo>
                    <a:cubicBezTo>
                      <a:pt x="4143" y="155507"/>
                      <a:pt x="57" y="172306"/>
                      <a:pt x="0" y="190694"/>
                    </a:cubicBezTo>
                    <a:cubicBezTo>
                      <a:pt x="113" y="209082"/>
                      <a:pt x="4200" y="225824"/>
                      <a:pt x="10386" y="240693"/>
                    </a:cubicBezTo>
                    <a:cubicBezTo>
                      <a:pt x="19977" y="261294"/>
                      <a:pt x="32973" y="275483"/>
                      <a:pt x="45516" y="288309"/>
                    </a:cubicBezTo>
                    <a:cubicBezTo>
                      <a:pt x="41713" y="305732"/>
                      <a:pt x="54937" y="331384"/>
                      <a:pt x="68103" y="337627"/>
                    </a:cubicBezTo>
                    <a:cubicBezTo>
                      <a:pt x="81156" y="344040"/>
                      <a:pt x="92677" y="339784"/>
                      <a:pt x="104879" y="340238"/>
                    </a:cubicBezTo>
                    <a:cubicBezTo>
                      <a:pt x="123778" y="340862"/>
                      <a:pt x="142676" y="351304"/>
                      <a:pt x="163334" y="360612"/>
                    </a:cubicBezTo>
                    <a:cubicBezTo>
                      <a:pt x="168329" y="362939"/>
                      <a:pt x="173380" y="365322"/>
                      <a:pt x="178487" y="367649"/>
                    </a:cubicBezTo>
                    <a:cubicBezTo>
                      <a:pt x="183482" y="369976"/>
                      <a:pt x="188476" y="372076"/>
                      <a:pt x="193754" y="373778"/>
                    </a:cubicBezTo>
                    <a:cubicBezTo>
                      <a:pt x="204140" y="377354"/>
                      <a:pt x="214298" y="379965"/>
                      <a:pt x="224003" y="380873"/>
                    </a:cubicBezTo>
                    <a:cubicBezTo>
                      <a:pt x="239667" y="382518"/>
                      <a:pt x="255217" y="378716"/>
                      <a:pt x="268270" y="372189"/>
                    </a:cubicBezTo>
                    <a:cubicBezTo>
                      <a:pt x="281437" y="365549"/>
                      <a:pt x="292788" y="355845"/>
                      <a:pt x="302152" y="344664"/>
                    </a:cubicBezTo>
                    <a:cubicBezTo>
                      <a:pt x="305614" y="340521"/>
                      <a:pt x="308792" y="336208"/>
                      <a:pt x="311800" y="331838"/>
                    </a:cubicBezTo>
                    <a:cubicBezTo>
                      <a:pt x="314864" y="327468"/>
                      <a:pt x="317929" y="322871"/>
                      <a:pt x="320767" y="318331"/>
                    </a:cubicBezTo>
                    <a:cubicBezTo>
                      <a:pt x="326215" y="309591"/>
                      <a:pt x="331777" y="300681"/>
                      <a:pt x="337338" y="291714"/>
                    </a:cubicBezTo>
                    <a:cubicBezTo>
                      <a:pt x="342957" y="283088"/>
                      <a:pt x="349370" y="274575"/>
                      <a:pt x="355897" y="267083"/>
                    </a:cubicBezTo>
                    <a:cubicBezTo>
                      <a:pt x="359188" y="263281"/>
                      <a:pt x="362650" y="259706"/>
                      <a:pt x="366226" y="256300"/>
                    </a:cubicBezTo>
                    <a:cubicBezTo>
                      <a:pt x="369915" y="252895"/>
                      <a:pt x="374058" y="249547"/>
                      <a:pt x="378200" y="246482"/>
                    </a:cubicBezTo>
                    <a:cubicBezTo>
                      <a:pt x="392332" y="236210"/>
                      <a:pt x="408279" y="228492"/>
                      <a:pt x="424965" y="221738"/>
                    </a:cubicBezTo>
                    <a:cubicBezTo>
                      <a:pt x="441593" y="215041"/>
                      <a:pt x="459243" y="209195"/>
                      <a:pt x="476780" y="203690"/>
                    </a:cubicBezTo>
                    <a:cubicBezTo>
                      <a:pt x="470991" y="201704"/>
                      <a:pt x="469629" y="196312"/>
                      <a:pt x="470253" y="190637"/>
                    </a:cubicBezTo>
                    <a:cubicBezTo>
                      <a:pt x="469629" y="184962"/>
                      <a:pt x="470991" y="179570"/>
                      <a:pt x="476780" y="177584"/>
                    </a:cubicBezTo>
                    <a:cubicBezTo>
                      <a:pt x="459243" y="172022"/>
                      <a:pt x="441593" y="166234"/>
                      <a:pt x="424965" y="159537"/>
                    </a:cubicBezTo>
                    <a:cubicBezTo>
                      <a:pt x="408279" y="152783"/>
                      <a:pt x="392332" y="145065"/>
                      <a:pt x="378200" y="134792"/>
                    </a:cubicBezTo>
                    <a:cubicBezTo>
                      <a:pt x="374058" y="131728"/>
                      <a:pt x="369915" y="128436"/>
                      <a:pt x="366226" y="124974"/>
                    </a:cubicBezTo>
                    <a:cubicBezTo>
                      <a:pt x="362650" y="121569"/>
                      <a:pt x="359188" y="117994"/>
                      <a:pt x="355897" y="114191"/>
                    </a:cubicBezTo>
                    <a:cubicBezTo>
                      <a:pt x="349370" y="106643"/>
                      <a:pt x="342900" y="98130"/>
                      <a:pt x="337338" y="89560"/>
                    </a:cubicBezTo>
                    <a:cubicBezTo>
                      <a:pt x="331777" y="80594"/>
                      <a:pt x="326215" y="71740"/>
                      <a:pt x="320767" y="62944"/>
                    </a:cubicBezTo>
                    <a:cubicBezTo>
                      <a:pt x="317929" y="58460"/>
                      <a:pt x="314864" y="53863"/>
                      <a:pt x="311800" y="49436"/>
                    </a:cubicBezTo>
                    <a:cubicBezTo>
                      <a:pt x="308792" y="45066"/>
                      <a:pt x="305614" y="40810"/>
                      <a:pt x="302152" y="36610"/>
                    </a:cubicBezTo>
                    <a:cubicBezTo>
                      <a:pt x="292788" y="25430"/>
                      <a:pt x="281437" y="15725"/>
                      <a:pt x="268270" y="9085"/>
                    </a:cubicBezTo>
                    <a:cubicBezTo>
                      <a:pt x="255217" y="2559"/>
                      <a:pt x="239667" y="-1301"/>
                      <a:pt x="224003" y="402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9" name="Google Shape;2489;p33"/>
              <p:cNvSpPr/>
              <p:nvPr/>
            </p:nvSpPr>
            <p:spPr>
              <a:xfrm>
                <a:off x="4877696" y="6568729"/>
                <a:ext cx="476780" cy="381255"/>
              </a:xfrm>
              <a:custGeom>
                <a:avLst/>
                <a:gdLst/>
                <a:ahLst/>
                <a:cxnLst/>
                <a:rect l="l" t="t" r="r" b="b"/>
                <a:pathLst>
                  <a:path w="476780" h="381255" extrusionOk="0">
                    <a:moveTo>
                      <a:pt x="224003" y="459"/>
                    </a:moveTo>
                    <a:cubicBezTo>
                      <a:pt x="214298" y="1367"/>
                      <a:pt x="204140" y="3977"/>
                      <a:pt x="193754" y="7553"/>
                    </a:cubicBezTo>
                    <a:cubicBezTo>
                      <a:pt x="188476" y="9255"/>
                      <a:pt x="183425" y="11412"/>
                      <a:pt x="178487" y="13682"/>
                    </a:cubicBezTo>
                    <a:cubicBezTo>
                      <a:pt x="173436" y="16066"/>
                      <a:pt x="168385" y="18393"/>
                      <a:pt x="163334" y="20776"/>
                    </a:cubicBezTo>
                    <a:cubicBezTo>
                      <a:pt x="142676" y="30084"/>
                      <a:pt x="123778" y="40526"/>
                      <a:pt x="104879" y="41150"/>
                    </a:cubicBezTo>
                    <a:cubicBezTo>
                      <a:pt x="92677" y="41604"/>
                      <a:pt x="81156" y="37348"/>
                      <a:pt x="68103" y="43761"/>
                    </a:cubicBezTo>
                    <a:cubicBezTo>
                      <a:pt x="54937" y="49947"/>
                      <a:pt x="41657" y="75656"/>
                      <a:pt x="45516" y="93079"/>
                    </a:cubicBezTo>
                    <a:cubicBezTo>
                      <a:pt x="32973" y="105849"/>
                      <a:pt x="19977" y="120094"/>
                      <a:pt x="10386" y="140695"/>
                    </a:cubicBezTo>
                    <a:cubicBezTo>
                      <a:pt x="4143" y="155507"/>
                      <a:pt x="57" y="172306"/>
                      <a:pt x="0" y="190694"/>
                    </a:cubicBezTo>
                    <a:cubicBezTo>
                      <a:pt x="113" y="209082"/>
                      <a:pt x="4200" y="225824"/>
                      <a:pt x="10386" y="240693"/>
                    </a:cubicBezTo>
                    <a:cubicBezTo>
                      <a:pt x="19977" y="261294"/>
                      <a:pt x="32973" y="275483"/>
                      <a:pt x="45516" y="288309"/>
                    </a:cubicBezTo>
                    <a:cubicBezTo>
                      <a:pt x="41713" y="305732"/>
                      <a:pt x="54937" y="331384"/>
                      <a:pt x="68103" y="337627"/>
                    </a:cubicBezTo>
                    <a:cubicBezTo>
                      <a:pt x="81156" y="344040"/>
                      <a:pt x="92677" y="339784"/>
                      <a:pt x="104879" y="340238"/>
                    </a:cubicBezTo>
                    <a:cubicBezTo>
                      <a:pt x="123778" y="340862"/>
                      <a:pt x="142676" y="351304"/>
                      <a:pt x="163334" y="360612"/>
                    </a:cubicBezTo>
                    <a:cubicBezTo>
                      <a:pt x="168329" y="362939"/>
                      <a:pt x="173380" y="365322"/>
                      <a:pt x="178487" y="367649"/>
                    </a:cubicBezTo>
                    <a:cubicBezTo>
                      <a:pt x="183482" y="369976"/>
                      <a:pt x="188476" y="372076"/>
                      <a:pt x="193754" y="373778"/>
                    </a:cubicBezTo>
                    <a:cubicBezTo>
                      <a:pt x="204140" y="377354"/>
                      <a:pt x="214298" y="379965"/>
                      <a:pt x="224003" y="380873"/>
                    </a:cubicBezTo>
                    <a:cubicBezTo>
                      <a:pt x="239667" y="382518"/>
                      <a:pt x="255217" y="378716"/>
                      <a:pt x="268270" y="372189"/>
                    </a:cubicBezTo>
                    <a:cubicBezTo>
                      <a:pt x="281437" y="365549"/>
                      <a:pt x="292788" y="355845"/>
                      <a:pt x="302152" y="344664"/>
                    </a:cubicBezTo>
                    <a:cubicBezTo>
                      <a:pt x="305614" y="340521"/>
                      <a:pt x="308792" y="336208"/>
                      <a:pt x="311800" y="331838"/>
                    </a:cubicBezTo>
                    <a:cubicBezTo>
                      <a:pt x="314864" y="327468"/>
                      <a:pt x="317929" y="322871"/>
                      <a:pt x="320767" y="318331"/>
                    </a:cubicBezTo>
                    <a:cubicBezTo>
                      <a:pt x="326215" y="309591"/>
                      <a:pt x="331777" y="300681"/>
                      <a:pt x="337338" y="291714"/>
                    </a:cubicBezTo>
                    <a:cubicBezTo>
                      <a:pt x="342957" y="283088"/>
                      <a:pt x="349370" y="274575"/>
                      <a:pt x="355897" y="267083"/>
                    </a:cubicBezTo>
                    <a:cubicBezTo>
                      <a:pt x="359188" y="263281"/>
                      <a:pt x="362650" y="259706"/>
                      <a:pt x="366226" y="256300"/>
                    </a:cubicBezTo>
                    <a:cubicBezTo>
                      <a:pt x="369915" y="252895"/>
                      <a:pt x="374058" y="249547"/>
                      <a:pt x="378200" y="246482"/>
                    </a:cubicBezTo>
                    <a:cubicBezTo>
                      <a:pt x="392332" y="236210"/>
                      <a:pt x="408279" y="228492"/>
                      <a:pt x="424965" y="221738"/>
                    </a:cubicBezTo>
                    <a:cubicBezTo>
                      <a:pt x="441593" y="215041"/>
                      <a:pt x="459243" y="209195"/>
                      <a:pt x="476780" y="203690"/>
                    </a:cubicBezTo>
                    <a:cubicBezTo>
                      <a:pt x="470991" y="201704"/>
                      <a:pt x="469629" y="196312"/>
                      <a:pt x="470253" y="190637"/>
                    </a:cubicBezTo>
                    <a:cubicBezTo>
                      <a:pt x="469629" y="184962"/>
                      <a:pt x="470991" y="179570"/>
                      <a:pt x="476780" y="177584"/>
                    </a:cubicBezTo>
                    <a:cubicBezTo>
                      <a:pt x="459243" y="172022"/>
                      <a:pt x="441593" y="166234"/>
                      <a:pt x="424965" y="159537"/>
                    </a:cubicBezTo>
                    <a:cubicBezTo>
                      <a:pt x="408279" y="152783"/>
                      <a:pt x="392332" y="145065"/>
                      <a:pt x="378200" y="134792"/>
                    </a:cubicBezTo>
                    <a:cubicBezTo>
                      <a:pt x="374058" y="131728"/>
                      <a:pt x="369915" y="128436"/>
                      <a:pt x="366226" y="124974"/>
                    </a:cubicBezTo>
                    <a:cubicBezTo>
                      <a:pt x="362650" y="121569"/>
                      <a:pt x="359188" y="117994"/>
                      <a:pt x="355897" y="114191"/>
                    </a:cubicBezTo>
                    <a:cubicBezTo>
                      <a:pt x="349370" y="106643"/>
                      <a:pt x="342900" y="98130"/>
                      <a:pt x="337338" y="89560"/>
                    </a:cubicBezTo>
                    <a:cubicBezTo>
                      <a:pt x="331777" y="80594"/>
                      <a:pt x="326215" y="71740"/>
                      <a:pt x="320767" y="62944"/>
                    </a:cubicBezTo>
                    <a:cubicBezTo>
                      <a:pt x="317929" y="58460"/>
                      <a:pt x="314864" y="53863"/>
                      <a:pt x="311800" y="49436"/>
                    </a:cubicBezTo>
                    <a:cubicBezTo>
                      <a:pt x="308792" y="45066"/>
                      <a:pt x="305614" y="40810"/>
                      <a:pt x="302152" y="36610"/>
                    </a:cubicBezTo>
                    <a:cubicBezTo>
                      <a:pt x="292788" y="25430"/>
                      <a:pt x="281437" y="15725"/>
                      <a:pt x="268270" y="9085"/>
                    </a:cubicBezTo>
                    <a:cubicBezTo>
                      <a:pt x="255217" y="2559"/>
                      <a:pt x="239667" y="-1301"/>
                      <a:pt x="224003" y="40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0" name="Google Shape;2490;p33"/>
              <p:cNvSpPr/>
              <p:nvPr/>
            </p:nvSpPr>
            <p:spPr>
              <a:xfrm>
                <a:off x="5021563" y="6570720"/>
                <a:ext cx="332854" cy="379321"/>
              </a:xfrm>
              <a:custGeom>
                <a:avLst/>
                <a:gdLst/>
                <a:ahLst/>
                <a:cxnLst/>
                <a:rect l="l" t="t" r="r" b="b"/>
                <a:pathLst>
                  <a:path w="332854" h="379321" extrusionOk="0">
                    <a:moveTo>
                      <a:pt x="154311" y="144152"/>
                    </a:moveTo>
                    <a:cubicBezTo>
                      <a:pt x="153119" y="152778"/>
                      <a:pt x="146422" y="158340"/>
                      <a:pt x="136150" y="162540"/>
                    </a:cubicBezTo>
                    <a:cubicBezTo>
                      <a:pt x="126161" y="166740"/>
                      <a:pt x="112938" y="169521"/>
                      <a:pt x="97671" y="171280"/>
                    </a:cubicBezTo>
                    <a:cubicBezTo>
                      <a:pt x="67195" y="174912"/>
                      <a:pt x="29568" y="173947"/>
                      <a:pt x="0" y="172529"/>
                    </a:cubicBezTo>
                    <a:cubicBezTo>
                      <a:pt x="14472" y="180417"/>
                      <a:pt x="30590" y="185752"/>
                      <a:pt x="47105" y="190235"/>
                    </a:cubicBezTo>
                    <a:cubicBezTo>
                      <a:pt x="63790" y="194719"/>
                      <a:pt x="80475" y="198351"/>
                      <a:pt x="95458" y="202437"/>
                    </a:cubicBezTo>
                    <a:cubicBezTo>
                      <a:pt x="102950" y="204480"/>
                      <a:pt x="110044" y="206580"/>
                      <a:pt x="116513" y="208907"/>
                    </a:cubicBezTo>
                    <a:cubicBezTo>
                      <a:pt x="123040" y="211234"/>
                      <a:pt x="128602" y="213788"/>
                      <a:pt x="134164" y="216682"/>
                    </a:cubicBezTo>
                    <a:cubicBezTo>
                      <a:pt x="139555" y="219576"/>
                      <a:pt x="144152" y="222755"/>
                      <a:pt x="147727" y="226557"/>
                    </a:cubicBezTo>
                    <a:cubicBezTo>
                      <a:pt x="151360" y="230360"/>
                      <a:pt x="153687" y="234786"/>
                      <a:pt x="155957" y="239837"/>
                    </a:cubicBezTo>
                    <a:cubicBezTo>
                      <a:pt x="159475" y="245796"/>
                      <a:pt x="161008" y="251472"/>
                      <a:pt x="161802" y="257033"/>
                    </a:cubicBezTo>
                    <a:cubicBezTo>
                      <a:pt x="162880" y="262425"/>
                      <a:pt x="162597" y="267816"/>
                      <a:pt x="161178" y="273378"/>
                    </a:cubicBezTo>
                    <a:cubicBezTo>
                      <a:pt x="160497" y="276102"/>
                      <a:pt x="159362" y="278997"/>
                      <a:pt x="158283" y="281721"/>
                    </a:cubicBezTo>
                    <a:cubicBezTo>
                      <a:pt x="157262" y="284445"/>
                      <a:pt x="155957" y="287226"/>
                      <a:pt x="154481" y="290063"/>
                    </a:cubicBezTo>
                    <a:cubicBezTo>
                      <a:pt x="151473" y="295682"/>
                      <a:pt x="147500" y="301471"/>
                      <a:pt x="142790" y="307430"/>
                    </a:cubicBezTo>
                    <a:cubicBezTo>
                      <a:pt x="138136" y="313332"/>
                      <a:pt x="132574" y="319405"/>
                      <a:pt x="126729" y="325364"/>
                    </a:cubicBezTo>
                    <a:cubicBezTo>
                      <a:pt x="120940" y="331266"/>
                      <a:pt x="114470" y="337225"/>
                      <a:pt x="107546" y="343014"/>
                    </a:cubicBezTo>
                    <a:cubicBezTo>
                      <a:pt x="93699" y="354648"/>
                      <a:pt x="77922" y="365828"/>
                      <a:pt x="61179" y="375306"/>
                    </a:cubicBezTo>
                    <a:cubicBezTo>
                      <a:pt x="67649" y="377065"/>
                      <a:pt x="73949" y="378371"/>
                      <a:pt x="80078" y="378938"/>
                    </a:cubicBezTo>
                    <a:cubicBezTo>
                      <a:pt x="95742" y="380584"/>
                      <a:pt x="111292" y="376782"/>
                      <a:pt x="124345" y="370255"/>
                    </a:cubicBezTo>
                    <a:cubicBezTo>
                      <a:pt x="137512" y="363615"/>
                      <a:pt x="148863" y="353910"/>
                      <a:pt x="158227" y="342730"/>
                    </a:cubicBezTo>
                    <a:cubicBezTo>
                      <a:pt x="161689" y="338587"/>
                      <a:pt x="164867" y="334274"/>
                      <a:pt x="167875" y="329904"/>
                    </a:cubicBezTo>
                    <a:cubicBezTo>
                      <a:pt x="170939" y="325534"/>
                      <a:pt x="174004" y="320937"/>
                      <a:pt x="176842" y="316397"/>
                    </a:cubicBezTo>
                    <a:cubicBezTo>
                      <a:pt x="182290" y="307657"/>
                      <a:pt x="187852" y="298747"/>
                      <a:pt x="193413" y="289780"/>
                    </a:cubicBezTo>
                    <a:cubicBezTo>
                      <a:pt x="199032" y="281153"/>
                      <a:pt x="205445" y="272640"/>
                      <a:pt x="211972" y="265149"/>
                    </a:cubicBezTo>
                    <a:cubicBezTo>
                      <a:pt x="215263" y="261346"/>
                      <a:pt x="218725" y="257771"/>
                      <a:pt x="222301" y="254366"/>
                    </a:cubicBezTo>
                    <a:cubicBezTo>
                      <a:pt x="225990" y="250961"/>
                      <a:pt x="230133" y="247612"/>
                      <a:pt x="234275" y="244548"/>
                    </a:cubicBezTo>
                    <a:cubicBezTo>
                      <a:pt x="248407" y="234276"/>
                      <a:pt x="264354" y="226557"/>
                      <a:pt x="281040" y="219803"/>
                    </a:cubicBezTo>
                    <a:cubicBezTo>
                      <a:pt x="297668" y="213107"/>
                      <a:pt x="315318" y="207261"/>
                      <a:pt x="332855" y="201756"/>
                    </a:cubicBezTo>
                    <a:cubicBezTo>
                      <a:pt x="327066" y="199770"/>
                      <a:pt x="325704" y="194378"/>
                      <a:pt x="326328" y="188703"/>
                    </a:cubicBezTo>
                    <a:cubicBezTo>
                      <a:pt x="325704" y="183028"/>
                      <a:pt x="327066" y="177636"/>
                      <a:pt x="332855" y="175650"/>
                    </a:cubicBezTo>
                    <a:cubicBezTo>
                      <a:pt x="315318" y="170088"/>
                      <a:pt x="297668" y="164299"/>
                      <a:pt x="281040" y="157603"/>
                    </a:cubicBezTo>
                    <a:cubicBezTo>
                      <a:pt x="264354" y="150849"/>
                      <a:pt x="248407" y="143131"/>
                      <a:pt x="234275" y="132858"/>
                    </a:cubicBezTo>
                    <a:cubicBezTo>
                      <a:pt x="230133" y="129794"/>
                      <a:pt x="225990" y="126502"/>
                      <a:pt x="222301" y="123040"/>
                    </a:cubicBezTo>
                    <a:cubicBezTo>
                      <a:pt x="218725" y="119635"/>
                      <a:pt x="215263" y="116059"/>
                      <a:pt x="211972" y="112257"/>
                    </a:cubicBezTo>
                    <a:cubicBezTo>
                      <a:pt x="205445" y="104709"/>
                      <a:pt x="198975" y="96196"/>
                      <a:pt x="193413" y="87626"/>
                    </a:cubicBezTo>
                    <a:cubicBezTo>
                      <a:pt x="187852" y="78659"/>
                      <a:pt x="182290" y="69806"/>
                      <a:pt x="176842" y="61009"/>
                    </a:cubicBezTo>
                    <a:cubicBezTo>
                      <a:pt x="174004" y="56526"/>
                      <a:pt x="170939" y="51929"/>
                      <a:pt x="167875" y="47502"/>
                    </a:cubicBezTo>
                    <a:cubicBezTo>
                      <a:pt x="164867" y="43132"/>
                      <a:pt x="161689" y="38876"/>
                      <a:pt x="158227" y="34676"/>
                    </a:cubicBezTo>
                    <a:cubicBezTo>
                      <a:pt x="144436" y="18161"/>
                      <a:pt x="126218" y="4881"/>
                      <a:pt x="104255" y="0"/>
                    </a:cubicBezTo>
                    <a:cubicBezTo>
                      <a:pt x="106525" y="3348"/>
                      <a:pt x="108738" y="6697"/>
                      <a:pt x="110952" y="9932"/>
                    </a:cubicBezTo>
                    <a:cubicBezTo>
                      <a:pt x="113165" y="13337"/>
                      <a:pt x="115378" y="16685"/>
                      <a:pt x="117535" y="19977"/>
                    </a:cubicBezTo>
                    <a:cubicBezTo>
                      <a:pt x="121791" y="26617"/>
                      <a:pt x="125821" y="33144"/>
                      <a:pt x="129453" y="39557"/>
                    </a:cubicBezTo>
                    <a:cubicBezTo>
                      <a:pt x="133085" y="45970"/>
                      <a:pt x="136434" y="52213"/>
                      <a:pt x="139328" y="58228"/>
                    </a:cubicBezTo>
                    <a:cubicBezTo>
                      <a:pt x="142279" y="64301"/>
                      <a:pt x="145344" y="70544"/>
                      <a:pt x="147671" y="76389"/>
                    </a:cubicBezTo>
                    <a:cubicBezTo>
                      <a:pt x="150054" y="82292"/>
                      <a:pt x="151984" y="88024"/>
                      <a:pt x="153289" y="93585"/>
                    </a:cubicBezTo>
                    <a:cubicBezTo>
                      <a:pt x="154935" y="99261"/>
                      <a:pt x="156297" y="104936"/>
                      <a:pt x="156865" y="110441"/>
                    </a:cubicBezTo>
                    <a:cubicBezTo>
                      <a:pt x="157148" y="113222"/>
                      <a:pt x="157262" y="115946"/>
                      <a:pt x="157205" y="118670"/>
                    </a:cubicBezTo>
                    <a:cubicBezTo>
                      <a:pt x="157035" y="121337"/>
                      <a:pt x="157432" y="124232"/>
                      <a:pt x="157205" y="127013"/>
                    </a:cubicBezTo>
                    <a:cubicBezTo>
                      <a:pt x="157035" y="132631"/>
                      <a:pt x="155786" y="138193"/>
                      <a:pt x="154197" y="144039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1" name="Google Shape;2491;p33"/>
              <p:cNvSpPr/>
              <p:nvPr/>
            </p:nvSpPr>
            <p:spPr>
              <a:xfrm>
                <a:off x="5041086" y="6765892"/>
                <a:ext cx="308337" cy="91769"/>
              </a:xfrm>
              <a:custGeom>
                <a:avLst/>
                <a:gdLst/>
                <a:ahLst/>
                <a:cxnLst/>
                <a:rect l="l" t="t" r="r" b="b"/>
                <a:pathLst>
                  <a:path w="308337" h="91769" extrusionOk="0">
                    <a:moveTo>
                      <a:pt x="1419" y="91769"/>
                    </a:moveTo>
                    <a:lnTo>
                      <a:pt x="0" y="86548"/>
                    </a:lnTo>
                    <a:cubicBezTo>
                      <a:pt x="39273" y="75992"/>
                      <a:pt x="78886" y="63847"/>
                      <a:pt x="117194" y="52042"/>
                    </a:cubicBezTo>
                    <a:cubicBezTo>
                      <a:pt x="129226" y="48353"/>
                      <a:pt x="141258" y="44664"/>
                      <a:pt x="153289" y="40975"/>
                    </a:cubicBezTo>
                    <a:cubicBezTo>
                      <a:pt x="201813" y="26220"/>
                      <a:pt x="254082" y="11067"/>
                      <a:pt x="307260" y="0"/>
                    </a:cubicBezTo>
                    <a:lnTo>
                      <a:pt x="308338" y="5278"/>
                    </a:lnTo>
                    <a:cubicBezTo>
                      <a:pt x="255331" y="16288"/>
                      <a:pt x="203232" y="31441"/>
                      <a:pt x="154822" y="46140"/>
                    </a:cubicBezTo>
                    <a:cubicBezTo>
                      <a:pt x="142790" y="49772"/>
                      <a:pt x="130758" y="53461"/>
                      <a:pt x="118727" y="57207"/>
                    </a:cubicBezTo>
                    <a:cubicBezTo>
                      <a:pt x="80419" y="69011"/>
                      <a:pt x="40748" y="81156"/>
                      <a:pt x="1362" y="9176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2" name="Google Shape;2492;p33"/>
              <p:cNvSpPr/>
              <p:nvPr/>
            </p:nvSpPr>
            <p:spPr>
              <a:xfrm>
                <a:off x="5008965" y="6752204"/>
                <a:ext cx="345681" cy="12043"/>
              </a:xfrm>
              <a:custGeom>
                <a:avLst/>
                <a:gdLst/>
                <a:ahLst/>
                <a:cxnLst/>
                <a:rect l="l" t="t" r="r" b="b"/>
                <a:pathLst>
                  <a:path w="345681" h="12043" extrusionOk="0">
                    <a:moveTo>
                      <a:pt x="302890" y="11986"/>
                    </a:moveTo>
                    <a:cubicBezTo>
                      <a:pt x="258622" y="11986"/>
                      <a:pt x="214639" y="10737"/>
                      <a:pt x="172642" y="9375"/>
                    </a:cubicBezTo>
                    <a:lnTo>
                      <a:pt x="152041" y="8694"/>
                    </a:lnTo>
                    <a:cubicBezTo>
                      <a:pt x="102212" y="7049"/>
                      <a:pt x="50453" y="5459"/>
                      <a:pt x="0" y="5403"/>
                    </a:cubicBezTo>
                    <a:lnTo>
                      <a:pt x="0" y="11"/>
                    </a:lnTo>
                    <a:cubicBezTo>
                      <a:pt x="50794" y="-159"/>
                      <a:pt x="102382" y="1657"/>
                      <a:pt x="152268" y="3303"/>
                    </a:cubicBezTo>
                    <a:lnTo>
                      <a:pt x="172812" y="3984"/>
                    </a:lnTo>
                    <a:cubicBezTo>
                      <a:pt x="228260" y="5800"/>
                      <a:pt x="287283" y="7446"/>
                      <a:pt x="345568" y="6197"/>
                    </a:cubicBezTo>
                    <a:lnTo>
                      <a:pt x="345681" y="11589"/>
                    </a:lnTo>
                    <a:cubicBezTo>
                      <a:pt x="331436" y="11873"/>
                      <a:pt x="317191" y="12043"/>
                      <a:pt x="302946" y="1204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3" name="Google Shape;2493;p33"/>
              <p:cNvSpPr/>
              <p:nvPr/>
            </p:nvSpPr>
            <p:spPr>
              <a:xfrm>
                <a:off x="5135125" y="6683828"/>
                <a:ext cx="217873" cy="70543"/>
              </a:xfrm>
              <a:custGeom>
                <a:avLst/>
                <a:gdLst/>
                <a:ahLst/>
                <a:cxnLst/>
                <a:rect l="l" t="t" r="r" b="b"/>
                <a:pathLst>
                  <a:path w="217873" h="70543" extrusionOk="0">
                    <a:moveTo>
                      <a:pt x="216796" y="70544"/>
                    </a:moveTo>
                    <a:cubicBezTo>
                      <a:pt x="199429" y="67082"/>
                      <a:pt x="181495" y="62769"/>
                      <a:pt x="161916" y="57377"/>
                    </a:cubicBezTo>
                    <a:cubicBezTo>
                      <a:pt x="145628" y="52894"/>
                      <a:pt x="127978" y="47616"/>
                      <a:pt x="108001" y="41146"/>
                    </a:cubicBezTo>
                    <a:cubicBezTo>
                      <a:pt x="89045" y="35073"/>
                      <a:pt x="69749" y="28547"/>
                      <a:pt x="51077" y="22190"/>
                    </a:cubicBezTo>
                    <a:cubicBezTo>
                      <a:pt x="34108" y="16458"/>
                      <a:pt x="17083" y="10670"/>
                      <a:pt x="0" y="5108"/>
                    </a:cubicBezTo>
                    <a:lnTo>
                      <a:pt x="1646" y="0"/>
                    </a:lnTo>
                    <a:cubicBezTo>
                      <a:pt x="18728" y="5562"/>
                      <a:pt x="35811" y="11351"/>
                      <a:pt x="52780" y="17083"/>
                    </a:cubicBezTo>
                    <a:cubicBezTo>
                      <a:pt x="71395" y="23382"/>
                      <a:pt x="90691" y="29909"/>
                      <a:pt x="109646" y="35981"/>
                    </a:cubicBezTo>
                    <a:cubicBezTo>
                      <a:pt x="129510" y="42395"/>
                      <a:pt x="147103" y="47672"/>
                      <a:pt x="163334" y="52099"/>
                    </a:cubicBezTo>
                    <a:cubicBezTo>
                      <a:pt x="182801" y="57434"/>
                      <a:pt x="200678" y="61747"/>
                      <a:pt x="217874" y="65209"/>
                    </a:cubicBezTo>
                    <a:lnTo>
                      <a:pt x="216796" y="704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4" name="Google Shape;2494;p33"/>
              <p:cNvSpPr/>
              <p:nvPr/>
            </p:nvSpPr>
            <p:spPr>
              <a:xfrm>
                <a:off x="5196930" y="6722987"/>
                <a:ext cx="153800" cy="34221"/>
              </a:xfrm>
              <a:custGeom>
                <a:avLst/>
                <a:gdLst/>
                <a:ahLst/>
                <a:cxnLst/>
                <a:rect l="l" t="t" r="r" b="b"/>
                <a:pathLst>
                  <a:path w="153800" h="34221" extrusionOk="0">
                    <a:moveTo>
                      <a:pt x="153062" y="34222"/>
                    </a:moveTo>
                    <a:cubicBezTo>
                      <a:pt x="113052" y="29001"/>
                      <a:pt x="72190" y="20374"/>
                      <a:pt x="32690" y="12088"/>
                    </a:cubicBezTo>
                    <a:cubicBezTo>
                      <a:pt x="21793" y="9818"/>
                      <a:pt x="10897" y="7491"/>
                      <a:pt x="0" y="5278"/>
                    </a:cubicBezTo>
                    <a:lnTo>
                      <a:pt x="1078" y="0"/>
                    </a:lnTo>
                    <a:cubicBezTo>
                      <a:pt x="12032" y="2213"/>
                      <a:pt x="22928" y="4540"/>
                      <a:pt x="33825" y="6810"/>
                    </a:cubicBezTo>
                    <a:cubicBezTo>
                      <a:pt x="73211" y="15096"/>
                      <a:pt x="113960" y="23666"/>
                      <a:pt x="153800" y="28887"/>
                    </a:cubicBezTo>
                    <a:lnTo>
                      <a:pt x="153119" y="3422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5" name="Google Shape;2495;p33"/>
              <p:cNvSpPr/>
              <p:nvPr/>
            </p:nvSpPr>
            <p:spPr>
              <a:xfrm>
                <a:off x="5259869" y="6761012"/>
                <a:ext cx="95060" cy="20033"/>
              </a:xfrm>
              <a:custGeom>
                <a:avLst/>
                <a:gdLst/>
                <a:ahLst/>
                <a:cxnLst/>
                <a:rect l="l" t="t" r="r" b="b"/>
                <a:pathLst>
                  <a:path w="95060" h="20033" extrusionOk="0">
                    <a:moveTo>
                      <a:pt x="1078" y="20034"/>
                    </a:moveTo>
                    <a:lnTo>
                      <a:pt x="0" y="14756"/>
                    </a:lnTo>
                    <a:cubicBezTo>
                      <a:pt x="31100" y="8513"/>
                      <a:pt x="61974" y="3689"/>
                      <a:pt x="94437" y="0"/>
                    </a:cubicBezTo>
                    <a:lnTo>
                      <a:pt x="95061" y="5335"/>
                    </a:lnTo>
                    <a:cubicBezTo>
                      <a:pt x="62769" y="8967"/>
                      <a:pt x="32009" y="13791"/>
                      <a:pt x="1078" y="20034"/>
                    </a:cubicBezTo>
                    <a:close/>
                  </a:path>
                </a:pathLst>
              </a:custGeom>
              <a:solidFill>
                <a:srgbClr val="500B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6" name="Google Shape;2496;p33"/>
              <p:cNvSpPr/>
              <p:nvPr/>
            </p:nvSpPr>
            <p:spPr>
              <a:xfrm>
                <a:off x="5107374" y="6596883"/>
                <a:ext cx="83653" cy="52042"/>
              </a:xfrm>
              <a:custGeom>
                <a:avLst/>
                <a:gdLst/>
                <a:ahLst/>
                <a:cxnLst/>
                <a:rect l="l" t="t" r="r" b="b"/>
                <a:pathLst>
                  <a:path w="83653" h="52042" extrusionOk="0">
                    <a:moveTo>
                      <a:pt x="79567" y="52042"/>
                    </a:moveTo>
                    <a:cubicBezTo>
                      <a:pt x="62655" y="32576"/>
                      <a:pt x="35130" y="8740"/>
                      <a:pt x="0" y="5335"/>
                    </a:cubicBezTo>
                    <a:lnTo>
                      <a:pt x="511" y="0"/>
                    </a:lnTo>
                    <a:cubicBezTo>
                      <a:pt x="37400" y="3519"/>
                      <a:pt x="66060" y="28320"/>
                      <a:pt x="83654" y="48524"/>
                    </a:cubicBezTo>
                    <a:lnTo>
                      <a:pt x="79567" y="520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7" name="Google Shape;2497;p33"/>
              <p:cNvSpPr/>
              <p:nvPr/>
            </p:nvSpPr>
            <p:spPr>
              <a:xfrm>
                <a:off x="5076387" y="6880136"/>
                <a:ext cx="111519" cy="48693"/>
              </a:xfrm>
              <a:custGeom>
                <a:avLst/>
                <a:gdLst/>
                <a:ahLst/>
                <a:cxnLst/>
                <a:rect l="l" t="t" r="r" b="b"/>
                <a:pathLst>
                  <a:path w="111519" h="48693" extrusionOk="0">
                    <a:moveTo>
                      <a:pt x="21736" y="48694"/>
                    </a:moveTo>
                    <a:cubicBezTo>
                      <a:pt x="19920" y="48694"/>
                      <a:pt x="18161" y="48694"/>
                      <a:pt x="16345" y="48524"/>
                    </a:cubicBezTo>
                    <a:cubicBezTo>
                      <a:pt x="11180" y="48240"/>
                      <a:pt x="6016" y="47388"/>
                      <a:pt x="0" y="45856"/>
                    </a:cubicBezTo>
                    <a:lnTo>
                      <a:pt x="1305" y="40635"/>
                    </a:lnTo>
                    <a:cubicBezTo>
                      <a:pt x="6981" y="42054"/>
                      <a:pt x="11861" y="42848"/>
                      <a:pt x="16629" y="43132"/>
                    </a:cubicBezTo>
                    <a:cubicBezTo>
                      <a:pt x="21736" y="43416"/>
                      <a:pt x="26901" y="43246"/>
                      <a:pt x="32009" y="42678"/>
                    </a:cubicBezTo>
                    <a:cubicBezTo>
                      <a:pt x="41657" y="41600"/>
                      <a:pt x="51248" y="38989"/>
                      <a:pt x="60612" y="34960"/>
                    </a:cubicBezTo>
                    <a:cubicBezTo>
                      <a:pt x="77184" y="27752"/>
                      <a:pt x="92961" y="16004"/>
                      <a:pt x="107547" y="0"/>
                    </a:cubicBezTo>
                    <a:lnTo>
                      <a:pt x="111519" y="3632"/>
                    </a:lnTo>
                    <a:cubicBezTo>
                      <a:pt x="96423" y="20147"/>
                      <a:pt x="80021" y="32406"/>
                      <a:pt x="62769" y="39897"/>
                    </a:cubicBezTo>
                    <a:cubicBezTo>
                      <a:pt x="52950" y="44153"/>
                      <a:pt x="42792" y="46934"/>
                      <a:pt x="32633" y="48013"/>
                    </a:cubicBezTo>
                    <a:cubicBezTo>
                      <a:pt x="29057" y="48410"/>
                      <a:pt x="25425" y="48580"/>
                      <a:pt x="21793" y="4858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8" name="Google Shape;2498;p33"/>
              <p:cNvSpPr/>
              <p:nvPr/>
            </p:nvSpPr>
            <p:spPr>
              <a:xfrm>
                <a:off x="5118080" y="6258558"/>
                <a:ext cx="375615" cy="463464"/>
              </a:xfrm>
              <a:custGeom>
                <a:avLst/>
                <a:gdLst/>
                <a:ahLst/>
                <a:cxnLst/>
                <a:rect l="l" t="t" r="r" b="b"/>
                <a:pathLst>
                  <a:path w="375615" h="463464" extrusionOk="0">
                    <a:moveTo>
                      <a:pt x="369027" y="160462"/>
                    </a:moveTo>
                    <a:cubicBezTo>
                      <a:pt x="365168" y="151495"/>
                      <a:pt x="359549" y="142301"/>
                      <a:pt x="352909" y="133674"/>
                    </a:cubicBezTo>
                    <a:cubicBezTo>
                      <a:pt x="346212" y="125388"/>
                      <a:pt x="338551" y="117159"/>
                      <a:pt x="330889" y="108930"/>
                    </a:cubicBezTo>
                    <a:cubicBezTo>
                      <a:pt x="327087" y="104787"/>
                      <a:pt x="323284" y="100701"/>
                      <a:pt x="319482" y="96671"/>
                    </a:cubicBezTo>
                    <a:cubicBezTo>
                      <a:pt x="315793" y="92812"/>
                      <a:pt x="312161" y="88896"/>
                      <a:pt x="308869" y="84924"/>
                    </a:cubicBezTo>
                    <a:cubicBezTo>
                      <a:pt x="302229" y="76922"/>
                      <a:pt x="296724" y="68636"/>
                      <a:pt x="293546" y="59782"/>
                    </a:cubicBezTo>
                    <a:cubicBezTo>
                      <a:pt x="289403" y="48261"/>
                      <a:pt x="289857" y="36059"/>
                      <a:pt x="279812" y="25504"/>
                    </a:cubicBezTo>
                    <a:cubicBezTo>
                      <a:pt x="269880" y="15628"/>
                      <a:pt x="241617" y="9897"/>
                      <a:pt x="226350" y="19374"/>
                    </a:cubicBezTo>
                    <a:cubicBezTo>
                      <a:pt x="218292" y="15288"/>
                      <a:pt x="209949" y="11315"/>
                      <a:pt x="200755" y="7910"/>
                    </a:cubicBezTo>
                    <a:cubicBezTo>
                      <a:pt x="196158" y="6207"/>
                      <a:pt x="191334" y="4675"/>
                      <a:pt x="186283" y="3370"/>
                    </a:cubicBezTo>
                    <a:cubicBezTo>
                      <a:pt x="181175" y="2008"/>
                      <a:pt x="175841" y="930"/>
                      <a:pt x="170279" y="532"/>
                    </a:cubicBezTo>
                    <a:cubicBezTo>
                      <a:pt x="162163" y="-149"/>
                      <a:pt x="153820" y="-205"/>
                      <a:pt x="145194" y="532"/>
                    </a:cubicBezTo>
                    <a:cubicBezTo>
                      <a:pt x="140881" y="930"/>
                      <a:pt x="136568" y="1554"/>
                      <a:pt x="132198" y="2462"/>
                    </a:cubicBezTo>
                    <a:cubicBezTo>
                      <a:pt x="127828" y="3256"/>
                      <a:pt x="123401" y="4448"/>
                      <a:pt x="119088" y="6151"/>
                    </a:cubicBezTo>
                    <a:cubicBezTo>
                      <a:pt x="110234" y="8988"/>
                      <a:pt x="102119" y="12677"/>
                      <a:pt x="94627" y="16934"/>
                    </a:cubicBezTo>
                    <a:cubicBezTo>
                      <a:pt x="87193" y="21304"/>
                      <a:pt x="80269" y="25787"/>
                      <a:pt x="74367" y="31633"/>
                    </a:cubicBezTo>
                    <a:cubicBezTo>
                      <a:pt x="66024" y="39408"/>
                      <a:pt x="59497" y="47410"/>
                      <a:pt x="53936" y="55469"/>
                    </a:cubicBezTo>
                    <a:cubicBezTo>
                      <a:pt x="51155" y="59498"/>
                      <a:pt x="48658" y="63528"/>
                      <a:pt x="46331" y="67501"/>
                    </a:cubicBezTo>
                    <a:cubicBezTo>
                      <a:pt x="44004" y="71530"/>
                      <a:pt x="42017" y="75843"/>
                      <a:pt x="40031" y="79929"/>
                    </a:cubicBezTo>
                    <a:cubicBezTo>
                      <a:pt x="31178" y="80667"/>
                      <a:pt x="21530" y="86172"/>
                      <a:pt x="14038" y="93266"/>
                    </a:cubicBezTo>
                    <a:cubicBezTo>
                      <a:pt x="12165" y="95026"/>
                      <a:pt x="10406" y="96898"/>
                      <a:pt x="8817" y="98771"/>
                    </a:cubicBezTo>
                    <a:cubicBezTo>
                      <a:pt x="7285" y="100758"/>
                      <a:pt x="5923" y="102857"/>
                      <a:pt x="4788" y="104844"/>
                    </a:cubicBezTo>
                    <a:cubicBezTo>
                      <a:pt x="2461" y="108930"/>
                      <a:pt x="928" y="112959"/>
                      <a:pt x="361" y="116535"/>
                    </a:cubicBezTo>
                    <a:cubicBezTo>
                      <a:pt x="-1739" y="130780"/>
                      <a:pt x="5866" y="140428"/>
                      <a:pt x="9214" y="152119"/>
                    </a:cubicBezTo>
                    <a:cubicBezTo>
                      <a:pt x="11882" y="161199"/>
                      <a:pt x="11995" y="170791"/>
                      <a:pt x="11484" y="181347"/>
                    </a:cubicBezTo>
                    <a:cubicBezTo>
                      <a:pt x="10974" y="191903"/>
                      <a:pt x="9498" y="202913"/>
                      <a:pt x="7966" y="213923"/>
                    </a:cubicBezTo>
                    <a:cubicBezTo>
                      <a:pt x="7285" y="219484"/>
                      <a:pt x="6320" y="224762"/>
                      <a:pt x="5923" y="230438"/>
                    </a:cubicBezTo>
                    <a:cubicBezTo>
                      <a:pt x="5469" y="236056"/>
                      <a:pt x="5128" y="241618"/>
                      <a:pt x="5015" y="247066"/>
                    </a:cubicBezTo>
                    <a:cubicBezTo>
                      <a:pt x="4731" y="257963"/>
                      <a:pt x="5185" y="268235"/>
                      <a:pt x="7342" y="277826"/>
                    </a:cubicBezTo>
                    <a:cubicBezTo>
                      <a:pt x="15117" y="309778"/>
                      <a:pt x="38839" y="330209"/>
                      <a:pt x="66081" y="341219"/>
                    </a:cubicBezTo>
                    <a:cubicBezTo>
                      <a:pt x="76183" y="345305"/>
                      <a:pt x="86512" y="348200"/>
                      <a:pt x="96557" y="350640"/>
                    </a:cubicBezTo>
                    <a:cubicBezTo>
                      <a:pt x="106659" y="353251"/>
                      <a:pt x="116931" y="355861"/>
                      <a:pt x="127260" y="358472"/>
                    </a:cubicBezTo>
                    <a:cubicBezTo>
                      <a:pt x="132254" y="359834"/>
                      <a:pt x="137078" y="361196"/>
                      <a:pt x="141846" y="362728"/>
                    </a:cubicBezTo>
                    <a:cubicBezTo>
                      <a:pt x="146783" y="364488"/>
                      <a:pt x="151664" y="366304"/>
                      <a:pt x="156318" y="368347"/>
                    </a:cubicBezTo>
                    <a:cubicBezTo>
                      <a:pt x="165682" y="372433"/>
                      <a:pt x="174478" y="377144"/>
                      <a:pt x="182708" y="382932"/>
                    </a:cubicBezTo>
                    <a:cubicBezTo>
                      <a:pt x="197009" y="393318"/>
                      <a:pt x="209381" y="406144"/>
                      <a:pt x="221016" y="419992"/>
                    </a:cubicBezTo>
                    <a:cubicBezTo>
                      <a:pt x="232650" y="433840"/>
                      <a:pt x="243603" y="448652"/>
                      <a:pt x="254216" y="463465"/>
                    </a:cubicBezTo>
                    <a:cubicBezTo>
                      <a:pt x="254670" y="457676"/>
                      <a:pt x="258983" y="453646"/>
                      <a:pt x="264318" y="453476"/>
                    </a:cubicBezTo>
                    <a:cubicBezTo>
                      <a:pt x="264772" y="452852"/>
                      <a:pt x="265510" y="452965"/>
                      <a:pt x="266077" y="452738"/>
                    </a:cubicBezTo>
                    <a:cubicBezTo>
                      <a:pt x="266702" y="452568"/>
                      <a:pt x="267269" y="452341"/>
                      <a:pt x="267893" y="452171"/>
                    </a:cubicBezTo>
                    <a:cubicBezTo>
                      <a:pt x="268518" y="452001"/>
                      <a:pt x="269029" y="451546"/>
                      <a:pt x="269710" y="451603"/>
                    </a:cubicBezTo>
                    <a:cubicBezTo>
                      <a:pt x="270334" y="451717"/>
                      <a:pt x="271015" y="451774"/>
                      <a:pt x="271639" y="451887"/>
                    </a:cubicBezTo>
                    <a:cubicBezTo>
                      <a:pt x="272263" y="452001"/>
                      <a:pt x="272888" y="452057"/>
                      <a:pt x="273455" y="452171"/>
                    </a:cubicBezTo>
                    <a:cubicBezTo>
                      <a:pt x="274023" y="452227"/>
                      <a:pt x="274590" y="452284"/>
                      <a:pt x="275271" y="452852"/>
                    </a:cubicBezTo>
                    <a:cubicBezTo>
                      <a:pt x="276520" y="453760"/>
                      <a:pt x="277655" y="454668"/>
                      <a:pt x="278620" y="455803"/>
                    </a:cubicBezTo>
                    <a:cubicBezTo>
                      <a:pt x="278506" y="437472"/>
                      <a:pt x="278620" y="418914"/>
                      <a:pt x="279925" y="400696"/>
                    </a:cubicBezTo>
                    <a:cubicBezTo>
                      <a:pt x="281230" y="382762"/>
                      <a:pt x="283671" y="365282"/>
                      <a:pt x="289176" y="348824"/>
                    </a:cubicBezTo>
                    <a:cubicBezTo>
                      <a:pt x="295702" y="328677"/>
                      <a:pt x="306542" y="312616"/>
                      <a:pt x="319595" y="295874"/>
                    </a:cubicBezTo>
                    <a:cubicBezTo>
                      <a:pt x="332421" y="279813"/>
                      <a:pt x="347234" y="264660"/>
                      <a:pt x="358982" y="245761"/>
                    </a:cubicBezTo>
                    <a:cubicBezTo>
                      <a:pt x="374418" y="221357"/>
                      <a:pt x="381910" y="189916"/>
                      <a:pt x="369084" y="16051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9" name="Google Shape;2499;p33"/>
              <p:cNvSpPr/>
              <p:nvPr/>
            </p:nvSpPr>
            <p:spPr>
              <a:xfrm>
                <a:off x="5118080" y="6258558"/>
                <a:ext cx="375615" cy="463464"/>
              </a:xfrm>
              <a:custGeom>
                <a:avLst/>
                <a:gdLst/>
                <a:ahLst/>
                <a:cxnLst/>
                <a:rect l="l" t="t" r="r" b="b"/>
                <a:pathLst>
                  <a:path w="375615" h="463464" extrusionOk="0">
                    <a:moveTo>
                      <a:pt x="369027" y="160462"/>
                    </a:moveTo>
                    <a:cubicBezTo>
                      <a:pt x="365168" y="151495"/>
                      <a:pt x="359549" y="142301"/>
                      <a:pt x="352909" y="133674"/>
                    </a:cubicBezTo>
                    <a:cubicBezTo>
                      <a:pt x="346212" y="125388"/>
                      <a:pt x="338551" y="117159"/>
                      <a:pt x="330889" y="108930"/>
                    </a:cubicBezTo>
                    <a:cubicBezTo>
                      <a:pt x="327087" y="104787"/>
                      <a:pt x="323284" y="100701"/>
                      <a:pt x="319482" y="96671"/>
                    </a:cubicBezTo>
                    <a:cubicBezTo>
                      <a:pt x="315793" y="92812"/>
                      <a:pt x="312161" y="88896"/>
                      <a:pt x="308869" y="84924"/>
                    </a:cubicBezTo>
                    <a:cubicBezTo>
                      <a:pt x="302229" y="76922"/>
                      <a:pt x="296724" y="68636"/>
                      <a:pt x="293546" y="59782"/>
                    </a:cubicBezTo>
                    <a:cubicBezTo>
                      <a:pt x="289403" y="48261"/>
                      <a:pt x="289857" y="36059"/>
                      <a:pt x="279812" y="25504"/>
                    </a:cubicBezTo>
                    <a:cubicBezTo>
                      <a:pt x="269880" y="15628"/>
                      <a:pt x="241617" y="9897"/>
                      <a:pt x="226350" y="19374"/>
                    </a:cubicBezTo>
                    <a:cubicBezTo>
                      <a:pt x="218292" y="15288"/>
                      <a:pt x="209949" y="11315"/>
                      <a:pt x="200755" y="7910"/>
                    </a:cubicBezTo>
                    <a:cubicBezTo>
                      <a:pt x="196158" y="6207"/>
                      <a:pt x="191334" y="4675"/>
                      <a:pt x="186283" y="3370"/>
                    </a:cubicBezTo>
                    <a:cubicBezTo>
                      <a:pt x="181175" y="2008"/>
                      <a:pt x="175841" y="930"/>
                      <a:pt x="170279" y="532"/>
                    </a:cubicBezTo>
                    <a:cubicBezTo>
                      <a:pt x="162163" y="-149"/>
                      <a:pt x="153820" y="-205"/>
                      <a:pt x="145194" y="532"/>
                    </a:cubicBezTo>
                    <a:cubicBezTo>
                      <a:pt x="140881" y="930"/>
                      <a:pt x="136568" y="1554"/>
                      <a:pt x="132198" y="2462"/>
                    </a:cubicBezTo>
                    <a:cubicBezTo>
                      <a:pt x="127828" y="3256"/>
                      <a:pt x="123401" y="4448"/>
                      <a:pt x="119088" y="6151"/>
                    </a:cubicBezTo>
                    <a:cubicBezTo>
                      <a:pt x="110234" y="8988"/>
                      <a:pt x="102119" y="12677"/>
                      <a:pt x="94627" y="16934"/>
                    </a:cubicBezTo>
                    <a:cubicBezTo>
                      <a:pt x="87193" y="21304"/>
                      <a:pt x="80269" y="25787"/>
                      <a:pt x="74367" y="31633"/>
                    </a:cubicBezTo>
                    <a:cubicBezTo>
                      <a:pt x="66024" y="39408"/>
                      <a:pt x="59497" y="47410"/>
                      <a:pt x="53936" y="55469"/>
                    </a:cubicBezTo>
                    <a:cubicBezTo>
                      <a:pt x="51155" y="59498"/>
                      <a:pt x="48658" y="63528"/>
                      <a:pt x="46331" y="67501"/>
                    </a:cubicBezTo>
                    <a:cubicBezTo>
                      <a:pt x="44004" y="71530"/>
                      <a:pt x="42017" y="75843"/>
                      <a:pt x="40031" y="79929"/>
                    </a:cubicBezTo>
                    <a:cubicBezTo>
                      <a:pt x="31178" y="80667"/>
                      <a:pt x="21530" y="86172"/>
                      <a:pt x="14038" y="93266"/>
                    </a:cubicBezTo>
                    <a:cubicBezTo>
                      <a:pt x="12165" y="95026"/>
                      <a:pt x="10406" y="96898"/>
                      <a:pt x="8817" y="98771"/>
                    </a:cubicBezTo>
                    <a:cubicBezTo>
                      <a:pt x="7285" y="100758"/>
                      <a:pt x="5923" y="102857"/>
                      <a:pt x="4788" y="104844"/>
                    </a:cubicBezTo>
                    <a:cubicBezTo>
                      <a:pt x="2461" y="108930"/>
                      <a:pt x="928" y="112959"/>
                      <a:pt x="361" y="116535"/>
                    </a:cubicBezTo>
                    <a:cubicBezTo>
                      <a:pt x="-1739" y="130780"/>
                      <a:pt x="5866" y="140428"/>
                      <a:pt x="9214" y="152119"/>
                    </a:cubicBezTo>
                    <a:cubicBezTo>
                      <a:pt x="11882" y="161199"/>
                      <a:pt x="11995" y="170791"/>
                      <a:pt x="11484" y="181347"/>
                    </a:cubicBezTo>
                    <a:cubicBezTo>
                      <a:pt x="10974" y="191903"/>
                      <a:pt x="9498" y="202913"/>
                      <a:pt x="7966" y="213923"/>
                    </a:cubicBezTo>
                    <a:cubicBezTo>
                      <a:pt x="7285" y="219484"/>
                      <a:pt x="6320" y="224762"/>
                      <a:pt x="5923" y="230438"/>
                    </a:cubicBezTo>
                    <a:cubicBezTo>
                      <a:pt x="5469" y="236056"/>
                      <a:pt x="5128" y="241618"/>
                      <a:pt x="5015" y="247066"/>
                    </a:cubicBezTo>
                    <a:cubicBezTo>
                      <a:pt x="4731" y="257963"/>
                      <a:pt x="5185" y="268235"/>
                      <a:pt x="7342" y="277826"/>
                    </a:cubicBezTo>
                    <a:cubicBezTo>
                      <a:pt x="15117" y="309778"/>
                      <a:pt x="38839" y="330209"/>
                      <a:pt x="66081" y="341219"/>
                    </a:cubicBezTo>
                    <a:cubicBezTo>
                      <a:pt x="76183" y="345305"/>
                      <a:pt x="86512" y="348200"/>
                      <a:pt x="96557" y="350640"/>
                    </a:cubicBezTo>
                    <a:cubicBezTo>
                      <a:pt x="106659" y="353251"/>
                      <a:pt x="116931" y="355861"/>
                      <a:pt x="127260" y="358472"/>
                    </a:cubicBezTo>
                    <a:cubicBezTo>
                      <a:pt x="132254" y="359834"/>
                      <a:pt x="137078" y="361196"/>
                      <a:pt x="141846" y="362728"/>
                    </a:cubicBezTo>
                    <a:cubicBezTo>
                      <a:pt x="146783" y="364488"/>
                      <a:pt x="151664" y="366304"/>
                      <a:pt x="156318" y="368347"/>
                    </a:cubicBezTo>
                    <a:cubicBezTo>
                      <a:pt x="165682" y="372433"/>
                      <a:pt x="174478" y="377144"/>
                      <a:pt x="182708" y="382932"/>
                    </a:cubicBezTo>
                    <a:cubicBezTo>
                      <a:pt x="197009" y="393318"/>
                      <a:pt x="209381" y="406144"/>
                      <a:pt x="221016" y="419992"/>
                    </a:cubicBezTo>
                    <a:cubicBezTo>
                      <a:pt x="232650" y="433840"/>
                      <a:pt x="243603" y="448652"/>
                      <a:pt x="254216" y="463465"/>
                    </a:cubicBezTo>
                    <a:cubicBezTo>
                      <a:pt x="254670" y="457676"/>
                      <a:pt x="258983" y="453646"/>
                      <a:pt x="264318" y="453476"/>
                    </a:cubicBezTo>
                    <a:cubicBezTo>
                      <a:pt x="264772" y="452852"/>
                      <a:pt x="265510" y="452965"/>
                      <a:pt x="266077" y="452738"/>
                    </a:cubicBezTo>
                    <a:cubicBezTo>
                      <a:pt x="266702" y="452568"/>
                      <a:pt x="267269" y="452341"/>
                      <a:pt x="267893" y="452171"/>
                    </a:cubicBezTo>
                    <a:cubicBezTo>
                      <a:pt x="268518" y="452001"/>
                      <a:pt x="269029" y="451546"/>
                      <a:pt x="269710" y="451603"/>
                    </a:cubicBezTo>
                    <a:cubicBezTo>
                      <a:pt x="270334" y="451717"/>
                      <a:pt x="271015" y="451774"/>
                      <a:pt x="271639" y="451887"/>
                    </a:cubicBezTo>
                    <a:cubicBezTo>
                      <a:pt x="272263" y="452001"/>
                      <a:pt x="272888" y="452057"/>
                      <a:pt x="273455" y="452171"/>
                    </a:cubicBezTo>
                    <a:cubicBezTo>
                      <a:pt x="274023" y="452227"/>
                      <a:pt x="274590" y="452284"/>
                      <a:pt x="275271" y="452852"/>
                    </a:cubicBezTo>
                    <a:cubicBezTo>
                      <a:pt x="276520" y="453760"/>
                      <a:pt x="277655" y="454668"/>
                      <a:pt x="278620" y="455803"/>
                    </a:cubicBezTo>
                    <a:cubicBezTo>
                      <a:pt x="278506" y="437472"/>
                      <a:pt x="278620" y="418914"/>
                      <a:pt x="279925" y="400696"/>
                    </a:cubicBezTo>
                    <a:cubicBezTo>
                      <a:pt x="281230" y="382762"/>
                      <a:pt x="283671" y="365282"/>
                      <a:pt x="289176" y="348824"/>
                    </a:cubicBezTo>
                    <a:cubicBezTo>
                      <a:pt x="295702" y="328677"/>
                      <a:pt x="306542" y="312616"/>
                      <a:pt x="319595" y="295874"/>
                    </a:cubicBezTo>
                    <a:cubicBezTo>
                      <a:pt x="332421" y="279813"/>
                      <a:pt x="347234" y="264660"/>
                      <a:pt x="358982" y="245761"/>
                    </a:cubicBezTo>
                    <a:cubicBezTo>
                      <a:pt x="374418" y="221357"/>
                      <a:pt x="381910" y="189916"/>
                      <a:pt x="369084" y="1605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0" name="Google Shape;2500;p33"/>
              <p:cNvSpPr/>
              <p:nvPr/>
            </p:nvSpPr>
            <p:spPr>
              <a:xfrm>
                <a:off x="5123151" y="6396318"/>
                <a:ext cx="370507" cy="325590"/>
              </a:xfrm>
              <a:custGeom>
                <a:avLst/>
                <a:gdLst/>
                <a:ahLst/>
                <a:cxnLst/>
                <a:rect l="l" t="t" r="r" b="b"/>
                <a:pathLst>
                  <a:path w="370507" h="325590" extrusionOk="0">
                    <a:moveTo>
                      <a:pt x="248350" y="138363"/>
                    </a:moveTo>
                    <a:cubicBezTo>
                      <a:pt x="239780" y="139782"/>
                      <a:pt x="232403" y="134958"/>
                      <a:pt x="225252" y="126559"/>
                    </a:cubicBezTo>
                    <a:cubicBezTo>
                      <a:pt x="218271" y="118613"/>
                      <a:pt x="211518" y="106638"/>
                      <a:pt x="205105" y="92620"/>
                    </a:cubicBezTo>
                    <a:cubicBezTo>
                      <a:pt x="192222" y="64698"/>
                      <a:pt x="181609" y="28547"/>
                      <a:pt x="173777" y="0"/>
                    </a:cubicBezTo>
                    <a:cubicBezTo>
                      <a:pt x="170656" y="16061"/>
                      <a:pt x="170599" y="33087"/>
                      <a:pt x="171450" y="50453"/>
                    </a:cubicBezTo>
                    <a:cubicBezTo>
                      <a:pt x="172301" y="67649"/>
                      <a:pt x="173947" y="84562"/>
                      <a:pt x="174742" y="100055"/>
                    </a:cubicBezTo>
                    <a:cubicBezTo>
                      <a:pt x="175536" y="115549"/>
                      <a:pt x="175366" y="129283"/>
                      <a:pt x="173323" y="141428"/>
                    </a:cubicBezTo>
                    <a:cubicBezTo>
                      <a:pt x="171166" y="153459"/>
                      <a:pt x="166456" y="162086"/>
                      <a:pt x="158057" y="169293"/>
                    </a:cubicBezTo>
                    <a:cubicBezTo>
                      <a:pt x="155673" y="171791"/>
                      <a:pt x="153289" y="173834"/>
                      <a:pt x="150849" y="175593"/>
                    </a:cubicBezTo>
                    <a:cubicBezTo>
                      <a:pt x="148295" y="177182"/>
                      <a:pt x="146138" y="179112"/>
                      <a:pt x="143641" y="180303"/>
                    </a:cubicBezTo>
                    <a:cubicBezTo>
                      <a:pt x="138704" y="182914"/>
                      <a:pt x="133426" y="184163"/>
                      <a:pt x="127637" y="184390"/>
                    </a:cubicBezTo>
                    <a:cubicBezTo>
                      <a:pt x="116740" y="185695"/>
                      <a:pt x="103858" y="182857"/>
                      <a:pt x="89556" y="177466"/>
                    </a:cubicBezTo>
                    <a:cubicBezTo>
                      <a:pt x="61917" y="167421"/>
                      <a:pt x="28433" y="146876"/>
                      <a:pt x="0" y="120940"/>
                    </a:cubicBezTo>
                    <a:cubicBezTo>
                      <a:pt x="284" y="127580"/>
                      <a:pt x="851" y="133823"/>
                      <a:pt x="2270" y="139952"/>
                    </a:cubicBezTo>
                    <a:cubicBezTo>
                      <a:pt x="10045" y="171904"/>
                      <a:pt x="33768" y="192335"/>
                      <a:pt x="61009" y="203345"/>
                    </a:cubicBezTo>
                    <a:cubicBezTo>
                      <a:pt x="71111" y="207431"/>
                      <a:pt x="81440" y="210326"/>
                      <a:pt x="91486" y="212766"/>
                    </a:cubicBezTo>
                    <a:cubicBezTo>
                      <a:pt x="101588" y="215377"/>
                      <a:pt x="111860" y="217987"/>
                      <a:pt x="122189" y="220598"/>
                    </a:cubicBezTo>
                    <a:cubicBezTo>
                      <a:pt x="127183" y="221960"/>
                      <a:pt x="132007" y="223322"/>
                      <a:pt x="136774" y="224854"/>
                    </a:cubicBezTo>
                    <a:cubicBezTo>
                      <a:pt x="141712" y="226614"/>
                      <a:pt x="146592" y="228430"/>
                      <a:pt x="151246" y="230473"/>
                    </a:cubicBezTo>
                    <a:cubicBezTo>
                      <a:pt x="160610" y="234559"/>
                      <a:pt x="169407" y="239270"/>
                      <a:pt x="177636" y="245058"/>
                    </a:cubicBezTo>
                    <a:cubicBezTo>
                      <a:pt x="191938" y="255444"/>
                      <a:pt x="204310" y="268270"/>
                      <a:pt x="215944" y="282118"/>
                    </a:cubicBezTo>
                    <a:cubicBezTo>
                      <a:pt x="227579" y="295966"/>
                      <a:pt x="238532" y="310778"/>
                      <a:pt x="249145" y="325591"/>
                    </a:cubicBezTo>
                    <a:cubicBezTo>
                      <a:pt x="249599" y="319802"/>
                      <a:pt x="253912" y="315773"/>
                      <a:pt x="259247" y="315602"/>
                    </a:cubicBezTo>
                    <a:cubicBezTo>
                      <a:pt x="259701" y="314978"/>
                      <a:pt x="260438" y="315091"/>
                      <a:pt x="261006" y="314864"/>
                    </a:cubicBezTo>
                    <a:cubicBezTo>
                      <a:pt x="261630" y="314694"/>
                      <a:pt x="262198" y="314467"/>
                      <a:pt x="262822" y="314297"/>
                    </a:cubicBezTo>
                    <a:cubicBezTo>
                      <a:pt x="263446" y="314126"/>
                      <a:pt x="263957" y="313672"/>
                      <a:pt x="264638" y="313729"/>
                    </a:cubicBezTo>
                    <a:cubicBezTo>
                      <a:pt x="265263" y="313843"/>
                      <a:pt x="265944" y="313900"/>
                      <a:pt x="266568" y="314013"/>
                    </a:cubicBezTo>
                    <a:cubicBezTo>
                      <a:pt x="267192" y="314126"/>
                      <a:pt x="267816" y="314183"/>
                      <a:pt x="268384" y="314297"/>
                    </a:cubicBezTo>
                    <a:cubicBezTo>
                      <a:pt x="268951" y="314354"/>
                      <a:pt x="269519" y="314410"/>
                      <a:pt x="270200" y="314978"/>
                    </a:cubicBezTo>
                    <a:cubicBezTo>
                      <a:pt x="271449" y="315886"/>
                      <a:pt x="272584" y="316794"/>
                      <a:pt x="273548" y="317929"/>
                    </a:cubicBezTo>
                    <a:cubicBezTo>
                      <a:pt x="273435" y="299598"/>
                      <a:pt x="273548" y="281040"/>
                      <a:pt x="274854" y="262822"/>
                    </a:cubicBezTo>
                    <a:cubicBezTo>
                      <a:pt x="276159" y="244888"/>
                      <a:pt x="278599" y="227408"/>
                      <a:pt x="284104" y="210950"/>
                    </a:cubicBezTo>
                    <a:cubicBezTo>
                      <a:pt x="290631" y="190803"/>
                      <a:pt x="301471" y="174742"/>
                      <a:pt x="314524" y="158000"/>
                    </a:cubicBezTo>
                    <a:cubicBezTo>
                      <a:pt x="327350" y="141939"/>
                      <a:pt x="342163" y="126786"/>
                      <a:pt x="353910" y="107887"/>
                    </a:cubicBezTo>
                    <a:cubicBezTo>
                      <a:pt x="365261" y="89840"/>
                      <a:pt x="372355" y="68047"/>
                      <a:pt x="370085" y="46026"/>
                    </a:cubicBezTo>
                    <a:cubicBezTo>
                      <a:pt x="350051" y="72587"/>
                      <a:pt x="330358" y="94323"/>
                      <a:pt x="310892" y="111122"/>
                    </a:cubicBezTo>
                    <a:cubicBezTo>
                      <a:pt x="308451" y="113108"/>
                      <a:pt x="306068" y="115038"/>
                      <a:pt x="303627" y="116740"/>
                    </a:cubicBezTo>
                    <a:lnTo>
                      <a:pt x="299995" y="119237"/>
                    </a:lnTo>
                    <a:lnTo>
                      <a:pt x="296306" y="121905"/>
                    </a:lnTo>
                    <a:cubicBezTo>
                      <a:pt x="291369" y="125367"/>
                      <a:pt x="286431" y="128204"/>
                      <a:pt x="281324" y="130361"/>
                    </a:cubicBezTo>
                    <a:cubicBezTo>
                      <a:pt x="278770" y="131496"/>
                      <a:pt x="276216" y="132234"/>
                      <a:pt x="273605" y="133255"/>
                    </a:cubicBezTo>
                    <a:cubicBezTo>
                      <a:pt x="270995" y="134334"/>
                      <a:pt x="268327" y="135242"/>
                      <a:pt x="265603" y="135923"/>
                    </a:cubicBezTo>
                    <a:cubicBezTo>
                      <a:pt x="262879" y="136661"/>
                      <a:pt x="260098" y="137171"/>
                      <a:pt x="257260" y="137512"/>
                    </a:cubicBezTo>
                    <a:cubicBezTo>
                      <a:pt x="254423" y="137852"/>
                      <a:pt x="251415" y="137852"/>
                      <a:pt x="248407" y="138363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1" name="Google Shape;2501;p33"/>
              <p:cNvSpPr/>
              <p:nvPr/>
            </p:nvSpPr>
            <p:spPr>
              <a:xfrm>
                <a:off x="5194489" y="6448815"/>
                <a:ext cx="182119" cy="267759"/>
              </a:xfrm>
              <a:custGeom>
                <a:avLst/>
                <a:gdLst/>
                <a:ahLst/>
                <a:cxnLst/>
                <a:rect l="l" t="t" r="r" b="b"/>
                <a:pathLst>
                  <a:path w="182119" h="267759" extrusionOk="0">
                    <a:moveTo>
                      <a:pt x="177466" y="267760"/>
                    </a:moveTo>
                    <a:cubicBezTo>
                      <a:pt x="145344" y="211745"/>
                      <a:pt x="106979" y="157319"/>
                      <a:pt x="69863" y="104652"/>
                    </a:cubicBezTo>
                    <a:cubicBezTo>
                      <a:pt x="46537" y="71565"/>
                      <a:pt x="22417" y="37343"/>
                      <a:pt x="0" y="2951"/>
                    </a:cubicBezTo>
                    <a:lnTo>
                      <a:pt x="4483" y="0"/>
                    </a:lnTo>
                    <a:cubicBezTo>
                      <a:pt x="26844" y="34335"/>
                      <a:pt x="50964" y="68500"/>
                      <a:pt x="74233" y="101531"/>
                    </a:cubicBezTo>
                    <a:cubicBezTo>
                      <a:pt x="111406" y="154311"/>
                      <a:pt x="149884" y="208850"/>
                      <a:pt x="182120" y="265092"/>
                    </a:cubicBezTo>
                    <a:lnTo>
                      <a:pt x="177466" y="26776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2" name="Google Shape;2502;p33"/>
              <p:cNvSpPr/>
              <p:nvPr/>
            </p:nvSpPr>
            <p:spPr>
              <a:xfrm>
                <a:off x="5279392" y="6387068"/>
                <a:ext cx="106127" cy="332457"/>
              </a:xfrm>
              <a:custGeom>
                <a:avLst/>
                <a:gdLst/>
                <a:ahLst/>
                <a:cxnLst/>
                <a:rect l="l" t="t" r="r" b="b"/>
                <a:pathLst>
                  <a:path w="106127" h="332457" extrusionOk="0">
                    <a:moveTo>
                      <a:pt x="101020" y="332458"/>
                    </a:moveTo>
                    <a:cubicBezTo>
                      <a:pt x="79511" y="271108"/>
                      <a:pt x="61066" y="207318"/>
                      <a:pt x="43302" y="145684"/>
                    </a:cubicBezTo>
                    <a:cubicBezTo>
                      <a:pt x="29625" y="98296"/>
                      <a:pt x="15494" y="49261"/>
                      <a:pt x="0" y="1646"/>
                    </a:cubicBezTo>
                    <a:lnTo>
                      <a:pt x="5108" y="0"/>
                    </a:lnTo>
                    <a:cubicBezTo>
                      <a:pt x="20601" y="47672"/>
                      <a:pt x="34789" y="96763"/>
                      <a:pt x="48467" y="144209"/>
                    </a:cubicBezTo>
                    <a:cubicBezTo>
                      <a:pt x="66230" y="205785"/>
                      <a:pt x="84618" y="269462"/>
                      <a:pt x="106128" y="330699"/>
                    </a:cubicBezTo>
                    <a:lnTo>
                      <a:pt x="101077" y="3324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3" name="Google Shape;2503;p33"/>
              <p:cNvSpPr/>
              <p:nvPr/>
            </p:nvSpPr>
            <p:spPr>
              <a:xfrm>
                <a:off x="5382595" y="6487860"/>
                <a:ext cx="10755" cy="226386"/>
              </a:xfrm>
              <a:custGeom>
                <a:avLst/>
                <a:gdLst/>
                <a:ahLst/>
                <a:cxnLst/>
                <a:rect l="l" t="t" r="r" b="b"/>
                <a:pathLst>
                  <a:path w="10755" h="226386" extrusionOk="0">
                    <a:moveTo>
                      <a:pt x="5364" y="226387"/>
                    </a:moveTo>
                    <a:cubicBezTo>
                      <a:pt x="-1106" y="170145"/>
                      <a:pt x="-254" y="112257"/>
                      <a:pt x="540" y="56242"/>
                    </a:cubicBezTo>
                    <a:cubicBezTo>
                      <a:pt x="824" y="37854"/>
                      <a:pt x="1051" y="18785"/>
                      <a:pt x="1051" y="0"/>
                    </a:cubicBezTo>
                    <a:lnTo>
                      <a:pt x="6443" y="0"/>
                    </a:lnTo>
                    <a:cubicBezTo>
                      <a:pt x="6443" y="18842"/>
                      <a:pt x="6159" y="37911"/>
                      <a:pt x="5932" y="56356"/>
                    </a:cubicBezTo>
                    <a:cubicBezTo>
                      <a:pt x="5137" y="112200"/>
                      <a:pt x="4343" y="169918"/>
                      <a:pt x="10756" y="225763"/>
                    </a:cubicBezTo>
                    <a:lnTo>
                      <a:pt x="5421" y="2263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4" name="Google Shape;2504;p33"/>
              <p:cNvSpPr/>
              <p:nvPr/>
            </p:nvSpPr>
            <p:spPr>
              <a:xfrm>
                <a:off x="5365258" y="6558177"/>
                <a:ext cx="24687" cy="155218"/>
              </a:xfrm>
              <a:custGeom>
                <a:avLst/>
                <a:gdLst/>
                <a:ahLst/>
                <a:cxnLst/>
                <a:rect l="l" t="t" r="r" b="b"/>
                <a:pathLst>
                  <a:path w="24687" h="155218" extrusionOk="0">
                    <a:moveTo>
                      <a:pt x="19409" y="155162"/>
                    </a:moveTo>
                    <a:cubicBezTo>
                      <a:pt x="14302" y="127637"/>
                      <a:pt x="10953" y="100906"/>
                      <a:pt x="8343" y="78376"/>
                    </a:cubicBezTo>
                    <a:lnTo>
                      <a:pt x="0" y="568"/>
                    </a:lnTo>
                    <a:lnTo>
                      <a:pt x="5335" y="0"/>
                    </a:lnTo>
                    <a:lnTo>
                      <a:pt x="13677" y="77808"/>
                    </a:lnTo>
                    <a:cubicBezTo>
                      <a:pt x="16288" y="100225"/>
                      <a:pt x="19636" y="126842"/>
                      <a:pt x="24687" y="154254"/>
                    </a:cubicBezTo>
                    <a:lnTo>
                      <a:pt x="19409" y="1552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5" name="Google Shape;2505;p33"/>
              <p:cNvSpPr/>
              <p:nvPr/>
            </p:nvSpPr>
            <p:spPr>
              <a:xfrm>
                <a:off x="5335236" y="6633091"/>
                <a:ext cx="48012" cy="87399"/>
              </a:xfrm>
              <a:custGeom>
                <a:avLst/>
                <a:gdLst/>
                <a:ahLst/>
                <a:cxnLst/>
                <a:rect l="l" t="t" r="r" b="b"/>
                <a:pathLst>
                  <a:path w="48012" h="87399" extrusionOk="0">
                    <a:moveTo>
                      <a:pt x="43075" y="87399"/>
                    </a:moveTo>
                    <a:cubicBezTo>
                      <a:pt x="30022" y="58739"/>
                      <a:pt x="15550" y="30192"/>
                      <a:pt x="0" y="2667"/>
                    </a:cubicBezTo>
                    <a:lnTo>
                      <a:pt x="4710" y="0"/>
                    </a:lnTo>
                    <a:cubicBezTo>
                      <a:pt x="20317" y="27695"/>
                      <a:pt x="34903" y="56355"/>
                      <a:pt x="48013" y="85129"/>
                    </a:cubicBezTo>
                    <a:lnTo>
                      <a:pt x="43132" y="873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6" name="Google Shape;2506;p33"/>
              <p:cNvSpPr/>
              <p:nvPr/>
            </p:nvSpPr>
            <p:spPr>
              <a:xfrm>
                <a:off x="5437732" y="6433435"/>
                <a:ext cx="27327" cy="94209"/>
              </a:xfrm>
              <a:custGeom>
                <a:avLst/>
                <a:gdLst/>
                <a:ahLst/>
                <a:cxnLst/>
                <a:rect l="l" t="t" r="r" b="b"/>
                <a:pathLst>
                  <a:path w="27327" h="94209" extrusionOk="0">
                    <a:moveTo>
                      <a:pt x="4654" y="94210"/>
                    </a:moveTo>
                    <a:lnTo>
                      <a:pt x="0" y="91485"/>
                    </a:lnTo>
                    <a:cubicBezTo>
                      <a:pt x="8910" y="76162"/>
                      <a:pt x="14983" y="61974"/>
                      <a:pt x="18501" y="48070"/>
                    </a:cubicBezTo>
                    <a:cubicBezTo>
                      <a:pt x="22701" y="31498"/>
                      <a:pt x="23098" y="15267"/>
                      <a:pt x="19693" y="1249"/>
                    </a:cubicBezTo>
                    <a:lnTo>
                      <a:pt x="24914" y="0"/>
                    </a:lnTo>
                    <a:cubicBezTo>
                      <a:pt x="28490" y="14869"/>
                      <a:pt x="28093" y="31952"/>
                      <a:pt x="23723" y="49375"/>
                    </a:cubicBezTo>
                    <a:cubicBezTo>
                      <a:pt x="20090" y="63790"/>
                      <a:pt x="13848" y="78432"/>
                      <a:pt x="4654" y="9421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7" name="Google Shape;2507;p33"/>
              <p:cNvSpPr/>
              <p:nvPr/>
            </p:nvSpPr>
            <p:spPr>
              <a:xfrm>
                <a:off x="5139950" y="6504603"/>
                <a:ext cx="76900" cy="93698"/>
              </a:xfrm>
              <a:custGeom>
                <a:avLst/>
                <a:gdLst/>
                <a:ahLst/>
                <a:cxnLst/>
                <a:rect l="l" t="t" r="r" b="b"/>
                <a:pathLst>
                  <a:path w="76900" h="93698" extrusionOk="0">
                    <a:moveTo>
                      <a:pt x="74687" y="93699"/>
                    </a:moveTo>
                    <a:cubicBezTo>
                      <a:pt x="54142" y="84335"/>
                      <a:pt x="37457" y="72417"/>
                      <a:pt x="25028" y="58342"/>
                    </a:cubicBezTo>
                    <a:cubicBezTo>
                      <a:pt x="10272" y="41713"/>
                      <a:pt x="1873" y="22190"/>
                      <a:pt x="0" y="454"/>
                    </a:cubicBezTo>
                    <a:lnTo>
                      <a:pt x="5335" y="0"/>
                    </a:lnTo>
                    <a:cubicBezTo>
                      <a:pt x="7094" y="20601"/>
                      <a:pt x="15096" y="38989"/>
                      <a:pt x="29057" y="54766"/>
                    </a:cubicBezTo>
                    <a:cubicBezTo>
                      <a:pt x="40976" y="68274"/>
                      <a:pt x="57093" y="79681"/>
                      <a:pt x="76900" y="88761"/>
                    </a:cubicBezTo>
                    <a:lnTo>
                      <a:pt x="74687" y="936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8" name="Google Shape;2508;p33"/>
              <p:cNvSpPr/>
              <p:nvPr/>
            </p:nvSpPr>
            <p:spPr>
              <a:xfrm>
                <a:off x="5424963" y="6374711"/>
                <a:ext cx="428078" cy="384487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487" extrusionOk="0">
                    <a:moveTo>
                      <a:pt x="324115" y="364451"/>
                    </a:moveTo>
                    <a:cubicBezTo>
                      <a:pt x="327861" y="361216"/>
                      <a:pt x="331436" y="357584"/>
                      <a:pt x="334898" y="353668"/>
                    </a:cubicBezTo>
                    <a:cubicBezTo>
                      <a:pt x="336657" y="351682"/>
                      <a:pt x="338360" y="349639"/>
                      <a:pt x="340006" y="347539"/>
                    </a:cubicBezTo>
                    <a:cubicBezTo>
                      <a:pt x="341595" y="345439"/>
                      <a:pt x="343071" y="343225"/>
                      <a:pt x="344546" y="341012"/>
                    </a:cubicBezTo>
                    <a:cubicBezTo>
                      <a:pt x="350448" y="332102"/>
                      <a:pt x="355953" y="322284"/>
                      <a:pt x="361515" y="312409"/>
                    </a:cubicBezTo>
                    <a:cubicBezTo>
                      <a:pt x="367361" y="302534"/>
                      <a:pt x="371844" y="292886"/>
                      <a:pt x="377519" y="284032"/>
                    </a:cubicBezTo>
                    <a:cubicBezTo>
                      <a:pt x="383138" y="275236"/>
                      <a:pt x="389324" y="267347"/>
                      <a:pt x="396815" y="261558"/>
                    </a:cubicBezTo>
                    <a:cubicBezTo>
                      <a:pt x="401696" y="257813"/>
                      <a:pt x="407031" y="255032"/>
                      <a:pt x="412025" y="251683"/>
                    </a:cubicBezTo>
                    <a:cubicBezTo>
                      <a:pt x="417076" y="248278"/>
                      <a:pt x="421787" y="244249"/>
                      <a:pt x="424908" y="237892"/>
                    </a:cubicBezTo>
                    <a:cubicBezTo>
                      <a:pt x="428086" y="231536"/>
                      <a:pt x="428937" y="221264"/>
                      <a:pt x="427178" y="210935"/>
                    </a:cubicBezTo>
                    <a:cubicBezTo>
                      <a:pt x="426327" y="205770"/>
                      <a:pt x="424795" y="200663"/>
                      <a:pt x="422695" y="196066"/>
                    </a:cubicBezTo>
                    <a:cubicBezTo>
                      <a:pt x="420481" y="191525"/>
                      <a:pt x="417417" y="187666"/>
                      <a:pt x="413955" y="184772"/>
                    </a:cubicBezTo>
                    <a:cubicBezTo>
                      <a:pt x="415374" y="175805"/>
                      <a:pt x="416679" y="166554"/>
                      <a:pt x="417076" y="156736"/>
                    </a:cubicBezTo>
                    <a:cubicBezTo>
                      <a:pt x="417246" y="151855"/>
                      <a:pt x="417417" y="146691"/>
                      <a:pt x="416963" y="141526"/>
                    </a:cubicBezTo>
                    <a:cubicBezTo>
                      <a:pt x="416452" y="136418"/>
                      <a:pt x="415657" y="131084"/>
                      <a:pt x="414409" y="125579"/>
                    </a:cubicBezTo>
                    <a:cubicBezTo>
                      <a:pt x="410833" y="109745"/>
                      <a:pt x="404931" y="93286"/>
                      <a:pt x="393240" y="78871"/>
                    </a:cubicBezTo>
                    <a:cubicBezTo>
                      <a:pt x="387905" y="71323"/>
                      <a:pt x="382003" y="64683"/>
                      <a:pt x="375760" y="58894"/>
                    </a:cubicBezTo>
                    <a:cubicBezTo>
                      <a:pt x="369574" y="53049"/>
                      <a:pt x="362366" y="48565"/>
                      <a:pt x="355329" y="44479"/>
                    </a:cubicBezTo>
                    <a:cubicBezTo>
                      <a:pt x="345511" y="38917"/>
                      <a:pt x="335976" y="35058"/>
                      <a:pt x="326726" y="32220"/>
                    </a:cubicBezTo>
                    <a:cubicBezTo>
                      <a:pt x="317248" y="29610"/>
                      <a:pt x="307941" y="28134"/>
                      <a:pt x="298974" y="26829"/>
                    </a:cubicBezTo>
                    <a:cubicBezTo>
                      <a:pt x="295568" y="18656"/>
                      <a:pt x="287737" y="10768"/>
                      <a:pt x="278486" y="6114"/>
                    </a:cubicBezTo>
                    <a:cubicBezTo>
                      <a:pt x="269178" y="1404"/>
                      <a:pt x="259133" y="-810"/>
                      <a:pt x="252039" y="269"/>
                    </a:cubicBezTo>
                    <a:cubicBezTo>
                      <a:pt x="237908" y="2539"/>
                      <a:pt x="231097" y="12754"/>
                      <a:pt x="221052" y="19451"/>
                    </a:cubicBezTo>
                    <a:cubicBezTo>
                      <a:pt x="205445" y="30007"/>
                      <a:pt x="183425" y="33639"/>
                      <a:pt x="161802" y="37271"/>
                    </a:cubicBezTo>
                    <a:cubicBezTo>
                      <a:pt x="150735" y="39485"/>
                      <a:pt x="139555" y="41868"/>
                      <a:pt x="129226" y="44763"/>
                    </a:cubicBezTo>
                    <a:cubicBezTo>
                      <a:pt x="124062" y="46238"/>
                      <a:pt x="119011" y="47827"/>
                      <a:pt x="114300" y="49700"/>
                    </a:cubicBezTo>
                    <a:cubicBezTo>
                      <a:pt x="109419" y="51800"/>
                      <a:pt x="104879" y="54127"/>
                      <a:pt x="100623" y="56681"/>
                    </a:cubicBezTo>
                    <a:cubicBezTo>
                      <a:pt x="72700" y="73593"/>
                      <a:pt x="60669" y="102424"/>
                      <a:pt x="58626" y="131878"/>
                    </a:cubicBezTo>
                    <a:cubicBezTo>
                      <a:pt x="57831" y="142831"/>
                      <a:pt x="58285" y="153614"/>
                      <a:pt x="58966" y="164057"/>
                    </a:cubicBezTo>
                    <a:cubicBezTo>
                      <a:pt x="59363" y="169221"/>
                      <a:pt x="59761" y="174386"/>
                      <a:pt x="60158" y="179607"/>
                    </a:cubicBezTo>
                    <a:cubicBezTo>
                      <a:pt x="60442" y="184885"/>
                      <a:pt x="60725" y="190163"/>
                      <a:pt x="61009" y="195441"/>
                    </a:cubicBezTo>
                    <a:cubicBezTo>
                      <a:pt x="61406" y="205941"/>
                      <a:pt x="61634" y="215702"/>
                      <a:pt x="60612" y="225918"/>
                    </a:cubicBezTo>
                    <a:cubicBezTo>
                      <a:pt x="59534" y="236246"/>
                      <a:pt x="57661" y="246178"/>
                      <a:pt x="54596" y="255883"/>
                    </a:cubicBezTo>
                    <a:cubicBezTo>
                      <a:pt x="49545" y="272001"/>
                      <a:pt x="40862" y="288175"/>
                      <a:pt x="31271" y="303499"/>
                    </a:cubicBezTo>
                    <a:cubicBezTo>
                      <a:pt x="21623" y="318879"/>
                      <a:pt x="10840" y="333918"/>
                      <a:pt x="0" y="348617"/>
                    </a:cubicBezTo>
                    <a:cubicBezTo>
                      <a:pt x="795" y="348390"/>
                      <a:pt x="1532" y="348163"/>
                      <a:pt x="2384" y="347993"/>
                    </a:cubicBezTo>
                    <a:cubicBezTo>
                      <a:pt x="3178" y="347822"/>
                      <a:pt x="3689" y="348106"/>
                      <a:pt x="4370" y="348163"/>
                    </a:cubicBezTo>
                    <a:cubicBezTo>
                      <a:pt x="5618" y="348447"/>
                      <a:pt x="6981" y="348731"/>
                      <a:pt x="8229" y="349298"/>
                    </a:cubicBezTo>
                    <a:cubicBezTo>
                      <a:pt x="9137" y="350206"/>
                      <a:pt x="10045" y="351114"/>
                      <a:pt x="11067" y="351965"/>
                    </a:cubicBezTo>
                    <a:cubicBezTo>
                      <a:pt x="11294" y="352193"/>
                      <a:pt x="11634" y="352363"/>
                      <a:pt x="11805" y="352647"/>
                    </a:cubicBezTo>
                    <a:lnTo>
                      <a:pt x="12202" y="353611"/>
                    </a:lnTo>
                    <a:cubicBezTo>
                      <a:pt x="12486" y="354236"/>
                      <a:pt x="12769" y="354860"/>
                      <a:pt x="13053" y="355484"/>
                    </a:cubicBezTo>
                    <a:cubicBezTo>
                      <a:pt x="13564" y="355938"/>
                      <a:pt x="14302" y="356279"/>
                      <a:pt x="14699" y="356789"/>
                    </a:cubicBezTo>
                    <a:cubicBezTo>
                      <a:pt x="14983" y="357357"/>
                      <a:pt x="15323" y="357925"/>
                      <a:pt x="15664" y="358492"/>
                    </a:cubicBezTo>
                    <a:cubicBezTo>
                      <a:pt x="16231" y="359627"/>
                      <a:pt x="17423" y="360478"/>
                      <a:pt x="17196" y="361897"/>
                    </a:cubicBezTo>
                    <a:cubicBezTo>
                      <a:pt x="17310" y="363203"/>
                      <a:pt x="17366" y="364394"/>
                      <a:pt x="17366" y="365586"/>
                    </a:cubicBezTo>
                    <a:cubicBezTo>
                      <a:pt x="16969" y="366891"/>
                      <a:pt x="16174" y="368254"/>
                      <a:pt x="15380" y="369502"/>
                    </a:cubicBezTo>
                    <a:cubicBezTo>
                      <a:pt x="32746" y="363713"/>
                      <a:pt x="50396" y="358095"/>
                      <a:pt x="68103" y="353611"/>
                    </a:cubicBezTo>
                    <a:cubicBezTo>
                      <a:pt x="86037" y="349128"/>
                      <a:pt x="103006" y="346120"/>
                      <a:pt x="120373" y="346177"/>
                    </a:cubicBezTo>
                    <a:cubicBezTo>
                      <a:pt x="130531" y="346290"/>
                      <a:pt x="141087" y="347425"/>
                      <a:pt x="150792" y="349695"/>
                    </a:cubicBezTo>
                    <a:cubicBezTo>
                      <a:pt x="160440" y="351965"/>
                      <a:pt x="170145" y="355143"/>
                      <a:pt x="180020" y="358776"/>
                    </a:cubicBezTo>
                    <a:cubicBezTo>
                      <a:pt x="190179" y="362351"/>
                      <a:pt x="199145" y="366608"/>
                      <a:pt x="209077" y="370580"/>
                    </a:cubicBezTo>
                    <a:cubicBezTo>
                      <a:pt x="218895" y="374553"/>
                      <a:pt x="229054" y="378299"/>
                      <a:pt x="239780" y="380909"/>
                    </a:cubicBezTo>
                    <a:cubicBezTo>
                      <a:pt x="268554" y="388060"/>
                      <a:pt x="299655" y="385450"/>
                      <a:pt x="324115" y="364281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9" name="Google Shape;2509;p33"/>
              <p:cNvSpPr/>
              <p:nvPr/>
            </p:nvSpPr>
            <p:spPr>
              <a:xfrm>
                <a:off x="5424963" y="6374711"/>
                <a:ext cx="428078" cy="384487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487" extrusionOk="0">
                    <a:moveTo>
                      <a:pt x="324115" y="364451"/>
                    </a:moveTo>
                    <a:cubicBezTo>
                      <a:pt x="327861" y="361216"/>
                      <a:pt x="331436" y="357584"/>
                      <a:pt x="334898" y="353668"/>
                    </a:cubicBezTo>
                    <a:cubicBezTo>
                      <a:pt x="336657" y="351682"/>
                      <a:pt x="338360" y="349639"/>
                      <a:pt x="340006" y="347539"/>
                    </a:cubicBezTo>
                    <a:cubicBezTo>
                      <a:pt x="341595" y="345439"/>
                      <a:pt x="343071" y="343225"/>
                      <a:pt x="344546" y="341012"/>
                    </a:cubicBezTo>
                    <a:cubicBezTo>
                      <a:pt x="350448" y="332102"/>
                      <a:pt x="355953" y="322284"/>
                      <a:pt x="361515" y="312409"/>
                    </a:cubicBezTo>
                    <a:cubicBezTo>
                      <a:pt x="367361" y="302534"/>
                      <a:pt x="371844" y="292886"/>
                      <a:pt x="377519" y="284032"/>
                    </a:cubicBezTo>
                    <a:cubicBezTo>
                      <a:pt x="383138" y="275236"/>
                      <a:pt x="389324" y="267347"/>
                      <a:pt x="396815" y="261558"/>
                    </a:cubicBezTo>
                    <a:cubicBezTo>
                      <a:pt x="401696" y="257813"/>
                      <a:pt x="407031" y="255032"/>
                      <a:pt x="412025" y="251683"/>
                    </a:cubicBezTo>
                    <a:cubicBezTo>
                      <a:pt x="417076" y="248278"/>
                      <a:pt x="421787" y="244249"/>
                      <a:pt x="424908" y="237892"/>
                    </a:cubicBezTo>
                    <a:cubicBezTo>
                      <a:pt x="428086" y="231536"/>
                      <a:pt x="428937" y="221264"/>
                      <a:pt x="427178" y="210935"/>
                    </a:cubicBezTo>
                    <a:cubicBezTo>
                      <a:pt x="426327" y="205770"/>
                      <a:pt x="424795" y="200663"/>
                      <a:pt x="422695" y="196066"/>
                    </a:cubicBezTo>
                    <a:cubicBezTo>
                      <a:pt x="420481" y="191525"/>
                      <a:pt x="417417" y="187666"/>
                      <a:pt x="413955" y="184772"/>
                    </a:cubicBezTo>
                    <a:cubicBezTo>
                      <a:pt x="415374" y="175805"/>
                      <a:pt x="416679" y="166554"/>
                      <a:pt x="417076" y="156736"/>
                    </a:cubicBezTo>
                    <a:cubicBezTo>
                      <a:pt x="417246" y="151855"/>
                      <a:pt x="417417" y="146691"/>
                      <a:pt x="416963" y="141526"/>
                    </a:cubicBezTo>
                    <a:cubicBezTo>
                      <a:pt x="416452" y="136418"/>
                      <a:pt x="415657" y="131084"/>
                      <a:pt x="414409" y="125579"/>
                    </a:cubicBezTo>
                    <a:cubicBezTo>
                      <a:pt x="410833" y="109745"/>
                      <a:pt x="404931" y="93286"/>
                      <a:pt x="393240" y="78871"/>
                    </a:cubicBezTo>
                    <a:cubicBezTo>
                      <a:pt x="387905" y="71323"/>
                      <a:pt x="382003" y="64683"/>
                      <a:pt x="375760" y="58894"/>
                    </a:cubicBezTo>
                    <a:cubicBezTo>
                      <a:pt x="369574" y="53049"/>
                      <a:pt x="362366" y="48565"/>
                      <a:pt x="355329" y="44479"/>
                    </a:cubicBezTo>
                    <a:cubicBezTo>
                      <a:pt x="345511" y="38917"/>
                      <a:pt x="335976" y="35058"/>
                      <a:pt x="326726" y="32220"/>
                    </a:cubicBezTo>
                    <a:cubicBezTo>
                      <a:pt x="317248" y="29610"/>
                      <a:pt x="307941" y="28134"/>
                      <a:pt x="298974" y="26829"/>
                    </a:cubicBezTo>
                    <a:cubicBezTo>
                      <a:pt x="295568" y="18656"/>
                      <a:pt x="287737" y="10768"/>
                      <a:pt x="278486" y="6114"/>
                    </a:cubicBezTo>
                    <a:cubicBezTo>
                      <a:pt x="269178" y="1404"/>
                      <a:pt x="259133" y="-810"/>
                      <a:pt x="252039" y="269"/>
                    </a:cubicBezTo>
                    <a:cubicBezTo>
                      <a:pt x="237908" y="2539"/>
                      <a:pt x="231097" y="12754"/>
                      <a:pt x="221052" y="19451"/>
                    </a:cubicBezTo>
                    <a:cubicBezTo>
                      <a:pt x="205445" y="30007"/>
                      <a:pt x="183425" y="33639"/>
                      <a:pt x="161802" y="37271"/>
                    </a:cubicBezTo>
                    <a:cubicBezTo>
                      <a:pt x="150735" y="39485"/>
                      <a:pt x="139555" y="41868"/>
                      <a:pt x="129226" y="44763"/>
                    </a:cubicBezTo>
                    <a:cubicBezTo>
                      <a:pt x="124062" y="46238"/>
                      <a:pt x="119011" y="47827"/>
                      <a:pt x="114300" y="49700"/>
                    </a:cubicBezTo>
                    <a:cubicBezTo>
                      <a:pt x="109419" y="51800"/>
                      <a:pt x="104879" y="54127"/>
                      <a:pt x="100623" y="56681"/>
                    </a:cubicBezTo>
                    <a:cubicBezTo>
                      <a:pt x="72700" y="73593"/>
                      <a:pt x="60669" y="102424"/>
                      <a:pt x="58626" y="131878"/>
                    </a:cubicBezTo>
                    <a:cubicBezTo>
                      <a:pt x="57831" y="142831"/>
                      <a:pt x="58285" y="153614"/>
                      <a:pt x="58966" y="164057"/>
                    </a:cubicBezTo>
                    <a:cubicBezTo>
                      <a:pt x="59363" y="169221"/>
                      <a:pt x="59761" y="174386"/>
                      <a:pt x="60158" y="179607"/>
                    </a:cubicBezTo>
                    <a:cubicBezTo>
                      <a:pt x="60442" y="184885"/>
                      <a:pt x="60725" y="190163"/>
                      <a:pt x="61009" y="195441"/>
                    </a:cubicBezTo>
                    <a:cubicBezTo>
                      <a:pt x="61406" y="205941"/>
                      <a:pt x="61634" y="215702"/>
                      <a:pt x="60612" y="225918"/>
                    </a:cubicBezTo>
                    <a:cubicBezTo>
                      <a:pt x="59534" y="236246"/>
                      <a:pt x="57661" y="246178"/>
                      <a:pt x="54596" y="255883"/>
                    </a:cubicBezTo>
                    <a:cubicBezTo>
                      <a:pt x="49545" y="272001"/>
                      <a:pt x="40862" y="288175"/>
                      <a:pt x="31271" y="303499"/>
                    </a:cubicBezTo>
                    <a:cubicBezTo>
                      <a:pt x="21623" y="318879"/>
                      <a:pt x="10840" y="333918"/>
                      <a:pt x="0" y="348617"/>
                    </a:cubicBezTo>
                    <a:cubicBezTo>
                      <a:pt x="795" y="348390"/>
                      <a:pt x="1532" y="348163"/>
                      <a:pt x="2384" y="347993"/>
                    </a:cubicBezTo>
                    <a:cubicBezTo>
                      <a:pt x="3178" y="347822"/>
                      <a:pt x="3689" y="348106"/>
                      <a:pt x="4370" y="348163"/>
                    </a:cubicBezTo>
                    <a:cubicBezTo>
                      <a:pt x="5618" y="348447"/>
                      <a:pt x="6981" y="348731"/>
                      <a:pt x="8229" y="349298"/>
                    </a:cubicBezTo>
                    <a:cubicBezTo>
                      <a:pt x="9137" y="350206"/>
                      <a:pt x="10045" y="351114"/>
                      <a:pt x="11067" y="351965"/>
                    </a:cubicBezTo>
                    <a:cubicBezTo>
                      <a:pt x="11294" y="352193"/>
                      <a:pt x="11634" y="352363"/>
                      <a:pt x="11805" y="352647"/>
                    </a:cubicBezTo>
                    <a:lnTo>
                      <a:pt x="12202" y="353611"/>
                    </a:lnTo>
                    <a:cubicBezTo>
                      <a:pt x="12486" y="354236"/>
                      <a:pt x="12769" y="354860"/>
                      <a:pt x="13053" y="355484"/>
                    </a:cubicBezTo>
                    <a:cubicBezTo>
                      <a:pt x="13564" y="355938"/>
                      <a:pt x="14302" y="356279"/>
                      <a:pt x="14699" y="356789"/>
                    </a:cubicBezTo>
                    <a:cubicBezTo>
                      <a:pt x="14983" y="357357"/>
                      <a:pt x="15323" y="357925"/>
                      <a:pt x="15664" y="358492"/>
                    </a:cubicBezTo>
                    <a:cubicBezTo>
                      <a:pt x="16231" y="359627"/>
                      <a:pt x="17423" y="360478"/>
                      <a:pt x="17196" y="361897"/>
                    </a:cubicBezTo>
                    <a:cubicBezTo>
                      <a:pt x="17310" y="363203"/>
                      <a:pt x="17366" y="364394"/>
                      <a:pt x="17366" y="365586"/>
                    </a:cubicBezTo>
                    <a:cubicBezTo>
                      <a:pt x="16969" y="366891"/>
                      <a:pt x="16174" y="368254"/>
                      <a:pt x="15380" y="369502"/>
                    </a:cubicBezTo>
                    <a:cubicBezTo>
                      <a:pt x="32746" y="363713"/>
                      <a:pt x="50396" y="358095"/>
                      <a:pt x="68103" y="353611"/>
                    </a:cubicBezTo>
                    <a:cubicBezTo>
                      <a:pt x="86037" y="349128"/>
                      <a:pt x="103006" y="346120"/>
                      <a:pt x="120373" y="346177"/>
                    </a:cubicBezTo>
                    <a:cubicBezTo>
                      <a:pt x="130531" y="346290"/>
                      <a:pt x="141087" y="347425"/>
                      <a:pt x="150792" y="349695"/>
                    </a:cubicBezTo>
                    <a:cubicBezTo>
                      <a:pt x="160440" y="351965"/>
                      <a:pt x="170145" y="355143"/>
                      <a:pt x="180020" y="358776"/>
                    </a:cubicBezTo>
                    <a:cubicBezTo>
                      <a:pt x="190179" y="362351"/>
                      <a:pt x="199145" y="366608"/>
                      <a:pt x="209077" y="370580"/>
                    </a:cubicBezTo>
                    <a:cubicBezTo>
                      <a:pt x="218895" y="374553"/>
                      <a:pt x="229054" y="378299"/>
                      <a:pt x="239780" y="380909"/>
                    </a:cubicBezTo>
                    <a:cubicBezTo>
                      <a:pt x="268554" y="388060"/>
                      <a:pt x="299655" y="385450"/>
                      <a:pt x="324115" y="36428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0" name="Google Shape;2510;p33"/>
              <p:cNvSpPr/>
              <p:nvPr/>
            </p:nvSpPr>
            <p:spPr>
              <a:xfrm>
                <a:off x="5425188" y="6423049"/>
                <a:ext cx="303684" cy="336174"/>
              </a:xfrm>
              <a:custGeom>
                <a:avLst/>
                <a:gdLst/>
                <a:ahLst/>
                <a:cxnLst/>
                <a:rect l="l" t="t" r="r" b="b"/>
                <a:pathLst>
                  <a:path w="303684" h="336174" extrusionOk="0">
                    <a:moveTo>
                      <a:pt x="178204" y="241994"/>
                    </a:moveTo>
                    <a:cubicBezTo>
                      <a:pt x="174345" y="234219"/>
                      <a:pt x="177012" y="225535"/>
                      <a:pt x="182176" y="216455"/>
                    </a:cubicBezTo>
                    <a:cubicBezTo>
                      <a:pt x="187681" y="207261"/>
                      <a:pt x="197046" y="197046"/>
                      <a:pt x="208396" y="186603"/>
                    </a:cubicBezTo>
                    <a:cubicBezTo>
                      <a:pt x="231041" y="165661"/>
                      <a:pt x="262084" y="144322"/>
                      <a:pt x="286829" y="128034"/>
                    </a:cubicBezTo>
                    <a:cubicBezTo>
                      <a:pt x="254025" y="132518"/>
                      <a:pt x="220712" y="149260"/>
                      <a:pt x="191995" y="159986"/>
                    </a:cubicBezTo>
                    <a:cubicBezTo>
                      <a:pt x="177750" y="165321"/>
                      <a:pt x="163789" y="170145"/>
                      <a:pt x="152041" y="171507"/>
                    </a:cubicBezTo>
                    <a:cubicBezTo>
                      <a:pt x="146082" y="172301"/>
                      <a:pt x="140804" y="172074"/>
                      <a:pt x="135526" y="171223"/>
                    </a:cubicBezTo>
                    <a:cubicBezTo>
                      <a:pt x="130191" y="170429"/>
                      <a:pt x="125310" y="168669"/>
                      <a:pt x="120827" y="165491"/>
                    </a:cubicBezTo>
                    <a:cubicBezTo>
                      <a:pt x="114981" y="162086"/>
                      <a:pt x="109590" y="159362"/>
                      <a:pt x="105844" y="155219"/>
                    </a:cubicBezTo>
                    <a:cubicBezTo>
                      <a:pt x="103914" y="153232"/>
                      <a:pt x="102269" y="151019"/>
                      <a:pt x="100850" y="148579"/>
                    </a:cubicBezTo>
                    <a:cubicBezTo>
                      <a:pt x="99431" y="146138"/>
                      <a:pt x="98012" y="143982"/>
                      <a:pt x="96934" y="141371"/>
                    </a:cubicBezTo>
                    <a:cubicBezTo>
                      <a:pt x="92450" y="131269"/>
                      <a:pt x="91542" y="117535"/>
                      <a:pt x="91883" y="103006"/>
                    </a:cubicBezTo>
                    <a:cubicBezTo>
                      <a:pt x="93075" y="73381"/>
                      <a:pt x="102269" y="35016"/>
                      <a:pt x="118159" y="0"/>
                    </a:cubicBezTo>
                    <a:cubicBezTo>
                      <a:pt x="112030" y="2100"/>
                      <a:pt x="105957" y="5221"/>
                      <a:pt x="100623" y="8399"/>
                    </a:cubicBezTo>
                    <a:cubicBezTo>
                      <a:pt x="72700" y="25312"/>
                      <a:pt x="60669" y="54142"/>
                      <a:pt x="58626" y="83597"/>
                    </a:cubicBezTo>
                    <a:cubicBezTo>
                      <a:pt x="57831" y="94550"/>
                      <a:pt x="58285" y="105333"/>
                      <a:pt x="58966" y="115776"/>
                    </a:cubicBezTo>
                    <a:cubicBezTo>
                      <a:pt x="59363" y="120940"/>
                      <a:pt x="59761" y="126105"/>
                      <a:pt x="60158" y="131326"/>
                    </a:cubicBezTo>
                    <a:cubicBezTo>
                      <a:pt x="60442" y="136604"/>
                      <a:pt x="60725" y="141882"/>
                      <a:pt x="61009" y="147160"/>
                    </a:cubicBezTo>
                    <a:cubicBezTo>
                      <a:pt x="61407" y="157659"/>
                      <a:pt x="61634" y="167421"/>
                      <a:pt x="60612" y="177636"/>
                    </a:cubicBezTo>
                    <a:cubicBezTo>
                      <a:pt x="59534" y="187965"/>
                      <a:pt x="57661" y="197897"/>
                      <a:pt x="54596" y="207602"/>
                    </a:cubicBezTo>
                    <a:cubicBezTo>
                      <a:pt x="49545" y="223719"/>
                      <a:pt x="40862" y="239894"/>
                      <a:pt x="31271" y="255217"/>
                    </a:cubicBezTo>
                    <a:cubicBezTo>
                      <a:pt x="21623" y="270597"/>
                      <a:pt x="10840" y="285637"/>
                      <a:pt x="0" y="300336"/>
                    </a:cubicBezTo>
                    <a:cubicBezTo>
                      <a:pt x="795" y="300109"/>
                      <a:pt x="1532" y="299882"/>
                      <a:pt x="2384" y="299711"/>
                    </a:cubicBezTo>
                    <a:cubicBezTo>
                      <a:pt x="3178" y="299541"/>
                      <a:pt x="3689" y="299825"/>
                      <a:pt x="4370" y="299882"/>
                    </a:cubicBezTo>
                    <a:cubicBezTo>
                      <a:pt x="5619" y="300165"/>
                      <a:pt x="6981" y="300449"/>
                      <a:pt x="8229" y="301017"/>
                    </a:cubicBezTo>
                    <a:cubicBezTo>
                      <a:pt x="9137" y="301925"/>
                      <a:pt x="10045" y="302833"/>
                      <a:pt x="11067" y="303684"/>
                    </a:cubicBezTo>
                    <a:cubicBezTo>
                      <a:pt x="11294" y="303911"/>
                      <a:pt x="11634" y="304081"/>
                      <a:pt x="11805" y="304365"/>
                    </a:cubicBezTo>
                    <a:lnTo>
                      <a:pt x="12202" y="305330"/>
                    </a:lnTo>
                    <a:cubicBezTo>
                      <a:pt x="12486" y="305954"/>
                      <a:pt x="12769" y="306578"/>
                      <a:pt x="13053" y="307203"/>
                    </a:cubicBezTo>
                    <a:cubicBezTo>
                      <a:pt x="13564" y="307657"/>
                      <a:pt x="14302" y="307997"/>
                      <a:pt x="14699" y="308508"/>
                    </a:cubicBezTo>
                    <a:cubicBezTo>
                      <a:pt x="14983" y="309076"/>
                      <a:pt x="15323" y="309643"/>
                      <a:pt x="15664" y="310211"/>
                    </a:cubicBezTo>
                    <a:cubicBezTo>
                      <a:pt x="16231" y="311346"/>
                      <a:pt x="17423" y="312197"/>
                      <a:pt x="17196" y="313616"/>
                    </a:cubicBezTo>
                    <a:cubicBezTo>
                      <a:pt x="17310" y="314921"/>
                      <a:pt x="17366" y="316113"/>
                      <a:pt x="17366" y="317305"/>
                    </a:cubicBezTo>
                    <a:cubicBezTo>
                      <a:pt x="16969" y="318610"/>
                      <a:pt x="16175" y="319972"/>
                      <a:pt x="15380" y="321221"/>
                    </a:cubicBezTo>
                    <a:cubicBezTo>
                      <a:pt x="32746" y="315432"/>
                      <a:pt x="50396" y="309813"/>
                      <a:pt x="68103" y="305330"/>
                    </a:cubicBezTo>
                    <a:cubicBezTo>
                      <a:pt x="86037" y="300846"/>
                      <a:pt x="103006" y="297839"/>
                      <a:pt x="120373" y="297895"/>
                    </a:cubicBezTo>
                    <a:cubicBezTo>
                      <a:pt x="130531" y="298009"/>
                      <a:pt x="141087" y="299144"/>
                      <a:pt x="150792" y="301414"/>
                    </a:cubicBezTo>
                    <a:cubicBezTo>
                      <a:pt x="160440" y="303684"/>
                      <a:pt x="170145" y="306862"/>
                      <a:pt x="180020" y="310494"/>
                    </a:cubicBezTo>
                    <a:cubicBezTo>
                      <a:pt x="190179" y="314070"/>
                      <a:pt x="199145" y="318326"/>
                      <a:pt x="209077" y="322299"/>
                    </a:cubicBezTo>
                    <a:cubicBezTo>
                      <a:pt x="218895" y="326272"/>
                      <a:pt x="229054" y="330017"/>
                      <a:pt x="239780" y="332628"/>
                    </a:cubicBezTo>
                    <a:cubicBezTo>
                      <a:pt x="261063" y="337849"/>
                      <a:pt x="283480" y="337849"/>
                      <a:pt x="303684" y="328939"/>
                    </a:cubicBezTo>
                    <a:cubicBezTo>
                      <a:pt x="288134" y="323547"/>
                      <a:pt x="273435" y="317815"/>
                      <a:pt x="260268" y="311743"/>
                    </a:cubicBezTo>
                    <a:cubicBezTo>
                      <a:pt x="256977" y="310211"/>
                      <a:pt x="253798" y="308678"/>
                      <a:pt x="250620" y="307146"/>
                    </a:cubicBezTo>
                    <a:cubicBezTo>
                      <a:pt x="247329" y="305614"/>
                      <a:pt x="244094" y="304024"/>
                      <a:pt x="241029" y="302492"/>
                    </a:cubicBezTo>
                    <a:cubicBezTo>
                      <a:pt x="234843" y="299314"/>
                      <a:pt x="229054" y="296079"/>
                      <a:pt x="223776" y="292674"/>
                    </a:cubicBezTo>
                    <a:cubicBezTo>
                      <a:pt x="213674" y="285750"/>
                      <a:pt x="203345" y="278826"/>
                      <a:pt x="196421" y="270540"/>
                    </a:cubicBezTo>
                    <a:cubicBezTo>
                      <a:pt x="195513" y="269519"/>
                      <a:pt x="194662" y="268441"/>
                      <a:pt x="193867" y="267362"/>
                    </a:cubicBezTo>
                    <a:cubicBezTo>
                      <a:pt x="192903" y="266341"/>
                      <a:pt x="191995" y="265262"/>
                      <a:pt x="191087" y="264184"/>
                    </a:cubicBezTo>
                    <a:cubicBezTo>
                      <a:pt x="189327" y="262027"/>
                      <a:pt x="187681" y="259757"/>
                      <a:pt x="186206" y="257374"/>
                    </a:cubicBezTo>
                    <a:cubicBezTo>
                      <a:pt x="184730" y="254990"/>
                      <a:pt x="183425" y="252493"/>
                      <a:pt x="182290" y="249882"/>
                    </a:cubicBezTo>
                    <a:cubicBezTo>
                      <a:pt x="181212" y="247215"/>
                      <a:pt x="179623" y="244718"/>
                      <a:pt x="178487" y="241880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1" name="Google Shape;2511;p33"/>
              <p:cNvSpPr/>
              <p:nvPr/>
            </p:nvSpPr>
            <p:spPr>
              <a:xfrm>
                <a:off x="5430184" y="6470891"/>
                <a:ext cx="201699" cy="254252"/>
              </a:xfrm>
              <a:custGeom>
                <a:avLst/>
                <a:gdLst/>
                <a:ahLst/>
                <a:cxnLst/>
                <a:rect l="l" t="t" r="r" b="b"/>
                <a:pathLst>
                  <a:path w="201699" h="254252" extrusionOk="0">
                    <a:moveTo>
                      <a:pt x="3973" y="254253"/>
                    </a:moveTo>
                    <a:lnTo>
                      <a:pt x="0" y="250620"/>
                    </a:lnTo>
                    <a:cubicBezTo>
                      <a:pt x="36095" y="210780"/>
                      <a:pt x="69465" y="167705"/>
                      <a:pt x="100169" y="127070"/>
                    </a:cubicBezTo>
                    <a:cubicBezTo>
                      <a:pt x="107717" y="117081"/>
                      <a:pt x="115208" y="107092"/>
                      <a:pt x="122699" y="97161"/>
                    </a:cubicBezTo>
                    <a:cubicBezTo>
                      <a:pt x="146819" y="65039"/>
                      <a:pt x="171734" y="31838"/>
                      <a:pt x="197500" y="0"/>
                    </a:cubicBezTo>
                    <a:lnTo>
                      <a:pt x="201699" y="3405"/>
                    </a:lnTo>
                    <a:cubicBezTo>
                      <a:pt x="175990" y="35187"/>
                      <a:pt x="151076" y="68330"/>
                      <a:pt x="127013" y="100396"/>
                    </a:cubicBezTo>
                    <a:cubicBezTo>
                      <a:pt x="119521" y="110384"/>
                      <a:pt x="112030" y="120373"/>
                      <a:pt x="104482" y="130361"/>
                    </a:cubicBezTo>
                    <a:cubicBezTo>
                      <a:pt x="73722" y="171053"/>
                      <a:pt x="40238" y="214242"/>
                      <a:pt x="4029" y="25425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2" name="Google Shape;2512;p33"/>
              <p:cNvSpPr/>
              <p:nvPr/>
            </p:nvSpPr>
            <p:spPr>
              <a:xfrm>
                <a:off x="5430524" y="6532298"/>
                <a:ext cx="286147" cy="202664"/>
              </a:xfrm>
              <a:custGeom>
                <a:avLst/>
                <a:gdLst/>
                <a:ahLst/>
                <a:cxnLst/>
                <a:rect l="l" t="t" r="r" b="b"/>
                <a:pathLst>
                  <a:path w="286147" h="202664" extrusionOk="0">
                    <a:moveTo>
                      <a:pt x="3235" y="202607"/>
                    </a:moveTo>
                    <a:lnTo>
                      <a:pt x="0" y="198351"/>
                    </a:lnTo>
                    <a:cubicBezTo>
                      <a:pt x="51304" y="159248"/>
                      <a:pt x="105844" y="122246"/>
                      <a:pt x="158567" y="86435"/>
                    </a:cubicBezTo>
                    <a:cubicBezTo>
                      <a:pt x="199656" y="58512"/>
                      <a:pt x="242221" y="29682"/>
                      <a:pt x="282969" y="0"/>
                    </a:cubicBezTo>
                    <a:lnTo>
                      <a:pt x="286147" y="4370"/>
                    </a:lnTo>
                    <a:cubicBezTo>
                      <a:pt x="245342" y="34108"/>
                      <a:pt x="202778" y="62996"/>
                      <a:pt x="161632" y="90918"/>
                    </a:cubicBezTo>
                    <a:cubicBezTo>
                      <a:pt x="108965" y="126672"/>
                      <a:pt x="54483" y="163618"/>
                      <a:pt x="3292" y="20266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3" name="Google Shape;2513;p33"/>
              <p:cNvSpPr/>
              <p:nvPr/>
            </p:nvSpPr>
            <p:spPr>
              <a:xfrm>
                <a:off x="5437958" y="6661978"/>
                <a:ext cx="215376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15376" h="79340" extrusionOk="0">
                    <a:moveTo>
                      <a:pt x="2270" y="79283"/>
                    </a:moveTo>
                    <a:lnTo>
                      <a:pt x="0" y="74403"/>
                    </a:lnTo>
                    <a:cubicBezTo>
                      <a:pt x="29398" y="60952"/>
                      <a:pt x="62882" y="48126"/>
                      <a:pt x="105447" y="34222"/>
                    </a:cubicBezTo>
                    <a:cubicBezTo>
                      <a:pt x="124232" y="28036"/>
                      <a:pt x="143585" y="22020"/>
                      <a:pt x="162313" y="16231"/>
                    </a:cubicBezTo>
                    <a:cubicBezTo>
                      <a:pt x="179452" y="10896"/>
                      <a:pt x="196648" y="5562"/>
                      <a:pt x="213731" y="0"/>
                    </a:cubicBezTo>
                    <a:lnTo>
                      <a:pt x="215377" y="5108"/>
                    </a:lnTo>
                    <a:cubicBezTo>
                      <a:pt x="198237" y="10670"/>
                      <a:pt x="181041" y="16004"/>
                      <a:pt x="163902" y="21339"/>
                    </a:cubicBezTo>
                    <a:cubicBezTo>
                      <a:pt x="145230" y="27128"/>
                      <a:pt x="125878" y="33144"/>
                      <a:pt x="107093" y="39330"/>
                    </a:cubicBezTo>
                    <a:cubicBezTo>
                      <a:pt x="64698" y="53234"/>
                      <a:pt x="31384" y="65947"/>
                      <a:pt x="2213" y="793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4" name="Google Shape;2514;p33"/>
              <p:cNvSpPr/>
              <p:nvPr/>
            </p:nvSpPr>
            <p:spPr>
              <a:xfrm>
                <a:off x="5437675" y="6666461"/>
                <a:ext cx="143300" cy="71338"/>
              </a:xfrm>
              <a:custGeom>
                <a:avLst/>
                <a:gdLst/>
                <a:ahLst/>
                <a:cxnLst/>
                <a:rect l="l" t="t" r="r" b="b"/>
                <a:pathLst>
                  <a:path w="143300" h="71338" extrusionOk="0">
                    <a:moveTo>
                      <a:pt x="2554" y="71338"/>
                    </a:moveTo>
                    <a:lnTo>
                      <a:pt x="0" y="66628"/>
                    </a:lnTo>
                    <a:cubicBezTo>
                      <a:pt x="35868" y="47105"/>
                      <a:pt x="73835" y="30136"/>
                      <a:pt x="110554" y="13734"/>
                    </a:cubicBezTo>
                    <a:cubicBezTo>
                      <a:pt x="120713" y="9194"/>
                      <a:pt x="130929" y="4654"/>
                      <a:pt x="141087" y="0"/>
                    </a:cubicBezTo>
                    <a:lnTo>
                      <a:pt x="143301" y="4881"/>
                    </a:lnTo>
                    <a:cubicBezTo>
                      <a:pt x="133085" y="9535"/>
                      <a:pt x="122927" y="14075"/>
                      <a:pt x="112711" y="18615"/>
                    </a:cubicBezTo>
                    <a:cubicBezTo>
                      <a:pt x="76105" y="34960"/>
                      <a:pt x="38251" y="51929"/>
                      <a:pt x="2554" y="713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5" name="Google Shape;2515;p33"/>
              <p:cNvSpPr/>
              <p:nvPr/>
            </p:nvSpPr>
            <p:spPr>
              <a:xfrm>
                <a:off x="5428594" y="6661524"/>
                <a:ext cx="71451" cy="71395"/>
              </a:xfrm>
              <a:custGeom>
                <a:avLst/>
                <a:gdLst/>
                <a:ahLst/>
                <a:cxnLst/>
                <a:rect l="l" t="t" r="r" b="b"/>
                <a:pathLst>
                  <a:path w="71451" h="71395" extrusionOk="0">
                    <a:moveTo>
                      <a:pt x="3632" y="71395"/>
                    </a:moveTo>
                    <a:lnTo>
                      <a:pt x="0" y="67422"/>
                    </a:lnTo>
                    <a:cubicBezTo>
                      <a:pt x="23325" y="46083"/>
                      <a:pt x="46027" y="23382"/>
                      <a:pt x="67479" y="0"/>
                    </a:cubicBezTo>
                    <a:lnTo>
                      <a:pt x="71452" y="3632"/>
                    </a:lnTo>
                    <a:cubicBezTo>
                      <a:pt x="49886" y="27128"/>
                      <a:pt x="27071" y="49886"/>
                      <a:pt x="3632" y="713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6" name="Google Shape;2516;p33"/>
              <p:cNvSpPr/>
              <p:nvPr/>
            </p:nvSpPr>
            <p:spPr>
              <a:xfrm>
                <a:off x="5631939" y="6715893"/>
                <a:ext cx="95912" cy="18841"/>
              </a:xfrm>
              <a:custGeom>
                <a:avLst/>
                <a:gdLst/>
                <a:ahLst/>
                <a:cxnLst/>
                <a:rect l="l" t="t" r="r" b="b"/>
                <a:pathLst>
                  <a:path w="95912" h="18841" extrusionOk="0">
                    <a:moveTo>
                      <a:pt x="39443" y="18842"/>
                    </a:moveTo>
                    <a:cubicBezTo>
                      <a:pt x="27014" y="18842"/>
                      <a:pt x="13791" y="17310"/>
                      <a:pt x="0" y="14188"/>
                    </a:cubicBezTo>
                    <a:lnTo>
                      <a:pt x="1192" y="8967"/>
                    </a:lnTo>
                    <a:cubicBezTo>
                      <a:pt x="17991" y="12713"/>
                      <a:pt x="33825" y="14188"/>
                      <a:pt x="48353" y="13223"/>
                    </a:cubicBezTo>
                    <a:cubicBezTo>
                      <a:pt x="65493" y="12088"/>
                      <a:pt x="80532" y="7661"/>
                      <a:pt x="93131" y="0"/>
                    </a:cubicBezTo>
                    <a:lnTo>
                      <a:pt x="95912" y="4597"/>
                    </a:lnTo>
                    <a:cubicBezTo>
                      <a:pt x="82575" y="12656"/>
                      <a:pt x="66741" y="17366"/>
                      <a:pt x="48694" y="18558"/>
                    </a:cubicBezTo>
                    <a:cubicBezTo>
                      <a:pt x="45686" y="18728"/>
                      <a:pt x="42621" y="18842"/>
                      <a:pt x="39500" y="1884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7" name="Google Shape;2517;p33"/>
              <p:cNvSpPr/>
              <p:nvPr/>
            </p:nvSpPr>
            <p:spPr>
              <a:xfrm>
                <a:off x="5494541" y="6435761"/>
                <a:ext cx="67535" cy="100111"/>
              </a:xfrm>
              <a:custGeom>
                <a:avLst/>
                <a:gdLst/>
                <a:ahLst/>
                <a:cxnLst/>
                <a:rect l="l" t="t" r="r" b="b"/>
                <a:pathLst>
                  <a:path w="67535" h="100111" extrusionOk="0">
                    <a:moveTo>
                      <a:pt x="5335" y="100112"/>
                    </a:moveTo>
                    <a:lnTo>
                      <a:pt x="0" y="99488"/>
                    </a:lnTo>
                    <a:cubicBezTo>
                      <a:pt x="2781" y="76616"/>
                      <a:pt x="8740" y="57604"/>
                      <a:pt x="18274" y="41316"/>
                    </a:cubicBezTo>
                    <a:cubicBezTo>
                      <a:pt x="29511" y="22190"/>
                      <a:pt x="45402" y="8286"/>
                      <a:pt x="65493" y="0"/>
                    </a:cubicBezTo>
                    <a:lnTo>
                      <a:pt x="67536" y="4994"/>
                    </a:lnTo>
                    <a:cubicBezTo>
                      <a:pt x="48524" y="12826"/>
                      <a:pt x="33541" y="25936"/>
                      <a:pt x="22928" y="44040"/>
                    </a:cubicBezTo>
                    <a:cubicBezTo>
                      <a:pt x="13791" y="59647"/>
                      <a:pt x="8002" y="77978"/>
                      <a:pt x="5335" y="1001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8" name="Google Shape;2518;p33"/>
              <p:cNvSpPr/>
              <p:nvPr/>
            </p:nvSpPr>
            <p:spPr>
              <a:xfrm>
                <a:off x="5296882" y="6662017"/>
                <a:ext cx="188908" cy="189254"/>
              </a:xfrm>
              <a:custGeom>
                <a:avLst/>
                <a:gdLst/>
                <a:ahLst/>
                <a:cxnLst/>
                <a:rect l="l" t="t" r="r" b="b"/>
                <a:pathLst>
                  <a:path w="188908" h="189254" extrusionOk="0">
                    <a:moveTo>
                      <a:pt x="95220" y="12731"/>
                    </a:moveTo>
                    <a:cubicBezTo>
                      <a:pt x="87218" y="11652"/>
                      <a:pt x="80975" y="5580"/>
                      <a:pt x="73711" y="2061"/>
                    </a:cubicBezTo>
                    <a:cubicBezTo>
                      <a:pt x="66447" y="-1458"/>
                      <a:pt x="55493" y="-833"/>
                      <a:pt x="52883" y="6771"/>
                    </a:cubicBezTo>
                    <a:cubicBezTo>
                      <a:pt x="55720" y="13014"/>
                      <a:pt x="51010" y="20335"/>
                      <a:pt x="45108" y="23911"/>
                    </a:cubicBezTo>
                    <a:cubicBezTo>
                      <a:pt x="39205" y="27430"/>
                      <a:pt x="32225" y="28735"/>
                      <a:pt x="26266" y="32083"/>
                    </a:cubicBezTo>
                    <a:cubicBezTo>
                      <a:pt x="16447" y="37702"/>
                      <a:pt x="10318" y="49279"/>
                      <a:pt x="11283" y="60573"/>
                    </a:cubicBezTo>
                    <a:cubicBezTo>
                      <a:pt x="12134" y="70108"/>
                      <a:pt x="17469" y="79075"/>
                      <a:pt x="16674" y="88609"/>
                    </a:cubicBezTo>
                    <a:cubicBezTo>
                      <a:pt x="15369" y="103705"/>
                      <a:pt x="-976" y="115169"/>
                      <a:pt x="46" y="130265"/>
                    </a:cubicBezTo>
                    <a:cubicBezTo>
                      <a:pt x="557" y="137814"/>
                      <a:pt x="5437" y="144397"/>
                      <a:pt x="10999" y="149561"/>
                    </a:cubicBezTo>
                    <a:cubicBezTo>
                      <a:pt x="16561" y="154726"/>
                      <a:pt x="22917" y="159039"/>
                      <a:pt x="27911" y="164771"/>
                    </a:cubicBezTo>
                    <a:cubicBezTo>
                      <a:pt x="35119" y="173114"/>
                      <a:pt x="40397" y="185146"/>
                      <a:pt x="51237" y="186848"/>
                    </a:cubicBezTo>
                    <a:cubicBezTo>
                      <a:pt x="60374" y="188324"/>
                      <a:pt x="68830" y="181286"/>
                      <a:pt x="78081" y="180549"/>
                    </a:cubicBezTo>
                    <a:cubicBezTo>
                      <a:pt x="86367" y="179868"/>
                      <a:pt x="94085" y="184181"/>
                      <a:pt x="101860" y="187018"/>
                    </a:cubicBezTo>
                    <a:cubicBezTo>
                      <a:pt x="109636" y="189856"/>
                      <a:pt x="119510" y="190821"/>
                      <a:pt x="125243" y="184862"/>
                    </a:cubicBezTo>
                    <a:cubicBezTo>
                      <a:pt x="134436" y="175384"/>
                      <a:pt x="126151" y="156145"/>
                      <a:pt x="136593" y="148086"/>
                    </a:cubicBezTo>
                    <a:cubicBezTo>
                      <a:pt x="145844" y="140935"/>
                      <a:pt x="161791" y="149505"/>
                      <a:pt x="169964" y="141219"/>
                    </a:cubicBezTo>
                    <a:cubicBezTo>
                      <a:pt x="176263" y="134863"/>
                      <a:pt x="172631" y="123853"/>
                      <a:pt x="176207" y="115623"/>
                    </a:cubicBezTo>
                    <a:cubicBezTo>
                      <a:pt x="179782" y="107394"/>
                      <a:pt x="190565" y="101549"/>
                      <a:pt x="188692" y="92752"/>
                    </a:cubicBezTo>
                    <a:cubicBezTo>
                      <a:pt x="186592" y="82707"/>
                      <a:pt x="170701" y="82650"/>
                      <a:pt x="165821" y="73626"/>
                    </a:cubicBezTo>
                    <a:cubicBezTo>
                      <a:pt x="160543" y="63865"/>
                      <a:pt x="171269" y="49393"/>
                      <a:pt x="163324" y="41561"/>
                    </a:cubicBezTo>
                    <a:cubicBezTo>
                      <a:pt x="156343" y="34694"/>
                      <a:pt x="142779" y="41845"/>
                      <a:pt x="135458" y="35318"/>
                    </a:cubicBezTo>
                    <a:cubicBezTo>
                      <a:pt x="129783" y="30267"/>
                      <a:pt x="131769" y="20335"/>
                      <a:pt x="126718" y="14717"/>
                    </a:cubicBezTo>
                    <a:cubicBezTo>
                      <a:pt x="123029" y="10631"/>
                      <a:pt x="116786" y="10120"/>
                      <a:pt x="111338" y="10915"/>
                    </a:cubicBezTo>
                    <a:cubicBezTo>
                      <a:pt x="105890" y="11652"/>
                      <a:pt x="100442" y="13412"/>
                      <a:pt x="94993" y="126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9" name="Google Shape;2519;p33"/>
              <p:cNvSpPr/>
              <p:nvPr/>
            </p:nvSpPr>
            <p:spPr>
              <a:xfrm>
                <a:off x="5312422" y="6691546"/>
                <a:ext cx="150565" cy="146592"/>
              </a:xfrm>
              <a:custGeom>
                <a:avLst/>
                <a:gdLst/>
                <a:ahLst/>
                <a:cxnLst/>
                <a:rect l="l" t="t" r="r" b="b"/>
                <a:pathLst>
                  <a:path w="150565" h="146592" extrusionOk="0">
                    <a:moveTo>
                      <a:pt x="133199" y="65322"/>
                    </a:moveTo>
                    <a:cubicBezTo>
                      <a:pt x="133199" y="65322"/>
                      <a:pt x="133199" y="65322"/>
                      <a:pt x="133199" y="65322"/>
                    </a:cubicBezTo>
                    <a:cubicBezTo>
                      <a:pt x="138193" y="59874"/>
                      <a:pt x="141258" y="52667"/>
                      <a:pt x="141258" y="44721"/>
                    </a:cubicBezTo>
                    <a:cubicBezTo>
                      <a:pt x="141258" y="27809"/>
                      <a:pt x="127580" y="14131"/>
                      <a:pt x="110668" y="14131"/>
                    </a:cubicBezTo>
                    <a:cubicBezTo>
                      <a:pt x="107320" y="5846"/>
                      <a:pt x="99261" y="0"/>
                      <a:pt x="89783" y="0"/>
                    </a:cubicBezTo>
                    <a:cubicBezTo>
                      <a:pt x="81951" y="0"/>
                      <a:pt x="75084" y="3973"/>
                      <a:pt x="71054" y="9989"/>
                    </a:cubicBezTo>
                    <a:cubicBezTo>
                      <a:pt x="64244" y="10329"/>
                      <a:pt x="57661" y="11748"/>
                      <a:pt x="51645" y="14245"/>
                    </a:cubicBezTo>
                    <a:cubicBezTo>
                      <a:pt x="47502" y="11634"/>
                      <a:pt x="42621" y="10102"/>
                      <a:pt x="37343" y="10102"/>
                    </a:cubicBezTo>
                    <a:cubicBezTo>
                      <a:pt x="22304" y="10102"/>
                      <a:pt x="10102" y="22304"/>
                      <a:pt x="10102" y="37343"/>
                    </a:cubicBezTo>
                    <a:cubicBezTo>
                      <a:pt x="10102" y="43983"/>
                      <a:pt x="12542" y="49943"/>
                      <a:pt x="16458" y="54653"/>
                    </a:cubicBezTo>
                    <a:cubicBezTo>
                      <a:pt x="15267" y="59363"/>
                      <a:pt x="14585" y="64244"/>
                      <a:pt x="14585" y="69295"/>
                    </a:cubicBezTo>
                    <a:cubicBezTo>
                      <a:pt x="14585" y="74062"/>
                      <a:pt x="15210" y="78659"/>
                      <a:pt x="16231" y="83086"/>
                    </a:cubicBezTo>
                    <a:cubicBezTo>
                      <a:pt x="6697" y="87342"/>
                      <a:pt x="0" y="96820"/>
                      <a:pt x="0" y="107944"/>
                    </a:cubicBezTo>
                    <a:cubicBezTo>
                      <a:pt x="0" y="122983"/>
                      <a:pt x="12202" y="135185"/>
                      <a:pt x="27241" y="135185"/>
                    </a:cubicBezTo>
                    <a:cubicBezTo>
                      <a:pt x="36549" y="135185"/>
                      <a:pt x="44721" y="130531"/>
                      <a:pt x="49602" y="123437"/>
                    </a:cubicBezTo>
                    <a:cubicBezTo>
                      <a:pt x="53461" y="125197"/>
                      <a:pt x="57491" y="126559"/>
                      <a:pt x="61690" y="127410"/>
                    </a:cubicBezTo>
                    <a:cubicBezTo>
                      <a:pt x="64017" y="138363"/>
                      <a:pt x="73722" y="146592"/>
                      <a:pt x="85356" y="146592"/>
                    </a:cubicBezTo>
                    <a:cubicBezTo>
                      <a:pt x="98750" y="146592"/>
                      <a:pt x="109533" y="135753"/>
                      <a:pt x="109533" y="122416"/>
                    </a:cubicBezTo>
                    <a:cubicBezTo>
                      <a:pt x="109533" y="120599"/>
                      <a:pt x="109306" y="118897"/>
                      <a:pt x="108909" y="117194"/>
                    </a:cubicBezTo>
                    <a:cubicBezTo>
                      <a:pt x="114868" y="112824"/>
                      <a:pt x="119919" y="107433"/>
                      <a:pt x="123948" y="101190"/>
                    </a:cubicBezTo>
                    <a:cubicBezTo>
                      <a:pt x="126332" y="102268"/>
                      <a:pt x="128942" y="102893"/>
                      <a:pt x="131723" y="102893"/>
                    </a:cubicBezTo>
                    <a:cubicBezTo>
                      <a:pt x="142109" y="102893"/>
                      <a:pt x="150565" y="94437"/>
                      <a:pt x="150565" y="84051"/>
                    </a:cubicBezTo>
                    <a:cubicBezTo>
                      <a:pt x="150565" y="73665"/>
                      <a:pt x="142847" y="66060"/>
                      <a:pt x="133085" y="6537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0" name="Google Shape;2520;p33"/>
              <p:cNvSpPr/>
              <p:nvPr/>
            </p:nvSpPr>
            <p:spPr>
              <a:xfrm>
                <a:off x="5329504" y="6794155"/>
                <a:ext cx="16117" cy="16117"/>
              </a:xfrm>
              <a:custGeom>
                <a:avLst/>
                <a:gdLst/>
                <a:ahLst/>
                <a:cxnLst/>
                <a:rect l="l" t="t" r="r" b="b"/>
                <a:pathLst>
                  <a:path w="16117" h="16117" extrusionOk="0">
                    <a:moveTo>
                      <a:pt x="16118" y="8059"/>
                    </a:moveTo>
                    <a:cubicBezTo>
                      <a:pt x="16118" y="12510"/>
                      <a:pt x="12510" y="16118"/>
                      <a:pt x="8059" y="16118"/>
                    </a:cubicBezTo>
                    <a:cubicBezTo>
                      <a:pt x="3608" y="16118"/>
                      <a:pt x="0" y="12510"/>
                      <a:pt x="0" y="8059"/>
                    </a:cubicBezTo>
                    <a:cubicBezTo>
                      <a:pt x="0" y="3608"/>
                      <a:pt x="3608" y="0"/>
                      <a:pt x="8059" y="0"/>
                    </a:cubicBezTo>
                    <a:cubicBezTo>
                      <a:pt x="12510" y="0"/>
                      <a:pt x="16118" y="3608"/>
                      <a:pt x="16118" y="8059"/>
                    </a:cubicBezTo>
                    <a:close/>
                  </a:path>
                </a:pathLst>
              </a:custGeom>
              <a:solidFill>
                <a:srgbClr val="F0BC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1" name="Google Shape;2521;p33"/>
              <p:cNvSpPr/>
              <p:nvPr/>
            </p:nvSpPr>
            <p:spPr>
              <a:xfrm>
                <a:off x="5387789" y="6809422"/>
                <a:ext cx="22360" cy="22360"/>
              </a:xfrm>
              <a:custGeom>
                <a:avLst/>
                <a:gdLst/>
                <a:ahLst/>
                <a:cxnLst/>
                <a:rect l="l" t="t" r="r" b="b"/>
                <a:pathLst>
                  <a:path w="22360" h="22360" extrusionOk="0">
                    <a:moveTo>
                      <a:pt x="22361" y="11180"/>
                    </a:moveTo>
                    <a:cubicBezTo>
                      <a:pt x="22361" y="17366"/>
                      <a:pt x="17366" y="22361"/>
                      <a:pt x="11180" y="22361"/>
                    </a:cubicBezTo>
                    <a:cubicBezTo>
                      <a:pt x="4994" y="22361"/>
                      <a:pt x="0" y="17366"/>
                      <a:pt x="0" y="11180"/>
                    </a:cubicBezTo>
                    <a:cubicBezTo>
                      <a:pt x="0" y="4994"/>
                      <a:pt x="4994" y="0"/>
                      <a:pt x="11180" y="0"/>
                    </a:cubicBezTo>
                    <a:cubicBezTo>
                      <a:pt x="17366" y="0"/>
                      <a:pt x="22361" y="4994"/>
                      <a:pt x="22361" y="1118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2" name="Google Shape;2522;p33"/>
              <p:cNvSpPr/>
              <p:nvPr/>
            </p:nvSpPr>
            <p:spPr>
              <a:xfrm>
                <a:off x="5077636" y="6728663"/>
                <a:ext cx="292704" cy="71678"/>
              </a:xfrm>
              <a:custGeom>
                <a:avLst/>
                <a:gdLst/>
                <a:ahLst/>
                <a:cxnLst/>
                <a:rect l="l" t="t" r="r" b="b"/>
                <a:pathLst>
                  <a:path w="292704" h="71678" extrusionOk="0">
                    <a:moveTo>
                      <a:pt x="291993" y="45119"/>
                    </a:moveTo>
                    <a:cubicBezTo>
                      <a:pt x="290347" y="41203"/>
                      <a:pt x="285977" y="39103"/>
                      <a:pt x="281834" y="38195"/>
                    </a:cubicBezTo>
                    <a:cubicBezTo>
                      <a:pt x="278486" y="37457"/>
                      <a:pt x="274854" y="37457"/>
                      <a:pt x="271732" y="38649"/>
                    </a:cubicBezTo>
                    <a:cubicBezTo>
                      <a:pt x="216001" y="21680"/>
                      <a:pt x="158511" y="12315"/>
                      <a:pt x="100339" y="10670"/>
                    </a:cubicBezTo>
                    <a:cubicBezTo>
                      <a:pt x="100169" y="4767"/>
                      <a:pt x="95345" y="0"/>
                      <a:pt x="89386" y="0"/>
                    </a:cubicBezTo>
                    <a:cubicBezTo>
                      <a:pt x="83427" y="0"/>
                      <a:pt x="78432" y="4937"/>
                      <a:pt x="78432" y="10953"/>
                    </a:cubicBezTo>
                    <a:cubicBezTo>
                      <a:pt x="78432" y="16969"/>
                      <a:pt x="83370" y="21963"/>
                      <a:pt x="89386" y="21963"/>
                    </a:cubicBezTo>
                    <a:cubicBezTo>
                      <a:pt x="93642" y="21963"/>
                      <a:pt x="97274" y="19523"/>
                      <a:pt x="99090" y="16004"/>
                    </a:cubicBezTo>
                    <a:cubicBezTo>
                      <a:pt x="155730" y="17480"/>
                      <a:pt x="211745" y="26390"/>
                      <a:pt x="266114" y="42508"/>
                    </a:cubicBezTo>
                    <a:cubicBezTo>
                      <a:pt x="183822" y="35130"/>
                      <a:pt x="101133" y="39046"/>
                      <a:pt x="19864" y="54312"/>
                    </a:cubicBezTo>
                    <a:cubicBezTo>
                      <a:pt x="17877" y="51588"/>
                      <a:pt x="14642" y="49772"/>
                      <a:pt x="11010" y="49772"/>
                    </a:cubicBezTo>
                    <a:cubicBezTo>
                      <a:pt x="4938" y="49772"/>
                      <a:pt x="0" y="54710"/>
                      <a:pt x="0" y="60726"/>
                    </a:cubicBezTo>
                    <a:cubicBezTo>
                      <a:pt x="0" y="66741"/>
                      <a:pt x="4938" y="71679"/>
                      <a:pt x="11010" y="71679"/>
                    </a:cubicBezTo>
                    <a:cubicBezTo>
                      <a:pt x="17083" y="71679"/>
                      <a:pt x="21963" y="66741"/>
                      <a:pt x="21963" y="60726"/>
                    </a:cubicBezTo>
                    <a:cubicBezTo>
                      <a:pt x="21963" y="60271"/>
                      <a:pt x="21907" y="59874"/>
                      <a:pt x="21850" y="59420"/>
                    </a:cubicBezTo>
                    <a:cubicBezTo>
                      <a:pt x="102212" y="44438"/>
                      <a:pt x="183993" y="40578"/>
                      <a:pt x="265319" y="47843"/>
                    </a:cubicBezTo>
                    <a:cubicBezTo>
                      <a:pt x="265092" y="51248"/>
                      <a:pt x="266227" y="54823"/>
                      <a:pt x="268668" y="57207"/>
                    </a:cubicBezTo>
                    <a:cubicBezTo>
                      <a:pt x="273378" y="61860"/>
                      <a:pt x="281494" y="61974"/>
                      <a:pt x="286999" y="58285"/>
                    </a:cubicBezTo>
                    <a:cubicBezTo>
                      <a:pt x="291255" y="55391"/>
                      <a:pt x="294036" y="49772"/>
                      <a:pt x="292050" y="450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3" name="Google Shape;2523;p33"/>
              <p:cNvSpPr/>
              <p:nvPr/>
            </p:nvSpPr>
            <p:spPr>
              <a:xfrm>
                <a:off x="5257769" y="6778889"/>
                <a:ext cx="144322" cy="251812"/>
              </a:xfrm>
              <a:custGeom>
                <a:avLst/>
                <a:gdLst/>
                <a:ahLst/>
                <a:cxnLst/>
                <a:rect l="l" t="t" r="r" b="b"/>
                <a:pathLst>
                  <a:path w="144322" h="251812" extrusionOk="0">
                    <a:moveTo>
                      <a:pt x="144322" y="9875"/>
                    </a:moveTo>
                    <a:cubicBezTo>
                      <a:pt x="144322" y="4427"/>
                      <a:pt x="139896" y="0"/>
                      <a:pt x="134447" y="0"/>
                    </a:cubicBezTo>
                    <a:cubicBezTo>
                      <a:pt x="128999" y="0"/>
                      <a:pt x="124856" y="4256"/>
                      <a:pt x="124686" y="9478"/>
                    </a:cubicBezTo>
                    <a:cubicBezTo>
                      <a:pt x="91769" y="84675"/>
                      <a:pt x="54710" y="158908"/>
                      <a:pt x="14472" y="230530"/>
                    </a:cubicBezTo>
                    <a:cubicBezTo>
                      <a:pt x="13337" y="230132"/>
                      <a:pt x="12202" y="229906"/>
                      <a:pt x="10953" y="229906"/>
                    </a:cubicBezTo>
                    <a:cubicBezTo>
                      <a:pt x="4881" y="229906"/>
                      <a:pt x="0" y="234843"/>
                      <a:pt x="0" y="240859"/>
                    </a:cubicBezTo>
                    <a:cubicBezTo>
                      <a:pt x="0" y="246875"/>
                      <a:pt x="4938" y="251812"/>
                      <a:pt x="10953" y="251812"/>
                    </a:cubicBezTo>
                    <a:cubicBezTo>
                      <a:pt x="16969" y="251812"/>
                      <a:pt x="21907" y="246875"/>
                      <a:pt x="21907" y="240859"/>
                    </a:cubicBezTo>
                    <a:cubicBezTo>
                      <a:pt x="21907" y="237964"/>
                      <a:pt x="20772" y="235411"/>
                      <a:pt x="18955" y="233424"/>
                    </a:cubicBezTo>
                    <a:cubicBezTo>
                      <a:pt x="58399" y="163164"/>
                      <a:pt x="94777" y="90294"/>
                      <a:pt x="127297" y="16572"/>
                    </a:cubicBezTo>
                    <a:cubicBezTo>
                      <a:pt x="128318" y="17650"/>
                      <a:pt x="129510" y="18445"/>
                      <a:pt x="130929" y="18956"/>
                    </a:cubicBezTo>
                    <a:cubicBezTo>
                      <a:pt x="117989" y="81440"/>
                      <a:pt x="100906" y="143528"/>
                      <a:pt x="80192" y="203913"/>
                    </a:cubicBezTo>
                    <a:cubicBezTo>
                      <a:pt x="80135" y="203913"/>
                      <a:pt x="80021" y="203913"/>
                      <a:pt x="79965" y="203913"/>
                    </a:cubicBezTo>
                    <a:cubicBezTo>
                      <a:pt x="73892" y="203913"/>
                      <a:pt x="69011" y="208850"/>
                      <a:pt x="69011" y="214923"/>
                    </a:cubicBezTo>
                    <a:cubicBezTo>
                      <a:pt x="69011" y="220995"/>
                      <a:pt x="73949" y="225876"/>
                      <a:pt x="79965" y="225876"/>
                    </a:cubicBezTo>
                    <a:cubicBezTo>
                      <a:pt x="85981" y="225876"/>
                      <a:pt x="90918" y="220939"/>
                      <a:pt x="90918" y="214923"/>
                    </a:cubicBezTo>
                    <a:cubicBezTo>
                      <a:pt x="90918" y="210837"/>
                      <a:pt x="88648" y="207318"/>
                      <a:pt x="85356" y="205445"/>
                    </a:cubicBezTo>
                    <a:cubicBezTo>
                      <a:pt x="106241" y="144720"/>
                      <a:pt x="123381" y="82235"/>
                      <a:pt x="136377" y="19353"/>
                    </a:cubicBezTo>
                    <a:cubicBezTo>
                      <a:pt x="140860" y="18445"/>
                      <a:pt x="144266" y="14642"/>
                      <a:pt x="144266" y="987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4" name="Google Shape;2524;p33"/>
              <p:cNvSpPr/>
              <p:nvPr/>
            </p:nvSpPr>
            <p:spPr>
              <a:xfrm>
                <a:off x="5426325" y="6767254"/>
                <a:ext cx="165207" cy="137398"/>
              </a:xfrm>
              <a:custGeom>
                <a:avLst/>
                <a:gdLst/>
                <a:ahLst/>
                <a:cxnLst/>
                <a:rect l="l" t="t" r="r" b="b"/>
                <a:pathLst>
                  <a:path w="165207" h="137398" extrusionOk="0">
                    <a:moveTo>
                      <a:pt x="154197" y="94777"/>
                    </a:moveTo>
                    <a:cubicBezTo>
                      <a:pt x="149373" y="94777"/>
                      <a:pt x="145287" y="97899"/>
                      <a:pt x="143812" y="102269"/>
                    </a:cubicBezTo>
                    <a:cubicBezTo>
                      <a:pt x="102496" y="69182"/>
                      <a:pt x="59250" y="37741"/>
                      <a:pt x="14983" y="8797"/>
                    </a:cubicBezTo>
                    <a:cubicBezTo>
                      <a:pt x="15040" y="8399"/>
                      <a:pt x="15210" y="8059"/>
                      <a:pt x="15210" y="7605"/>
                    </a:cubicBezTo>
                    <a:cubicBezTo>
                      <a:pt x="15210" y="3405"/>
                      <a:pt x="11805" y="0"/>
                      <a:pt x="7605" y="0"/>
                    </a:cubicBezTo>
                    <a:cubicBezTo>
                      <a:pt x="3405" y="0"/>
                      <a:pt x="0" y="3405"/>
                      <a:pt x="0" y="7605"/>
                    </a:cubicBezTo>
                    <a:cubicBezTo>
                      <a:pt x="0" y="11805"/>
                      <a:pt x="3405" y="15210"/>
                      <a:pt x="7605" y="15210"/>
                    </a:cubicBezTo>
                    <a:cubicBezTo>
                      <a:pt x="8513" y="15210"/>
                      <a:pt x="9364" y="14983"/>
                      <a:pt x="10216" y="14699"/>
                    </a:cubicBezTo>
                    <a:cubicBezTo>
                      <a:pt x="45572" y="52667"/>
                      <a:pt x="84335" y="87797"/>
                      <a:pt x="125480" y="119351"/>
                    </a:cubicBezTo>
                    <a:cubicBezTo>
                      <a:pt x="123835" y="121281"/>
                      <a:pt x="122813" y="123721"/>
                      <a:pt x="122813" y="126445"/>
                    </a:cubicBezTo>
                    <a:cubicBezTo>
                      <a:pt x="122813" y="132518"/>
                      <a:pt x="127751" y="137399"/>
                      <a:pt x="133766" y="137399"/>
                    </a:cubicBezTo>
                    <a:cubicBezTo>
                      <a:pt x="139782" y="137399"/>
                      <a:pt x="144720" y="132461"/>
                      <a:pt x="144720" y="126445"/>
                    </a:cubicBezTo>
                    <a:cubicBezTo>
                      <a:pt x="144720" y="120430"/>
                      <a:pt x="139782" y="115492"/>
                      <a:pt x="133766" y="115492"/>
                    </a:cubicBezTo>
                    <a:cubicBezTo>
                      <a:pt x="132461" y="115492"/>
                      <a:pt x="131269" y="115776"/>
                      <a:pt x="130134" y="116173"/>
                    </a:cubicBezTo>
                    <a:cubicBezTo>
                      <a:pt x="92507" y="87399"/>
                      <a:pt x="56980" y="55561"/>
                      <a:pt x="24120" y="21396"/>
                    </a:cubicBezTo>
                    <a:cubicBezTo>
                      <a:pt x="65152" y="48807"/>
                      <a:pt x="105333" y="78205"/>
                      <a:pt x="143755" y="109079"/>
                    </a:cubicBezTo>
                    <a:cubicBezTo>
                      <a:pt x="145174" y="113506"/>
                      <a:pt x="149260" y="116740"/>
                      <a:pt x="154197" y="116740"/>
                    </a:cubicBezTo>
                    <a:cubicBezTo>
                      <a:pt x="160270" y="116740"/>
                      <a:pt x="165207" y="111803"/>
                      <a:pt x="165207" y="105787"/>
                    </a:cubicBezTo>
                    <a:cubicBezTo>
                      <a:pt x="165207" y="99771"/>
                      <a:pt x="160270" y="94834"/>
                      <a:pt x="154197" y="9483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5" name="Google Shape;2525;p33"/>
              <p:cNvSpPr/>
              <p:nvPr/>
            </p:nvSpPr>
            <p:spPr>
              <a:xfrm>
                <a:off x="5392272" y="6597564"/>
                <a:ext cx="205501" cy="154367"/>
              </a:xfrm>
              <a:custGeom>
                <a:avLst/>
                <a:gdLst/>
                <a:ahLst/>
                <a:cxnLst/>
                <a:rect l="l" t="t" r="r" b="b"/>
                <a:pathLst>
                  <a:path w="205501" h="154367" extrusionOk="0">
                    <a:moveTo>
                      <a:pt x="194492" y="42167"/>
                    </a:moveTo>
                    <a:cubicBezTo>
                      <a:pt x="188419" y="42167"/>
                      <a:pt x="183482" y="47105"/>
                      <a:pt x="183482" y="53121"/>
                    </a:cubicBezTo>
                    <a:cubicBezTo>
                      <a:pt x="183482" y="54029"/>
                      <a:pt x="183595" y="54880"/>
                      <a:pt x="183822" y="55674"/>
                    </a:cubicBezTo>
                    <a:cubicBezTo>
                      <a:pt x="138761" y="89386"/>
                      <a:pt x="88932" y="115435"/>
                      <a:pt x="35470" y="133256"/>
                    </a:cubicBezTo>
                    <a:cubicBezTo>
                      <a:pt x="35300" y="132234"/>
                      <a:pt x="35017" y="131269"/>
                      <a:pt x="34676" y="130304"/>
                    </a:cubicBezTo>
                    <a:cubicBezTo>
                      <a:pt x="87626" y="102949"/>
                      <a:pt x="135639" y="65322"/>
                      <a:pt x="174742" y="20431"/>
                    </a:cubicBezTo>
                    <a:cubicBezTo>
                      <a:pt x="176331" y="21339"/>
                      <a:pt x="178147" y="21906"/>
                      <a:pt x="180133" y="21906"/>
                    </a:cubicBezTo>
                    <a:cubicBezTo>
                      <a:pt x="186206" y="21906"/>
                      <a:pt x="191087" y="16969"/>
                      <a:pt x="191087" y="10953"/>
                    </a:cubicBezTo>
                    <a:cubicBezTo>
                      <a:pt x="191087" y="4937"/>
                      <a:pt x="186149" y="0"/>
                      <a:pt x="180133" y="0"/>
                    </a:cubicBezTo>
                    <a:cubicBezTo>
                      <a:pt x="174118" y="0"/>
                      <a:pt x="169180" y="4937"/>
                      <a:pt x="169180" y="10953"/>
                    </a:cubicBezTo>
                    <a:cubicBezTo>
                      <a:pt x="169180" y="13110"/>
                      <a:pt x="169804" y="15096"/>
                      <a:pt x="170883" y="16742"/>
                    </a:cubicBezTo>
                    <a:cubicBezTo>
                      <a:pt x="132177" y="61236"/>
                      <a:pt x="84562" y="98523"/>
                      <a:pt x="32122" y="125594"/>
                    </a:cubicBezTo>
                    <a:cubicBezTo>
                      <a:pt x="28830" y="121337"/>
                      <a:pt x="23723" y="118500"/>
                      <a:pt x="17934" y="118500"/>
                    </a:cubicBezTo>
                    <a:cubicBezTo>
                      <a:pt x="8059" y="118500"/>
                      <a:pt x="0" y="126502"/>
                      <a:pt x="0" y="136434"/>
                    </a:cubicBezTo>
                    <a:cubicBezTo>
                      <a:pt x="0" y="146365"/>
                      <a:pt x="8002" y="154367"/>
                      <a:pt x="17934" y="154367"/>
                    </a:cubicBezTo>
                    <a:cubicBezTo>
                      <a:pt x="27014" y="154367"/>
                      <a:pt x="34392" y="147614"/>
                      <a:pt x="35641" y="138874"/>
                    </a:cubicBezTo>
                    <a:cubicBezTo>
                      <a:pt x="90010" y="120940"/>
                      <a:pt x="140633" y="94607"/>
                      <a:pt x="186490" y="60442"/>
                    </a:cubicBezTo>
                    <a:cubicBezTo>
                      <a:pt x="188476" y="62655"/>
                      <a:pt x="191370" y="64017"/>
                      <a:pt x="194549" y="64017"/>
                    </a:cubicBezTo>
                    <a:cubicBezTo>
                      <a:pt x="200621" y="64017"/>
                      <a:pt x="205502" y="59080"/>
                      <a:pt x="205502" y="53007"/>
                    </a:cubicBezTo>
                    <a:cubicBezTo>
                      <a:pt x="205502" y="46934"/>
                      <a:pt x="200564" y="42054"/>
                      <a:pt x="194549" y="4205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6" name="Google Shape;2526;p33"/>
              <p:cNvSpPr/>
              <p:nvPr/>
            </p:nvSpPr>
            <p:spPr>
              <a:xfrm>
                <a:off x="5308733" y="6451482"/>
                <a:ext cx="64698" cy="311175"/>
              </a:xfrm>
              <a:custGeom>
                <a:avLst/>
                <a:gdLst/>
                <a:ahLst/>
                <a:cxnLst/>
                <a:rect l="l" t="t" r="r" b="b"/>
                <a:pathLst>
                  <a:path w="64698" h="311175" extrusionOk="0">
                    <a:moveTo>
                      <a:pt x="56015" y="280926"/>
                    </a:moveTo>
                    <a:cubicBezTo>
                      <a:pt x="64585" y="194492"/>
                      <a:pt x="64812" y="106922"/>
                      <a:pt x="56696" y="20431"/>
                    </a:cubicBezTo>
                    <a:cubicBezTo>
                      <a:pt x="59988" y="18501"/>
                      <a:pt x="62201" y="15039"/>
                      <a:pt x="62201" y="10953"/>
                    </a:cubicBezTo>
                    <a:cubicBezTo>
                      <a:pt x="62201" y="4881"/>
                      <a:pt x="57264" y="0"/>
                      <a:pt x="51248" y="0"/>
                    </a:cubicBezTo>
                    <a:cubicBezTo>
                      <a:pt x="45232" y="0"/>
                      <a:pt x="40295" y="4937"/>
                      <a:pt x="40295" y="10953"/>
                    </a:cubicBezTo>
                    <a:cubicBezTo>
                      <a:pt x="40295" y="16969"/>
                      <a:pt x="45232" y="21906"/>
                      <a:pt x="51248" y="21906"/>
                    </a:cubicBezTo>
                    <a:cubicBezTo>
                      <a:pt x="51305" y="21906"/>
                      <a:pt x="51361" y="21906"/>
                      <a:pt x="51475" y="21906"/>
                    </a:cubicBezTo>
                    <a:cubicBezTo>
                      <a:pt x="59363" y="107206"/>
                      <a:pt x="59136" y="193470"/>
                      <a:pt x="50851" y="278713"/>
                    </a:cubicBezTo>
                    <a:cubicBezTo>
                      <a:pt x="50964" y="217250"/>
                      <a:pt x="39443" y="155105"/>
                      <a:pt x="17366" y="97785"/>
                    </a:cubicBezTo>
                    <a:cubicBezTo>
                      <a:pt x="20091" y="95799"/>
                      <a:pt x="21907" y="92564"/>
                      <a:pt x="21907" y="88931"/>
                    </a:cubicBezTo>
                    <a:cubicBezTo>
                      <a:pt x="21907" y="82859"/>
                      <a:pt x="16969" y="77978"/>
                      <a:pt x="10953" y="77978"/>
                    </a:cubicBezTo>
                    <a:cubicBezTo>
                      <a:pt x="4938" y="77978"/>
                      <a:pt x="0" y="82916"/>
                      <a:pt x="0" y="88931"/>
                    </a:cubicBezTo>
                    <a:cubicBezTo>
                      <a:pt x="0" y="94947"/>
                      <a:pt x="4938" y="99885"/>
                      <a:pt x="10953" y="99885"/>
                    </a:cubicBezTo>
                    <a:cubicBezTo>
                      <a:pt x="11464" y="99885"/>
                      <a:pt x="11918" y="99828"/>
                      <a:pt x="12429" y="99714"/>
                    </a:cubicBezTo>
                    <a:cubicBezTo>
                      <a:pt x="34335" y="156581"/>
                      <a:pt x="45686" y="218328"/>
                      <a:pt x="45516" y="279224"/>
                    </a:cubicBezTo>
                    <a:cubicBezTo>
                      <a:pt x="38081" y="280699"/>
                      <a:pt x="32463" y="287226"/>
                      <a:pt x="32463" y="295057"/>
                    </a:cubicBezTo>
                    <a:cubicBezTo>
                      <a:pt x="32463" y="303968"/>
                      <a:pt x="39670" y="311175"/>
                      <a:pt x="48580" y="311175"/>
                    </a:cubicBezTo>
                    <a:cubicBezTo>
                      <a:pt x="57491" y="311175"/>
                      <a:pt x="64698" y="303968"/>
                      <a:pt x="64698" y="295057"/>
                    </a:cubicBezTo>
                    <a:cubicBezTo>
                      <a:pt x="64698" y="288872"/>
                      <a:pt x="61180" y="283537"/>
                      <a:pt x="56015" y="2808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27" name="Google Shape;2527;p33"/>
            <p:cNvGrpSpPr/>
            <p:nvPr/>
          </p:nvGrpSpPr>
          <p:grpSpPr>
            <a:xfrm flipH="1">
              <a:off x="470828" y="4328958"/>
              <a:ext cx="484790" cy="550091"/>
              <a:chOff x="8496965" y="391396"/>
              <a:chExt cx="484790" cy="550091"/>
            </a:xfrm>
          </p:grpSpPr>
          <p:sp>
            <p:nvSpPr>
              <p:cNvPr id="2528" name="Google Shape;2528;p33"/>
              <p:cNvSpPr/>
              <p:nvPr/>
            </p:nvSpPr>
            <p:spPr>
              <a:xfrm rot="-4217829">
                <a:off x="8521039" y="506752"/>
                <a:ext cx="458643" cy="327324"/>
              </a:xfrm>
              <a:custGeom>
                <a:avLst/>
                <a:gdLst/>
                <a:ahLst/>
                <a:cxnLst/>
                <a:rect l="l" t="t" r="r" b="b"/>
                <a:pathLst>
                  <a:path w="1167003" h="832866" extrusionOk="0">
                    <a:moveTo>
                      <a:pt x="1167003" y="416433"/>
                    </a:moveTo>
                    <a:cubicBezTo>
                      <a:pt x="1167003" y="646423"/>
                      <a:pt x="905761" y="832866"/>
                      <a:pt x="583502" y="832866"/>
                    </a:cubicBezTo>
                    <a:cubicBezTo>
                      <a:pt x="261243" y="832866"/>
                      <a:pt x="0" y="646423"/>
                      <a:pt x="0" y="416433"/>
                    </a:cubicBezTo>
                    <a:cubicBezTo>
                      <a:pt x="0" y="186443"/>
                      <a:pt x="261243" y="0"/>
                      <a:pt x="583502" y="0"/>
                    </a:cubicBezTo>
                    <a:cubicBezTo>
                      <a:pt x="905761" y="0"/>
                      <a:pt x="1167003" y="186443"/>
                      <a:pt x="1167003" y="41643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9" name="Google Shape;2529;p33"/>
              <p:cNvSpPr/>
              <p:nvPr/>
            </p:nvSpPr>
            <p:spPr>
              <a:xfrm>
                <a:off x="8578196" y="621313"/>
                <a:ext cx="332732" cy="272988"/>
              </a:xfrm>
              <a:custGeom>
                <a:avLst/>
                <a:gdLst/>
                <a:ahLst/>
                <a:cxnLst/>
                <a:rect l="l" t="t" r="r" b="b"/>
                <a:pathLst>
                  <a:path w="842360" h="691108" extrusionOk="0">
                    <a:moveTo>
                      <a:pt x="842361" y="229362"/>
                    </a:moveTo>
                    <a:cubicBezTo>
                      <a:pt x="838741" y="241173"/>
                      <a:pt x="834836" y="252984"/>
                      <a:pt x="830645" y="264795"/>
                    </a:cubicBezTo>
                    <a:cubicBezTo>
                      <a:pt x="721774" y="568071"/>
                      <a:pt x="457932" y="750951"/>
                      <a:pt x="241524" y="673227"/>
                    </a:cubicBezTo>
                    <a:cubicBezTo>
                      <a:pt x="29021" y="596932"/>
                      <a:pt x="-58704" y="297847"/>
                      <a:pt x="41118" y="0"/>
                    </a:cubicBezTo>
                    <a:cubicBezTo>
                      <a:pt x="306484" y="82010"/>
                      <a:pt x="572994" y="160782"/>
                      <a:pt x="842361" y="22936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0" name="Google Shape;2530;p33"/>
              <p:cNvSpPr/>
              <p:nvPr/>
            </p:nvSpPr>
            <p:spPr>
              <a:xfrm rot="-4217829">
                <a:off x="8499038" y="498807"/>
                <a:ext cx="458643" cy="327324"/>
              </a:xfrm>
              <a:custGeom>
                <a:avLst/>
                <a:gdLst/>
                <a:ahLst/>
                <a:cxnLst/>
                <a:rect l="l" t="t" r="r" b="b"/>
                <a:pathLst>
                  <a:path w="1167003" h="832866" extrusionOk="0">
                    <a:moveTo>
                      <a:pt x="1167003" y="416433"/>
                    </a:moveTo>
                    <a:cubicBezTo>
                      <a:pt x="1167003" y="646423"/>
                      <a:pt x="905761" y="832866"/>
                      <a:pt x="583502" y="832866"/>
                    </a:cubicBezTo>
                    <a:cubicBezTo>
                      <a:pt x="261243" y="832866"/>
                      <a:pt x="0" y="646423"/>
                      <a:pt x="0" y="416433"/>
                    </a:cubicBezTo>
                    <a:cubicBezTo>
                      <a:pt x="0" y="186443"/>
                      <a:pt x="261243" y="0"/>
                      <a:pt x="583502" y="0"/>
                    </a:cubicBezTo>
                    <a:cubicBezTo>
                      <a:pt x="905761" y="0"/>
                      <a:pt x="1167003" y="186443"/>
                      <a:pt x="1167003" y="4164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1" name="Google Shape;2531;p33"/>
              <p:cNvSpPr/>
              <p:nvPr/>
            </p:nvSpPr>
            <p:spPr>
              <a:xfrm rot="-4217829">
                <a:off x="8524608" y="521535"/>
                <a:ext cx="401294" cy="279558"/>
              </a:xfrm>
              <a:custGeom>
                <a:avLst/>
                <a:gdLst/>
                <a:ahLst/>
                <a:cxnLst/>
                <a:rect l="l" t="t" r="r" b="b"/>
                <a:pathLst>
                  <a:path w="1021080" h="711327" extrusionOk="0">
                    <a:moveTo>
                      <a:pt x="1021080" y="355664"/>
                    </a:moveTo>
                    <a:cubicBezTo>
                      <a:pt x="1021080" y="552091"/>
                      <a:pt x="792504" y="711327"/>
                      <a:pt x="510540" y="711327"/>
                    </a:cubicBezTo>
                    <a:cubicBezTo>
                      <a:pt x="228577" y="711327"/>
                      <a:pt x="0" y="552091"/>
                      <a:pt x="0" y="355664"/>
                    </a:cubicBezTo>
                    <a:cubicBezTo>
                      <a:pt x="0" y="159236"/>
                      <a:pt x="228577" y="0"/>
                      <a:pt x="510540" y="0"/>
                    </a:cubicBezTo>
                    <a:cubicBezTo>
                      <a:pt x="792504" y="0"/>
                      <a:pt x="1021080" y="159236"/>
                      <a:pt x="1021080" y="35566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2" name="Google Shape;2532;p33"/>
              <p:cNvSpPr/>
              <p:nvPr/>
            </p:nvSpPr>
            <p:spPr>
              <a:xfrm rot="-4217829">
                <a:off x="8530257" y="535464"/>
                <a:ext cx="384299" cy="267729"/>
              </a:xfrm>
              <a:custGeom>
                <a:avLst/>
                <a:gdLst/>
                <a:ahLst/>
                <a:cxnLst/>
                <a:rect l="l" t="t" r="r" b="b"/>
                <a:pathLst>
                  <a:path w="977836" h="681228" extrusionOk="0">
                    <a:moveTo>
                      <a:pt x="977837" y="340614"/>
                    </a:moveTo>
                    <a:cubicBezTo>
                      <a:pt x="977837" y="528730"/>
                      <a:pt x="758940" y="681228"/>
                      <a:pt x="488918" y="681228"/>
                    </a:cubicBezTo>
                    <a:cubicBezTo>
                      <a:pt x="218896" y="681228"/>
                      <a:pt x="0" y="528730"/>
                      <a:pt x="0" y="340614"/>
                    </a:cubicBezTo>
                    <a:cubicBezTo>
                      <a:pt x="0" y="152498"/>
                      <a:pt x="218896" y="0"/>
                      <a:pt x="488918" y="0"/>
                    </a:cubicBezTo>
                    <a:cubicBezTo>
                      <a:pt x="758940" y="0"/>
                      <a:pt x="977837" y="152498"/>
                      <a:pt x="977837" y="3406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3" name="Google Shape;2533;p33"/>
              <p:cNvSpPr/>
              <p:nvPr/>
            </p:nvSpPr>
            <p:spPr>
              <a:xfrm>
                <a:off x="8601452" y="495893"/>
                <a:ext cx="250687" cy="327929"/>
              </a:xfrm>
              <a:custGeom>
                <a:avLst/>
                <a:gdLst/>
                <a:ahLst/>
                <a:cxnLst/>
                <a:rect l="l" t="t" r="r" b="b"/>
                <a:pathLst>
                  <a:path w="634650" h="830199" extrusionOk="0">
                    <a:moveTo>
                      <a:pt x="0" y="301180"/>
                    </a:moveTo>
                    <a:lnTo>
                      <a:pt x="466344" y="0"/>
                    </a:lnTo>
                    <a:lnTo>
                      <a:pt x="634651" y="529018"/>
                    </a:lnTo>
                    <a:lnTo>
                      <a:pt x="168307" y="830199"/>
                    </a:lnTo>
                    <a:lnTo>
                      <a:pt x="0" y="301180"/>
                    </a:lnTo>
                    <a:close/>
                    <a:moveTo>
                      <a:pt x="462058" y="12192"/>
                    </a:moveTo>
                    <a:lnTo>
                      <a:pt x="9334" y="304514"/>
                    </a:lnTo>
                    <a:lnTo>
                      <a:pt x="172688" y="818102"/>
                    </a:lnTo>
                    <a:lnTo>
                      <a:pt x="625412" y="525780"/>
                    </a:lnTo>
                    <a:lnTo>
                      <a:pt x="462058" y="1219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4" name="Google Shape;2534;p33"/>
              <p:cNvSpPr/>
              <p:nvPr/>
            </p:nvSpPr>
            <p:spPr>
              <a:xfrm rot="-4217829">
                <a:off x="8661371" y="617641"/>
                <a:ext cx="111067" cy="63001"/>
              </a:xfrm>
              <a:custGeom>
                <a:avLst/>
                <a:gdLst/>
                <a:ahLst/>
                <a:cxnLst/>
                <a:rect l="l" t="t" r="r" b="b"/>
                <a:pathLst>
                  <a:path w="282606" h="160305" extrusionOk="0">
                    <a:moveTo>
                      <a:pt x="0" y="0"/>
                    </a:moveTo>
                    <a:lnTo>
                      <a:pt x="282607" y="0"/>
                    </a:lnTo>
                    <a:lnTo>
                      <a:pt x="282607" y="160306"/>
                    </a:lnTo>
                    <a:lnTo>
                      <a:pt x="0" y="1603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5" name="Google Shape;2535;p33"/>
              <p:cNvSpPr/>
              <p:nvPr/>
            </p:nvSpPr>
            <p:spPr>
              <a:xfrm rot="-4217829">
                <a:off x="8689464" y="636785"/>
                <a:ext cx="62777" cy="27402"/>
              </a:xfrm>
              <a:custGeom>
                <a:avLst/>
                <a:gdLst/>
                <a:ahLst/>
                <a:cxnLst/>
                <a:rect l="l" t="t" r="r" b="b"/>
                <a:pathLst>
                  <a:path w="159734" h="69723" extrusionOk="0">
                    <a:moveTo>
                      <a:pt x="0" y="0"/>
                    </a:moveTo>
                    <a:lnTo>
                      <a:pt x="159734" y="0"/>
                    </a:lnTo>
                    <a:lnTo>
                      <a:pt x="159734" y="69723"/>
                    </a:lnTo>
                    <a:lnTo>
                      <a:pt x="0" y="6972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536" name="Google Shape;2536;p33"/>
              <p:cNvGrpSpPr/>
              <p:nvPr/>
            </p:nvGrpSpPr>
            <p:grpSpPr>
              <a:xfrm>
                <a:off x="8724030" y="537266"/>
                <a:ext cx="51914" cy="57544"/>
                <a:chOff x="6189943" y="2396435"/>
                <a:chExt cx="131760" cy="146050"/>
              </a:xfrm>
            </p:grpSpPr>
            <p:sp>
              <p:nvSpPr>
                <p:cNvPr id="2537" name="Google Shape;2537;p33"/>
                <p:cNvSpPr/>
                <p:nvPr/>
              </p:nvSpPr>
              <p:spPr>
                <a:xfrm rot="-4214982">
                  <a:off x="6225743" y="2464020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38" name="Google Shape;2538;p33"/>
                <p:cNvSpPr/>
                <p:nvPr/>
              </p:nvSpPr>
              <p:spPr>
                <a:xfrm rot="-4214982">
                  <a:off x="6165276" y="2442462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539" name="Google Shape;2539;p33"/>
              <p:cNvGrpSpPr/>
              <p:nvPr/>
            </p:nvGrpSpPr>
            <p:grpSpPr>
              <a:xfrm>
                <a:off x="8659956" y="713617"/>
                <a:ext cx="51901" cy="57580"/>
                <a:chOff x="6027317" y="2844027"/>
                <a:chExt cx="131728" cy="146141"/>
              </a:xfrm>
            </p:grpSpPr>
            <p:sp>
              <p:nvSpPr>
                <p:cNvPr id="2540" name="Google Shape;2540;p33"/>
                <p:cNvSpPr/>
                <p:nvPr/>
              </p:nvSpPr>
              <p:spPr>
                <a:xfrm rot="-4214982">
                  <a:off x="6063085" y="2911703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1" name="Google Shape;2541;p33"/>
                <p:cNvSpPr/>
                <p:nvPr/>
              </p:nvSpPr>
              <p:spPr>
                <a:xfrm rot="-4214982">
                  <a:off x="6002650" y="2890054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542" name="Google Shape;2542;p33"/>
              <p:cNvGrpSpPr/>
              <p:nvPr/>
            </p:nvGrpSpPr>
            <p:grpSpPr>
              <a:xfrm>
                <a:off x="8748588" y="631642"/>
                <a:ext cx="73197" cy="84743"/>
                <a:chOff x="6252271" y="2635970"/>
                <a:chExt cx="185779" cy="215084"/>
              </a:xfrm>
            </p:grpSpPr>
            <p:sp>
              <p:nvSpPr>
                <p:cNvPr id="2543" name="Google Shape;2543;p33"/>
                <p:cNvSpPr/>
                <p:nvPr/>
              </p:nvSpPr>
              <p:spPr>
                <a:xfrm rot="-4214982">
                  <a:off x="6294374" y="2733990"/>
                  <a:ext cx="60788" cy="132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4" h="132397" extrusionOk="0">
                      <a:moveTo>
                        <a:pt x="0" y="0"/>
                      </a:moveTo>
                      <a:lnTo>
                        <a:pt x="60865" y="0"/>
                      </a:lnTo>
                      <a:lnTo>
                        <a:pt x="60865" y="132397"/>
                      </a:lnTo>
                      <a:lnTo>
                        <a:pt x="0" y="13239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4" name="Google Shape;2544;p33"/>
                <p:cNvSpPr/>
                <p:nvPr/>
              </p:nvSpPr>
              <p:spPr>
                <a:xfrm rot="-4214982">
                  <a:off x="6335158" y="2620802"/>
                  <a:ext cx="60788" cy="132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4" h="132397" extrusionOk="0">
                      <a:moveTo>
                        <a:pt x="0" y="0"/>
                      </a:moveTo>
                      <a:lnTo>
                        <a:pt x="60865" y="0"/>
                      </a:lnTo>
                      <a:lnTo>
                        <a:pt x="60865" y="132397"/>
                      </a:lnTo>
                      <a:lnTo>
                        <a:pt x="0" y="13239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545" name="Google Shape;2545;p33"/>
              <p:cNvGrpSpPr/>
              <p:nvPr/>
            </p:nvGrpSpPr>
            <p:grpSpPr>
              <a:xfrm>
                <a:off x="8620911" y="588764"/>
                <a:ext cx="57420" cy="66513"/>
                <a:chOff x="5928217" y="2527142"/>
                <a:chExt cx="145737" cy="168815"/>
              </a:xfrm>
            </p:grpSpPr>
            <p:sp>
              <p:nvSpPr>
                <p:cNvPr id="2546" name="Google Shape;2546;p33"/>
                <p:cNvSpPr/>
                <p:nvPr/>
              </p:nvSpPr>
              <p:spPr>
                <a:xfrm rot="-4214982">
                  <a:off x="5961295" y="2603990"/>
                  <a:ext cx="47755" cy="103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15" h="104013" extrusionOk="0">
                      <a:moveTo>
                        <a:pt x="0" y="0"/>
                      </a:moveTo>
                      <a:lnTo>
                        <a:pt x="47816" y="0"/>
                      </a:lnTo>
                      <a:lnTo>
                        <a:pt x="47816" y="104013"/>
                      </a:lnTo>
                      <a:lnTo>
                        <a:pt x="0" y="1040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7" name="Google Shape;2547;p33"/>
                <p:cNvSpPr/>
                <p:nvPr/>
              </p:nvSpPr>
              <p:spPr>
                <a:xfrm rot="-4214982">
                  <a:off x="5993122" y="2515225"/>
                  <a:ext cx="47755" cy="103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15" h="104013" extrusionOk="0">
                      <a:moveTo>
                        <a:pt x="0" y="0"/>
                      </a:moveTo>
                      <a:lnTo>
                        <a:pt x="47816" y="0"/>
                      </a:lnTo>
                      <a:lnTo>
                        <a:pt x="47816" y="104013"/>
                      </a:lnTo>
                      <a:lnTo>
                        <a:pt x="0" y="1040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231499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" name="Google Shape;2549;p34"/>
          <p:cNvSpPr txBox="1">
            <a:spLocks noGrp="1"/>
          </p:cNvSpPr>
          <p:nvPr>
            <p:ph type="title"/>
          </p:nvPr>
        </p:nvSpPr>
        <p:spPr>
          <a:xfrm>
            <a:off x="950967" y="719336"/>
            <a:ext cx="5930800" cy="1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11333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550" name="Google Shape;2550;p34"/>
          <p:cNvSpPr txBox="1">
            <a:spLocks noGrp="1"/>
          </p:cNvSpPr>
          <p:nvPr>
            <p:ph type="subTitle" idx="1"/>
          </p:nvPr>
        </p:nvSpPr>
        <p:spPr>
          <a:xfrm>
            <a:off x="950967" y="2297587"/>
            <a:ext cx="5930800" cy="1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551" name="Google Shape;2551;p34"/>
          <p:cNvGrpSpPr/>
          <p:nvPr/>
        </p:nvGrpSpPr>
        <p:grpSpPr>
          <a:xfrm>
            <a:off x="1337475" y="-578127"/>
            <a:ext cx="12892764" cy="10503067"/>
            <a:chOff x="1003106" y="-433595"/>
            <a:chExt cx="9669573" cy="7877300"/>
          </a:xfrm>
        </p:grpSpPr>
        <p:grpSp>
          <p:nvGrpSpPr>
            <p:cNvPr id="2552" name="Google Shape;2552;p34"/>
            <p:cNvGrpSpPr/>
            <p:nvPr/>
          </p:nvGrpSpPr>
          <p:grpSpPr>
            <a:xfrm>
              <a:off x="1003106" y="-433595"/>
              <a:ext cx="9669573" cy="7877300"/>
              <a:chOff x="1003106" y="-433595"/>
              <a:chExt cx="9669573" cy="7877300"/>
            </a:xfrm>
          </p:grpSpPr>
          <p:grpSp>
            <p:nvGrpSpPr>
              <p:cNvPr id="2553" name="Google Shape;2553;p34"/>
              <p:cNvGrpSpPr/>
              <p:nvPr/>
            </p:nvGrpSpPr>
            <p:grpSpPr>
              <a:xfrm>
                <a:off x="4527625" y="1200149"/>
                <a:ext cx="5648149" cy="3940189"/>
                <a:chOff x="3918025" y="1200149"/>
                <a:chExt cx="5648149" cy="3940189"/>
              </a:xfrm>
            </p:grpSpPr>
            <p:sp>
              <p:nvSpPr>
                <p:cNvPr id="2554" name="Google Shape;2554;p34"/>
                <p:cNvSpPr/>
                <p:nvPr/>
              </p:nvSpPr>
              <p:spPr>
                <a:xfrm>
                  <a:off x="5164254" y="1388645"/>
                  <a:ext cx="3765407" cy="3262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0895" h="2972291" extrusionOk="0">
                      <a:moveTo>
                        <a:pt x="548031" y="2972291"/>
                      </a:moveTo>
                      <a:lnTo>
                        <a:pt x="2882865" y="2972291"/>
                      </a:lnTo>
                      <a:cubicBezTo>
                        <a:pt x="3219955" y="2659054"/>
                        <a:pt x="3430895" y="2211925"/>
                        <a:pt x="3430895" y="1715471"/>
                      </a:cubicBezTo>
                      <a:cubicBezTo>
                        <a:pt x="3430940" y="768062"/>
                        <a:pt x="2662879" y="0"/>
                        <a:pt x="1715470" y="0"/>
                      </a:cubicBezTo>
                      <a:cubicBezTo>
                        <a:pt x="768062" y="0"/>
                        <a:pt x="0" y="768062"/>
                        <a:pt x="0" y="1715471"/>
                      </a:cubicBezTo>
                      <a:cubicBezTo>
                        <a:pt x="0" y="2211925"/>
                        <a:pt x="210985" y="2659054"/>
                        <a:pt x="548031" y="297229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5" name="Google Shape;2555;p34"/>
                <p:cNvSpPr/>
                <p:nvPr/>
              </p:nvSpPr>
              <p:spPr>
                <a:xfrm>
                  <a:off x="3918025" y="1200149"/>
                  <a:ext cx="5648149" cy="3940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1564" h="3007778" extrusionOk="0">
                      <a:moveTo>
                        <a:pt x="4311530" y="0"/>
                      </a:moveTo>
                      <a:cubicBezTo>
                        <a:pt x="4248413" y="28797"/>
                        <a:pt x="4190715" y="65514"/>
                        <a:pt x="4143681" y="105392"/>
                      </a:cubicBezTo>
                      <a:cubicBezTo>
                        <a:pt x="3999070" y="228014"/>
                        <a:pt x="3902328" y="382212"/>
                        <a:pt x="3728052" y="482220"/>
                      </a:cubicBezTo>
                      <a:cubicBezTo>
                        <a:pt x="3525291" y="598589"/>
                        <a:pt x="3251737" y="622419"/>
                        <a:pt x="3022090" y="708254"/>
                      </a:cubicBezTo>
                      <a:cubicBezTo>
                        <a:pt x="2788240" y="795653"/>
                        <a:pt x="2603161" y="950163"/>
                        <a:pt x="2515832" y="1130900"/>
                      </a:cubicBezTo>
                      <a:cubicBezTo>
                        <a:pt x="2428503" y="1311637"/>
                        <a:pt x="2439828" y="1516620"/>
                        <a:pt x="2546887" y="1691626"/>
                      </a:cubicBezTo>
                      <a:cubicBezTo>
                        <a:pt x="2600834" y="1779823"/>
                        <a:pt x="2674129" y="1891503"/>
                        <a:pt x="2583500" y="1961950"/>
                      </a:cubicBezTo>
                      <a:cubicBezTo>
                        <a:pt x="2516735" y="2013812"/>
                        <a:pt x="2400575" y="2005093"/>
                        <a:pt x="2313767" y="2037503"/>
                      </a:cubicBezTo>
                      <a:cubicBezTo>
                        <a:pt x="2152587" y="2097633"/>
                        <a:pt x="2151475" y="2264266"/>
                        <a:pt x="2054420" y="2375703"/>
                      </a:cubicBezTo>
                      <a:cubicBezTo>
                        <a:pt x="1936105" y="2511560"/>
                        <a:pt x="1685234" y="2549874"/>
                        <a:pt x="1465175" y="2537543"/>
                      </a:cubicBezTo>
                      <a:cubicBezTo>
                        <a:pt x="1245116" y="2525211"/>
                        <a:pt x="1028426" y="2475155"/>
                        <a:pt x="808193" y="2485437"/>
                      </a:cubicBezTo>
                      <a:cubicBezTo>
                        <a:pt x="566318" y="2496727"/>
                        <a:pt x="332990" y="2584612"/>
                        <a:pt x="180355" y="2721927"/>
                      </a:cubicBezTo>
                      <a:cubicBezTo>
                        <a:pt x="88823" y="2804289"/>
                        <a:pt x="27164" y="2903672"/>
                        <a:pt x="0" y="3007779"/>
                      </a:cubicBezTo>
                      <a:lnTo>
                        <a:pt x="4311565" y="3007779"/>
                      </a:lnTo>
                      <a:lnTo>
                        <a:pt x="4311565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556" name="Google Shape;2556;p34"/>
              <p:cNvGrpSpPr/>
              <p:nvPr/>
            </p:nvGrpSpPr>
            <p:grpSpPr>
              <a:xfrm>
                <a:off x="7272528" y="2076508"/>
                <a:ext cx="3400150" cy="5367198"/>
                <a:chOff x="10842976" y="1847908"/>
                <a:chExt cx="3400150" cy="5367198"/>
              </a:xfrm>
            </p:grpSpPr>
            <p:sp>
              <p:nvSpPr>
                <p:cNvPr id="2557" name="Google Shape;2557;p34"/>
                <p:cNvSpPr/>
                <p:nvPr/>
              </p:nvSpPr>
              <p:spPr>
                <a:xfrm rot="-2700000">
                  <a:off x="11124014" y="3702462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4" y="726912"/>
                      </a:moveTo>
                      <a:cubicBezTo>
                        <a:pt x="1453824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49"/>
                        <a:pt x="325450" y="0"/>
                        <a:pt x="726912" y="0"/>
                      </a:cubicBezTo>
                      <a:cubicBezTo>
                        <a:pt x="1128374" y="0"/>
                        <a:pt x="1453824" y="325449"/>
                        <a:pt x="1453824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8" name="Google Shape;2558;p34"/>
                <p:cNvSpPr/>
                <p:nvPr/>
              </p:nvSpPr>
              <p:spPr>
                <a:xfrm>
                  <a:off x="11250152" y="3829874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6"/>
                      </a:moveTo>
                      <a:cubicBezTo>
                        <a:pt x="265184" y="1182426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3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243" y="1182426"/>
                        <a:pt x="591213" y="1182426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9" name="Google Shape;2559;p34"/>
                <p:cNvSpPr/>
                <p:nvPr/>
              </p:nvSpPr>
              <p:spPr>
                <a:xfrm>
                  <a:off x="11340019" y="3919741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8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8" y="0"/>
                        <a:pt x="989599" y="221941"/>
                        <a:pt x="989599" y="494799"/>
                      </a:cubicBezTo>
                      <a:cubicBezTo>
                        <a:pt x="989599" y="767658"/>
                        <a:pt x="767658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0" name="Google Shape;2560;p34"/>
                <p:cNvSpPr/>
                <p:nvPr/>
              </p:nvSpPr>
              <p:spPr>
                <a:xfrm>
                  <a:off x="11416433" y="3996155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918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1" name="Google Shape;2561;p34"/>
                <p:cNvSpPr/>
                <p:nvPr/>
              </p:nvSpPr>
              <p:spPr>
                <a:xfrm rot="-2700000">
                  <a:off x="11124045" y="4952179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4" y="726912"/>
                      </a:moveTo>
                      <a:cubicBezTo>
                        <a:pt x="1453824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49"/>
                        <a:pt x="325450" y="0"/>
                        <a:pt x="726912" y="0"/>
                      </a:cubicBezTo>
                      <a:cubicBezTo>
                        <a:pt x="1128374" y="0"/>
                        <a:pt x="1453824" y="325449"/>
                        <a:pt x="1453824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2" name="Google Shape;2562;p34"/>
                <p:cNvSpPr/>
                <p:nvPr/>
              </p:nvSpPr>
              <p:spPr>
                <a:xfrm>
                  <a:off x="11250152" y="5079560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2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3" y="0"/>
                        <a:pt x="1182427" y="265245"/>
                        <a:pt x="1182427" y="591213"/>
                      </a:cubicBezTo>
                      <a:cubicBezTo>
                        <a:pt x="1182427" y="917182"/>
                        <a:pt x="917243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4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4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3" name="Google Shape;2563;p34"/>
                <p:cNvSpPr/>
                <p:nvPr/>
              </p:nvSpPr>
              <p:spPr>
                <a:xfrm>
                  <a:off x="11340019" y="5169427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8"/>
                      </a:moveTo>
                      <a:cubicBezTo>
                        <a:pt x="222002" y="989598"/>
                        <a:pt x="0" y="767658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8" y="0"/>
                        <a:pt x="989599" y="221941"/>
                        <a:pt x="989599" y="494799"/>
                      </a:cubicBezTo>
                      <a:cubicBezTo>
                        <a:pt x="989599" y="767658"/>
                        <a:pt x="767658" y="989598"/>
                        <a:pt x="494799" y="989598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4" name="Google Shape;2564;p34"/>
                <p:cNvSpPr/>
                <p:nvPr/>
              </p:nvSpPr>
              <p:spPr>
                <a:xfrm>
                  <a:off x="11416433" y="5245840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918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5" name="Google Shape;2565;p34"/>
                <p:cNvSpPr/>
                <p:nvPr/>
              </p:nvSpPr>
              <p:spPr>
                <a:xfrm rot="-2700000">
                  <a:off x="11525114" y="3077640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49"/>
                        <a:pt x="325450" y="0"/>
                        <a:pt x="726912" y="0"/>
                      </a:cubicBezTo>
                      <a:cubicBezTo>
                        <a:pt x="1128374" y="0"/>
                        <a:pt x="1453823" y="325449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6" name="Google Shape;2566;p34"/>
                <p:cNvSpPr/>
                <p:nvPr/>
              </p:nvSpPr>
              <p:spPr>
                <a:xfrm>
                  <a:off x="11651234" y="3205059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6"/>
                      </a:moveTo>
                      <a:cubicBezTo>
                        <a:pt x="265184" y="1182426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182" y="1182426"/>
                        <a:pt x="591213" y="1182426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7" name="Google Shape;2567;p34"/>
                <p:cNvSpPr/>
                <p:nvPr/>
              </p:nvSpPr>
              <p:spPr>
                <a:xfrm>
                  <a:off x="11741102" y="3294927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8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8" y="221941"/>
                        <a:pt x="989598" y="494799"/>
                      </a:cubicBezTo>
                      <a:cubicBezTo>
                        <a:pt x="989598" y="767658"/>
                        <a:pt x="767657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89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89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8" name="Google Shape;2568;p34"/>
                <p:cNvSpPr/>
                <p:nvPr/>
              </p:nvSpPr>
              <p:spPr>
                <a:xfrm>
                  <a:off x="11817514" y="3371340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857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9" name="Google Shape;2569;p34"/>
                <p:cNvSpPr/>
                <p:nvPr/>
              </p:nvSpPr>
              <p:spPr>
                <a:xfrm rot="-2700000">
                  <a:off x="12102644" y="2262038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4" y="726912"/>
                      </a:moveTo>
                      <a:cubicBezTo>
                        <a:pt x="1453824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49"/>
                        <a:pt x="325450" y="0"/>
                        <a:pt x="726912" y="0"/>
                      </a:cubicBezTo>
                      <a:cubicBezTo>
                        <a:pt x="1128374" y="0"/>
                        <a:pt x="1453824" y="325449"/>
                        <a:pt x="1453824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0" name="Google Shape;2570;p34"/>
                <p:cNvSpPr/>
                <p:nvPr/>
              </p:nvSpPr>
              <p:spPr>
                <a:xfrm>
                  <a:off x="12228759" y="2389497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3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182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1" name="Google Shape;2571;p34"/>
                <p:cNvSpPr/>
                <p:nvPr/>
              </p:nvSpPr>
              <p:spPr>
                <a:xfrm>
                  <a:off x="12318626" y="2479307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8"/>
                      </a:moveTo>
                      <a:cubicBezTo>
                        <a:pt x="222002" y="989598"/>
                        <a:pt x="0" y="767658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9" y="221941"/>
                        <a:pt x="989599" y="494799"/>
                      </a:cubicBezTo>
                      <a:cubicBezTo>
                        <a:pt x="989599" y="767658"/>
                        <a:pt x="767657" y="989598"/>
                        <a:pt x="494799" y="989598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89" y="981376"/>
                        <a:pt x="981316" y="763150"/>
                        <a:pt x="981316" y="494860"/>
                      </a:cubicBezTo>
                      <a:cubicBezTo>
                        <a:pt x="981316" y="226570"/>
                        <a:pt x="763089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2" name="Google Shape;2572;p34"/>
                <p:cNvSpPr/>
                <p:nvPr/>
              </p:nvSpPr>
              <p:spPr>
                <a:xfrm>
                  <a:off x="12395040" y="2555777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344"/>
                      </a:moveTo>
                      <a:cubicBezTo>
                        <a:pt x="189783" y="8344"/>
                        <a:pt x="8283" y="189843"/>
                        <a:pt x="8283" y="412881"/>
                      </a:cubicBezTo>
                      <a:cubicBezTo>
                        <a:pt x="8283" y="635918"/>
                        <a:pt x="189722" y="817418"/>
                        <a:pt x="412820" y="817418"/>
                      </a:cubicBezTo>
                      <a:cubicBezTo>
                        <a:pt x="635918" y="817418"/>
                        <a:pt x="817357" y="635918"/>
                        <a:pt x="817357" y="412881"/>
                      </a:cubicBezTo>
                      <a:cubicBezTo>
                        <a:pt x="817357" y="189843"/>
                        <a:pt x="635857" y="8344"/>
                        <a:pt x="41282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3" name="Google Shape;2573;p34"/>
                <p:cNvSpPr/>
                <p:nvPr/>
              </p:nvSpPr>
              <p:spPr>
                <a:xfrm>
                  <a:off x="12728509" y="1847908"/>
                  <a:ext cx="1355689" cy="1355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2" h="1453822" extrusionOk="0">
                      <a:moveTo>
                        <a:pt x="1453823" y="726912"/>
                      </a:moveTo>
                      <a:cubicBezTo>
                        <a:pt x="1453823" y="1128374"/>
                        <a:pt x="1128373" y="1453823"/>
                        <a:pt x="726911" y="1453823"/>
                      </a:cubicBezTo>
                      <a:cubicBezTo>
                        <a:pt x="325449" y="1453823"/>
                        <a:pt x="0" y="1128374"/>
                        <a:pt x="0" y="726912"/>
                      </a:cubicBezTo>
                      <a:cubicBezTo>
                        <a:pt x="0" y="325449"/>
                        <a:pt x="325449" y="0"/>
                        <a:pt x="726911" y="0"/>
                      </a:cubicBezTo>
                      <a:cubicBezTo>
                        <a:pt x="1128373" y="0"/>
                        <a:pt x="1453823" y="325449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4" name="Google Shape;2574;p34"/>
                <p:cNvSpPr/>
                <p:nvPr/>
              </p:nvSpPr>
              <p:spPr>
                <a:xfrm>
                  <a:off x="12854993" y="1974392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6"/>
                      </a:moveTo>
                      <a:cubicBezTo>
                        <a:pt x="265184" y="1182426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3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182" y="1182426"/>
                        <a:pt x="591213" y="1182426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5" name="Google Shape;2575;p34"/>
                <p:cNvSpPr/>
                <p:nvPr/>
              </p:nvSpPr>
              <p:spPr>
                <a:xfrm>
                  <a:off x="12944861" y="2064259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8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8" y="0"/>
                        <a:pt x="989598" y="221941"/>
                        <a:pt x="989598" y="494799"/>
                      </a:cubicBezTo>
                      <a:cubicBezTo>
                        <a:pt x="989598" y="767658"/>
                        <a:pt x="767658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1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1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6" name="Google Shape;2576;p34"/>
                <p:cNvSpPr/>
                <p:nvPr/>
              </p:nvSpPr>
              <p:spPr>
                <a:xfrm>
                  <a:off x="13021273" y="2140672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344"/>
                      </a:moveTo>
                      <a:cubicBezTo>
                        <a:pt x="189783" y="8344"/>
                        <a:pt x="8283" y="189843"/>
                        <a:pt x="8283" y="412881"/>
                      </a:cubicBezTo>
                      <a:cubicBezTo>
                        <a:pt x="8283" y="635918"/>
                        <a:pt x="189722" y="817418"/>
                        <a:pt x="412820" y="817418"/>
                      </a:cubicBezTo>
                      <a:cubicBezTo>
                        <a:pt x="635918" y="817418"/>
                        <a:pt x="817357" y="635918"/>
                        <a:pt x="817357" y="412881"/>
                      </a:cubicBezTo>
                      <a:cubicBezTo>
                        <a:pt x="817357" y="189843"/>
                        <a:pt x="635857" y="8344"/>
                        <a:pt x="41282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7" name="Google Shape;2577;p34"/>
                <p:cNvSpPr/>
                <p:nvPr/>
              </p:nvSpPr>
              <p:spPr>
                <a:xfrm rot="-2700000">
                  <a:off x="11525087" y="4327300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49"/>
                        <a:pt x="325450" y="0"/>
                        <a:pt x="726912" y="0"/>
                      </a:cubicBezTo>
                      <a:cubicBezTo>
                        <a:pt x="1128374" y="0"/>
                        <a:pt x="1453823" y="325449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8" name="Google Shape;2578;p34"/>
                <p:cNvSpPr/>
                <p:nvPr/>
              </p:nvSpPr>
              <p:spPr>
                <a:xfrm>
                  <a:off x="11651234" y="4454802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2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2"/>
                        <a:pt x="917182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4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4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9" name="Google Shape;2579;p34"/>
                <p:cNvSpPr/>
                <p:nvPr/>
              </p:nvSpPr>
              <p:spPr>
                <a:xfrm>
                  <a:off x="11741102" y="4544613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8"/>
                      </a:moveTo>
                      <a:cubicBezTo>
                        <a:pt x="222002" y="989598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7" y="989598"/>
                        <a:pt x="494799" y="989598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89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89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0" name="Google Shape;2580;p34"/>
                <p:cNvSpPr/>
                <p:nvPr/>
              </p:nvSpPr>
              <p:spPr>
                <a:xfrm>
                  <a:off x="11817514" y="4621025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857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1" name="Google Shape;2581;p34"/>
                <p:cNvSpPr/>
                <p:nvPr/>
              </p:nvSpPr>
              <p:spPr>
                <a:xfrm rot="-2700000">
                  <a:off x="11525158" y="5577057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4"/>
                        <a:pt x="726912" y="1453824"/>
                      </a:cubicBezTo>
                      <a:cubicBezTo>
                        <a:pt x="325450" y="1453824"/>
                        <a:pt x="0" y="1128374"/>
                        <a:pt x="0" y="726912"/>
                      </a:cubicBezTo>
                      <a:cubicBezTo>
                        <a:pt x="0" y="325450"/>
                        <a:pt x="325450" y="1"/>
                        <a:pt x="726912" y="1"/>
                      </a:cubicBezTo>
                      <a:cubicBezTo>
                        <a:pt x="1128374" y="1"/>
                        <a:pt x="1453823" y="325450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2" name="Google Shape;2582;p34"/>
                <p:cNvSpPr/>
                <p:nvPr/>
              </p:nvSpPr>
              <p:spPr>
                <a:xfrm>
                  <a:off x="11651234" y="5704488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182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3" name="Google Shape;2583;p34"/>
                <p:cNvSpPr/>
                <p:nvPr/>
              </p:nvSpPr>
              <p:spPr>
                <a:xfrm>
                  <a:off x="11741102" y="5794299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7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89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89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4" name="Google Shape;2584;p34"/>
                <p:cNvSpPr/>
                <p:nvPr/>
              </p:nvSpPr>
              <p:spPr>
                <a:xfrm>
                  <a:off x="11817514" y="5870711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6"/>
                        <a:pt x="412820" y="817356"/>
                      </a:cubicBezTo>
                      <a:cubicBezTo>
                        <a:pt x="635918" y="817356"/>
                        <a:pt x="817357" y="635857"/>
                        <a:pt x="817357" y="412820"/>
                      </a:cubicBezTo>
                      <a:cubicBezTo>
                        <a:pt x="817357" y="189783"/>
                        <a:pt x="635857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5" name="Google Shape;2585;p34"/>
                <p:cNvSpPr/>
                <p:nvPr/>
              </p:nvSpPr>
              <p:spPr>
                <a:xfrm rot="-2700000">
                  <a:off x="12084405" y="3702455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4" y="726912"/>
                      </a:moveTo>
                      <a:cubicBezTo>
                        <a:pt x="1453824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1" y="1128374"/>
                        <a:pt x="1" y="726912"/>
                      </a:cubicBezTo>
                      <a:cubicBezTo>
                        <a:pt x="1" y="325449"/>
                        <a:pt x="325450" y="0"/>
                        <a:pt x="726912" y="0"/>
                      </a:cubicBezTo>
                      <a:cubicBezTo>
                        <a:pt x="1128374" y="0"/>
                        <a:pt x="1453824" y="325449"/>
                        <a:pt x="1453824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6" name="Google Shape;2586;p34"/>
                <p:cNvSpPr/>
                <p:nvPr/>
              </p:nvSpPr>
              <p:spPr>
                <a:xfrm>
                  <a:off x="12210536" y="3829874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6"/>
                      </a:moveTo>
                      <a:cubicBezTo>
                        <a:pt x="265184" y="1182426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242" y="1182426"/>
                        <a:pt x="591213" y="1182426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3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3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7" name="Google Shape;2587;p34"/>
                <p:cNvSpPr/>
                <p:nvPr/>
              </p:nvSpPr>
              <p:spPr>
                <a:xfrm>
                  <a:off x="12300404" y="3919741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800" y="989599"/>
                      </a:moveTo>
                      <a:cubicBezTo>
                        <a:pt x="222002" y="989599"/>
                        <a:pt x="0" y="767658"/>
                        <a:pt x="0" y="494799"/>
                      </a:cubicBezTo>
                      <a:cubicBezTo>
                        <a:pt x="0" y="221941"/>
                        <a:pt x="221941" y="0"/>
                        <a:pt x="494800" y="0"/>
                      </a:cubicBezTo>
                      <a:cubicBezTo>
                        <a:pt x="767658" y="0"/>
                        <a:pt x="989598" y="221941"/>
                        <a:pt x="989598" y="494799"/>
                      </a:cubicBezTo>
                      <a:cubicBezTo>
                        <a:pt x="989598" y="767658"/>
                        <a:pt x="767658" y="989599"/>
                        <a:pt x="494800" y="989599"/>
                      </a:cubicBezTo>
                      <a:close/>
                      <a:moveTo>
                        <a:pt x="494800" y="8344"/>
                      </a:moveTo>
                      <a:cubicBezTo>
                        <a:pt x="226509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800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80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8" name="Google Shape;2588;p34"/>
                <p:cNvSpPr/>
                <p:nvPr/>
              </p:nvSpPr>
              <p:spPr>
                <a:xfrm>
                  <a:off x="12376816" y="3996155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918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9" name="Google Shape;2589;p34"/>
                <p:cNvSpPr/>
                <p:nvPr/>
              </p:nvSpPr>
              <p:spPr>
                <a:xfrm>
                  <a:off x="12083907" y="4953076"/>
                  <a:ext cx="1355834" cy="135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978" h="1453823" extrusionOk="0">
                      <a:moveTo>
                        <a:pt x="1453979" y="726911"/>
                      </a:moveTo>
                      <a:cubicBezTo>
                        <a:pt x="1453979" y="1128403"/>
                        <a:pt x="1128497" y="1453275"/>
                        <a:pt x="727067" y="1453823"/>
                      </a:cubicBezTo>
                      <a:cubicBezTo>
                        <a:pt x="329169" y="1454371"/>
                        <a:pt x="8621" y="1129743"/>
                        <a:pt x="155" y="726911"/>
                      </a:cubicBezTo>
                      <a:cubicBezTo>
                        <a:pt x="-8250" y="325542"/>
                        <a:pt x="325636" y="0"/>
                        <a:pt x="727067" y="0"/>
                      </a:cubicBezTo>
                      <a:cubicBezTo>
                        <a:pt x="1128497" y="0"/>
                        <a:pt x="1453979" y="325481"/>
                        <a:pt x="1453979" y="72691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0" name="Google Shape;2590;p34"/>
                <p:cNvSpPr/>
                <p:nvPr/>
              </p:nvSpPr>
              <p:spPr>
                <a:xfrm>
                  <a:off x="12210536" y="5079560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2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2"/>
                        <a:pt x="917242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4"/>
                        <a:pt x="269813" y="1174143"/>
                        <a:pt x="591213" y="1174143"/>
                      </a:cubicBezTo>
                      <a:cubicBezTo>
                        <a:pt x="912613" y="1174143"/>
                        <a:pt x="1174143" y="912614"/>
                        <a:pt x="1174143" y="591213"/>
                      </a:cubicBezTo>
                      <a:cubicBezTo>
                        <a:pt x="1174143" y="269813"/>
                        <a:pt x="912613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1" name="Google Shape;2591;p34"/>
                <p:cNvSpPr/>
                <p:nvPr/>
              </p:nvSpPr>
              <p:spPr>
                <a:xfrm>
                  <a:off x="12300404" y="5169427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800" y="989598"/>
                      </a:moveTo>
                      <a:cubicBezTo>
                        <a:pt x="222002" y="989598"/>
                        <a:pt x="0" y="767658"/>
                        <a:pt x="0" y="494799"/>
                      </a:cubicBezTo>
                      <a:cubicBezTo>
                        <a:pt x="0" y="221941"/>
                        <a:pt x="221941" y="0"/>
                        <a:pt x="494800" y="0"/>
                      </a:cubicBezTo>
                      <a:cubicBezTo>
                        <a:pt x="767658" y="0"/>
                        <a:pt x="989598" y="221941"/>
                        <a:pt x="989598" y="494799"/>
                      </a:cubicBezTo>
                      <a:cubicBezTo>
                        <a:pt x="989598" y="767658"/>
                        <a:pt x="767658" y="989598"/>
                        <a:pt x="494800" y="989598"/>
                      </a:cubicBezTo>
                      <a:close/>
                      <a:moveTo>
                        <a:pt x="494800" y="8344"/>
                      </a:moveTo>
                      <a:cubicBezTo>
                        <a:pt x="226509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800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80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2" name="Google Shape;2592;p34"/>
                <p:cNvSpPr/>
                <p:nvPr/>
              </p:nvSpPr>
              <p:spPr>
                <a:xfrm>
                  <a:off x="12376816" y="5245840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918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3" name="Google Shape;2593;p34"/>
                <p:cNvSpPr/>
                <p:nvPr/>
              </p:nvSpPr>
              <p:spPr>
                <a:xfrm rot="-2700000">
                  <a:off x="12605073" y="3077680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4" y="726912"/>
                      </a:moveTo>
                      <a:cubicBezTo>
                        <a:pt x="1453824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49"/>
                        <a:pt x="325450" y="0"/>
                        <a:pt x="726912" y="0"/>
                      </a:cubicBezTo>
                      <a:cubicBezTo>
                        <a:pt x="1128374" y="0"/>
                        <a:pt x="1453824" y="325449"/>
                        <a:pt x="1453824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4" name="Google Shape;2594;p34"/>
                <p:cNvSpPr/>
                <p:nvPr/>
              </p:nvSpPr>
              <p:spPr>
                <a:xfrm>
                  <a:off x="12731177" y="3205059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4" y="1182426"/>
                      </a:moveTo>
                      <a:cubicBezTo>
                        <a:pt x="265184" y="1182426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4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181" y="1182426"/>
                        <a:pt x="591214" y="1182426"/>
                      </a:cubicBezTo>
                      <a:close/>
                      <a:moveTo>
                        <a:pt x="591214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4" y="1174143"/>
                      </a:cubicBezTo>
                      <a:cubicBezTo>
                        <a:pt x="912613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3" y="8283"/>
                        <a:pt x="591214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5" name="Google Shape;2595;p34"/>
                <p:cNvSpPr/>
                <p:nvPr/>
              </p:nvSpPr>
              <p:spPr>
                <a:xfrm>
                  <a:off x="12821044" y="3294927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800" y="989599"/>
                      </a:moveTo>
                      <a:cubicBezTo>
                        <a:pt x="222002" y="989599"/>
                        <a:pt x="0" y="767658"/>
                        <a:pt x="0" y="494799"/>
                      </a:cubicBezTo>
                      <a:cubicBezTo>
                        <a:pt x="0" y="221941"/>
                        <a:pt x="221941" y="0"/>
                        <a:pt x="494800" y="0"/>
                      </a:cubicBezTo>
                      <a:cubicBezTo>
                        <a:pt x="767657" y="0"/>
                        <a:pt x="989599" y="221941"/>
                        <a:pt x="989599" y="494799"/>
                      </a:cubicBezTo>
                      <a:cubicBezTo>
                        <a:pt x="989599" y="767658"/>
                        <a:pt x="767657" y="989599"/>
                        <a:pt x="494800" y="989599"/>
                      </a:cubicBezTo>
                      <a:close/>
                      <a:moveTo>
                        <a:pt x="494800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800" y="981376"/>
                      </a:cubicBezTo>
                      <a:cubicBezTo>
                        <a:pt x="763089" y="981376"/>
                        <a:pt x="981316" y="763150"/>
                        <a:pt x="981316" y="494860"/>
                      </a:cubicBezTo>
                      <a:cubicBezTo>
                        <a:pt x="981316" y="226570"/>
                        <a:pt x="763089" y="8344"/>
                        <a:pt x="49480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6" name="Google Shape;2596;p34"/>
                <p:cNvSpPr/>
                <p:nvPr/>
              </p:nvSpPr>
              <p:spPr>
                <a:xfrm>
                  <a:off x="12897458" y="3371340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6" y="635857"/>
                        <a:pt x="817356" y="412820"/>
                      </a:cubicBezTo>
                      <a:cubicBezTo>
                        <a:pt x="817356" y="189783"/>
                        <a:pt x="635857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7" name="Google Shape;2597;p34"/>
                <p:cNvSpPr/>
                <p:nvPr/>
              </p:nvSpPr>
              <p:spPr>
                <a:xfrm rot="-2700000">
                  <a:off x="12605046" y="4327340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4" y="726912"/>
                      </a:moveTo>
                      <a:cubicBezTo>
                        <a:pt x="1453824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50"/>
                        <a:pt x="325450" y="0"/>
                        <a:pt x="726912" y="0"/>
                      </a:cubicBezTo>
                      <a:cubicBezTo>
                        <a:pt x="1128374" y="0"/>
                        <a:pt x="1453824" y="325450"/>
                        <a:pt x="1453824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8" name="Google Shape;2598;p34"/>
                <p:cNvSpPr/>
                <p:nvPr/>
              </p:nvSpPr>
              <p:spPr>
                <a:xfrm>
                  <a:off x="12731177" y="4454802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4" y="1182427"/>
                      </a:moveTo>
                      <a:cubicBezTo>
                        <a:pt x="265184" y="1182427"/>
                        <a:pt x="0" y="917182"/>
                        <a:pt x="0" y="591213"/>
                      </a:cubicBezTo>
                      <a:cubicBezTo>
                        <a:pt x="0" y="265245"/>
                        <a:pt x="265184" y="0"/>
                        <a:pt x="591214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2"/>
                        <a:pt x="917181" y="1182427"/>
                        <a:pt x="591214" y="1182427"/>
                      </a:cubicBezTo>
                      <a:close/>
                      <a:moveTo>
                        <a:pt x="591214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4"/>
                        <a:pt x="269813" y="1174143"/>
                        <a:pt x="591214" y="1174143"/>
                      </a:cubicBezTo>
                      <a:cubicBezTo>
                        <a:pt x="912613" y="1174143"/>
                        <a:pt x="1174143" y="912614"/>
                        <a:pt x="1174143" y="591213"/>
                      </a:cubicBezTo>
                      <a:cubicBezTo>
                        <a:pt x="1174143" y="269813"/>
                        <a:pt x="912613" y="8283"/>
                        <a:pt x="591214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9" name="Google Shape;2599;p34"/>
                <p:cNvSpPr/>
                <p:nvPr/>
              </p:nvSpPr>
              <p:spPr>
                <a:xfrm>
                  <a:off x="12821044" y="4544613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800" y="989598"/>
                      </a:moveTo>
                      <a:cubicBezTo>
                        <a:pt x="222002" y="989598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800" y="0"/>
                      </a:cubicBezTo>
                      <a:cubicBezTo>
                        <a:pt x="767657" y="0"/>
                        <a:pt x="989599" y="221941"/>
                        <a:pt x="989599" y="494799"/>
                      </a:cubicBezTo>
                      <a:cubicBezTo>
                        <a:pt x="989599" y="767657"/>
                        <a:pt x="767657" y="989598"/>
                        <a:pt x="494800" y="989598"/>
                      </a:cubicBezTo>
                      <a:close/>
                      <a:moveTo>
                        <a:pt x="494800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800" y="981376"/>
                      </a:cubicBezTo>
                      <a:cubicBezTo>
                        <a:pt x="763089" y="981376"/>
                        <a:pt x="981316" y="763150"/>
                        <a:pt x="981316" y="494860"/>
                      </a:cubicBezTo>
                      <a:cubicBezTo>
                        <a:pt x="981316" y="226570"/>
                        <a:pt x="763089" y="8344"/>
                        <a:pt x="49480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0" name="Google Shape;2600;p34"/>
                <p:cNvSpPr/>
                <p:nvPr/>
              </p:nvSpPr>
              <p:spPr>
                <a:xfrm>
                  <a:off x="12897458" y="4621025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6" y="635857"/>
                        <a:pt x="817356" y="412820"/>
                      </a:cubicBezTo>
                      <a:cubicBezTo>
                        <a:pt x="817356" y="189783"/>
                        <a:pt x="635857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1" name="Google Shape;2601;p34"/>
                <p:cNvSpPr/>
                <p:nvPr/>
              </p:nvSpPr>
              <p:spPr>
                <a:xfrm rot="-2700000">
                  <a:off x="12605118" y="5577097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4" y="726912"/>
                      </a:moveTo>
                      <a:cubicBezTo>
                        <a:pt x="1453824" y="1128374"/>
                        <a:pt x="1128374" y="1453824"/>
                        <a:pt x="726912" y="1453824"/>
                      </a:cubicBezTo>
                      <a:cubicBezTo>
                        <a:pt x="325450" y="1453824"/>
                        <a:pt x="0" y="1128374"/>
                        <a:pt x="0" y="726912"/>
                      </a:cubicBezTo>
                      <a:cubicBezTo>
                        <a:pt x="0" y="325450"/>
                        <a:pt x="325450" y="1"/>
                        <a:pt x="726912" y="1"/>
                      </a:cubicBezTo>
                      <a:cubicBezTo>
                        <a:pt x="1128374" y="1"/>
                        <a:pt x="1453824" y="325450"/>
                        <a:pt x="1453824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2" name="Google Shape;2602;p34"/>
                <p:cNvSpPr/>
                <p:nvPr/>
              </p:nvSpPr>
              <p:spPr>
                <a:xfrm>
                  <a:off x="12731177" y="5704488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4" y="1182427"/>
                      </a:moveTo>
                      <a:cubicBezTo>
                        <a:pt x="265184" y="1182427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4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181" y="1182427"/>
                        <a:pt x="591214" y="1182427"/>
                      </a:cubicBezTo>
                      <a:close/>
                      <a:moveTo>
                        <a:pt x="591214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4" y="1174143"/>
                      </a:cubicBezTo>
                      <a:cubicBezTo>
                        <a:pt x="912613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3" y="8283"/>
                        <a:pt x="591214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3" name="Google Shape;2603;p34"/>
                <p:cNvSpPr/>
                <p:nvPr/>
              </p:nvSpPr>
              <p:spPr>
                <a:xfrm>
                  <a:off x="12821044" y="5794299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800" y="989599"/>
                      </a:moveTo>
                      <a:cubicBezTo>
                        <a:pt x="222002" y="989599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800" y="0"/>
                      </a:cubicBezTo>
                      <a:cubicBezTo>
                        <a:pt x="767657" y="0"/>
                        <a:pt x="989599" y="221941"/>
                        <a:pt x="989599" y="494799"/>
                      </a:cubicBezTo>
                      <a:cubicBezTo>
                        <a:pt x="989599" y="767657"/>
                        <a:pt x="767657" y="989599"/>
                        <a:pt x="494800" y="989599"/>
                      </a:cubicBezTo>
                      <a:close/>
                      <a:moveTo>
                        <a:pt x="494800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800" y="981376"/>
                      </a:cubicBezTo>
                      <a:cubicBezTo>
                        <a:pt x="763089" y="981376"/>
                        <a:pt x="981316" y="763150"/>
                        <a:pt x="981316" y="494860"/>
                      </a:cubicBezTo>
                      <a:cubicBezTo>
                        <a:pt x="981316" y="226570"/>
                        <a:pt x="763089" y="8344"/>
                        <a:pt x="49480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4" name="Google Shape;2604;p34"/>
                <p:cNvSpPr/>
                <p:nvPr/>
              </p:nvSpPr>
              <p:spPr>
                <a:xfrm>
                  <a:off x="12897458" y="5870711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6"/>
                        <a:pt x="412820" y="817356"/>
                      </a:cubicBezTo>
                      <a:cubicBezTo>
                        <a:pt x="635918" y="817356"/>
                        <a:pt x="817356" y="635857"/>
                        <a:pt x="817356" y="412820"/>
                      </a:cubicBezTo>
                      <a:cubicBezTo>
                        <a:pt x="817356" y="189783"/>
                        <a:pt x="635857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605" name="Google Shape;2605;p34"/>
              <p:cNvGrpSpPr/>
              <p:nvPr/>
            </p:nvGrpSpPr>
            <p:grpSpPr>
              <a:xfrm>
                <a:off x="1003106" y="4133465"/>
                <a:ext cx="3395851" cy="2036877"/>
                <a:chOff x="10061381" y="5124065"/>
                <a:chExt cx="3395851" cy="2036877"/>
              </a:xfrm>
            </p:grpSpPr>
            <p:sp>
              <p:nvSpPr>
                <p:cNvPr id="2606" name="Google Shape;2606;p34"/>
                <p:cNvSpPr/>
                <p:nvPr/>
              </p:nvSpPr>
              <p:spPr>
                <a:xfrm rot="-2700000">
                  <a:off x="11893678" y="5392328"/>
                  <a:ext cx="1295290" cy="1295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4" y="726912"/>
                      </a:moveTo>
                      <a:cubicBezTo>
                        <a:pt x="1453824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50"/>
                        <a:pt x="325450" y="0"/>
                        <a:pt x="726912" y="0"/>
                      </a:cubicBezTo>
                      <a:cubicBezTo>
                        <a:pt x="1128374" y="0"/>
                        <a:pt x="1453824" y="325450"/>
                        <a:pt x="1453824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7" name="Google Shape;2607;p34"/>
                <p:cNvSpPr/>
                <p:nvPr/>
              </p:nvSpPr>
              <p:spPr>
                <a:xfrm>
                  <a:off x="12014903" y="5512781"/>
                  <a:ext cx="1055315" cy="105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2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6" y="265245"/>
                        <a:pt x="1182426" y="591213"/>
                      </a:cubicBezTo>
                      <a:cubicBezTo>
                        <a:pt x="1182426" y="917182"/>
                        <a:pt x="917181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4"/>
                        <a:pt x="269813" y="1174143"/>
                        <a:pt x="591213" y="1174143"/>
                      </a:cubicBezTo>
                      <a:cubicBezTo>
                        <a:pt x="912613" y="1174143"/>
                        <a:pt x="1174143" y="912614"/>
                        <a:pt x="1174143" y="591213"/>
                      </a:cubicBezTo>
                      <a:cubicBezTo>
                        <a:pt x="1174143" y="269813"/>
                        <a:pt x="912613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8" name="Google Shape;2608;p34"/>
                <p:cNvSpPr/>
                <p:nvPr/>
              </p:nvSpPr>
              <p:spPr>
                <a:xfrm>
                  <a:off x="12100874" y="5598754"/>
                  <a:ext cx="883216" cy="883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8"/>
                      </a:moveTo>
                      <a:cubicBezTo>
                        <a:pt x="222002" y="989598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7" y="989598"/>
                        <a:pt x="494799" y="989598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89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89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9" name="Google Shape;2609;p34"/>
                <p:cNvSpPr/>
                <p:nvPr/>
              </p:nvSpPr>
              <p:spPr>
                <a:xfrm>
                  <a:off x="12173976" y="5671855"/>
                  <a:ext cx="736884" cy="73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40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22"/>
                        <a:pt x="8283" y="412820"/>
                      </a:cubicBezTo>
                      <a:cubicBezTo>
                        <a:pt x="8283" y="635918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857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0" name="Google Shape;2610;p34"/>
                <p:cNvSpPr/>
                <p:nvPr/>
              </p:nvSpPr>
              <p:spPr>
                <a:xfrm>
                  <a:off x="11125852" y="5689614"/>
                  <a:ext cx="1297536" cy="1297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2" h="1453822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3"/>
                        <a:pt x="726912" y="1453823"/>
                      </a:cubicBezTo>
                      <a:cubicBezTo>
                        <a:pt x="325449" y="1453823"/>
                        <a:pt x="0" y="1128374"/>
                        <a:pt x="0" y="726912"/>
                      </a:cubicBezTo>
                      <a:cubicBezTo>
                        <a:pt x="0" y="325450"/>
                        <a:pt x="325449" y="1"/>
                        <a:pt x="726912" y="1"/>
                      </a:cubicBezTo>
                      <a:cubicBezTo>
                        <a:pt x="1128374" y="1"/>
                        <a:pt x="1453823" y="325450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1" name="Google Shape;2611;p34"/>
                <p:cNvSpPr/>
                <p:nvPr/>
              </p:nvSpPr>
              <p:spPr>
                <a:xfrm>
                  <a:off x="11246854" y="5810616"/>
                  <a:ext cx="1055315" cy="105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181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3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3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2" name="Google Shape;2612;p34"/>
                <p:cNvSpPr/>
                <p:nvPr/>
              </p:nvSpPr>
              <p:spPr>
                <a:xfrm>
                  <a:off x="11332826" y="5896534"/>
                  <a:ext cx="883216" cy="883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7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3" name="Google Shape;2613;p34"/>
                <p:cNvSpPr/>
                <p:nvPr/>
              </p:nvSpPr>
              <p:spPr>
                <a:xfrm>
                  <a:off x="11405927" y="5969636"/>
                  <a:ext cx="736883" cy="73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344"/>
                      </a:moveTo>
                      <a:cubicBezTo>
                        <a:pt x="189783" y="8344"/>
                        <a:pt x="8283" y="189783"/>
                        <a:pt x="8283" y="412881"/>
                      </a:cubicBezTo>
                      <a:cubicBezTo>
                        <a:pt x="8283" y="635979"/>
                        <a:pt x="189722" y="817418"/>
                        <a:pt x="412820" y="817418"/>
                      </a:cubicBezTo>
                      <a:cubicBezTo>
                        <a:pt x="635918" y="817418"/>
                        <a:pt x="817357" y="635979"/>
                        <a:pt x="817357" y="412881"/>
                      </a:cubicBezTo>
                      <a:cubicBezTo>
                        <a:pt x="817357" y="189783"/>
                        <a:pt x="635857" y="8344"/>
                        <a:pt x="41282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4" name="Google Shape;2614;p34"/>
                <p:cNvSpPr/>
                <p:nvPr/>
              </p:nvSpPr>
              <p:spPr>
                <a:xfrm>
                  <a:off x="10061381" y="5863406"/>
                  <a:ext cx="1297536" cy="1297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2" h="1453822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3"/>
                        <a:pt x="726912" y="1453823"/>
                      </a:cubicBezTo>
                      <a:cubicBezTo>
                        <a:pt x="325449" y="1453823"/>
                        <a:pt x="0" y="1128374"/>
                        <a:pt x="0" y="726912"/>
                      </a:cubicBezTo>
                      <a:cubicBezTo>
                        <a:pt x="0" y="325450"/>
                        <a:pt x="325449" y="1"/>
                        <a:pt x="726912" y="1"/>
                      </a:cubicBezTo>
                      <a:cubicBezTo>
                        <a:pt x="1128374" y="1"/>
                        <a:pt x="1453823" y="325450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5" name="Google Shape;2615;p34"/>
                <p:cNvSpPr/>
                <p:nvPr/>
              </p:nvSpPr>
              <p:spPr>
                <a:xfrm>
                  <a:off x="10182383" y="5984407"/>
                  <a:ext cx="1055315" cy="105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6" y="265245"/>
                        <a:pt x="1182426" y="591213"/>
                      </a:cubicBezTo>
                      <a:cubicBezTo>
                        <a:pt x="1182426" y="917181"/>
                        <a:pt x="917181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6" name="Google Shape;2616;p34"/>
                <p:cNvSpPr/>
                <p:nvPr/>
              </p:nvSpPr>
              <p:spPr>
                <a:xfrm>
                  <a:off x="10268355" y="6070325"/>
                  <a:ext cx="883216" cy="883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8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8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7" name="Google Shape;2617;p34"/>
                <p:cNvSpPr/>
                <p:nvPr/>
              </p:nvSpPr>
              <p:spPr>
                <a:xfrm>
                  <a:off x="10341456" y="6143426"/>
                  <a:ext cx="736883" cy="73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344"/>
                      </a:moveTo>
                      <a:cubicBezTo>
                        <a:pt x="189783" y="8344"/>
                        <a:pt x="8283" y="189783"/>
                        <a:pt x="8283" y="412881"/>
                      </a:cubicBezTo>
                      <a:cubicBezTo>
                        <a:pt x="8283" y="635979"/>
                        <a:pt x="189722" y="817418"/>
                        <a:pt x="412820" y="817418"/>
                      </a:cubicBezTo>
                      <a:cubicBezTo>
                        <a:pt x="635918" y="817418"/>
                        <a:pt x="817357" y="635979"/>
                        <a:pt x="817357" y="412881"/>
                      </a:cubicBezTo>
                      <a:cubicBezTo>
                        <a:pt x="817357" y="189783"/>
                        <a:pt x="635857" y="8344"/>
                        <a:pt x="41282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618" name="Google Shape;2618;p34"/>
              <p:cNvGrpSpPr/>
              <p:nvPr/>
            </p:nvGrpSpPr>
            <p:grpSpPr>
              <a:xfrm flipH="1">
                <a:off x="7966159" y="-433595"/>
                <a:ext cx="796839" cy="1977046"/>
                <a:chOff x="5506084" y="-1347995"/>
                <a:chExt cx="796839" cy="1977046"/>
              </a:xfrm>
            </p:grpSpPr>
            <p:grpSp>
              <p:nvGrpSpPr>
                <p:cNvPr id="2619" name="Google Shape;2619;p34"/>
                <p:cNvGrpSpPr/>
                <p:nvPr/>
              </p:nvGrpSpPr>
              <p:grpSpPr>
                <a:xfrm>
                  <a:off x="5506901" y="-153694"/>
                  <a:ext cx="153656" cy="359634"/>
                  <a:chOff x="1054606" y="2826511"/>
                  <a:chExt cx="264788" cy="619738"/>
                </a:xfrm>
              </p:grpSpPr>
              <p:sp>
                <p:nvSpPr>
                  <p:cNvPr id="2620" name="Google Shape;2620;p34"/>
                  <p:cNvSpPr/>
                  <p:nvPr/>
                </p:nvSpPr>
                <p:spPr>
                  <a:xfrm>
                    <a:off x="1062075" y="2826511"/>
                    <a:ext cx="246499" cy="513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499" h="513481" extrusionOk="0">
                        <a:moveTo>
                          <a:pt x="18438" y="513481"/>
                        </a:moveTo>
                        <a:cubicBezTo>
                          <a:pt x="-11081" y="416836"/>
                          <a:pt x="-4936" y="308267"/>
                          <a:pt x="35298" y="215614"/>
                        </a:cubicBezTo>
                        <a:cubicBezTo>
                          <a:pt x="75532" y="122960"/>
                          <a:pt x="150695" y="44383"/>
                          <a:pt x="241510" y="0"/>
                        </a:cubicBezTo>
                        <a:lnTo>
                          <a:pt x="246500" y="10190"/>
                        </a:lnTo>
                        <a:cubicBezTo>
                          <a:pt x="158101" y="53365"/>
                          <a:pt x="84881" y="129894"/>
                          <a:pt x="45698" y="220131"/>
                        </a:cubicBezTo>
                        <a:cubicBezTo>
                          <a:pt x="6514" y="310369"/>
                          <a:pt x="527" y="416101"/>
                          <a:pt x="29258" y="510172"/>
                        </a:cubicBezTo>
                        <a:lnTo>
                          <a:pt x="18385" y="513481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1" name="Google Shape;2621;p34"/>
                  <p:cNvSpPr/>
                  <p:nvPr/>
                </p:nvSpPr>
                <p:spPr>
                  <a:xfrm>
                    <a:off x="1054606" y="2839117"/>
                    <a:ext cx="255596" cy="6071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596" h="607132" extrusionOk="0">
                        <a:moveTo>
                          <a:pt x="44395" y="607133"/>
                        </a:moveTo>
                        <a:cubicBezTo>
                          <a:pt x="-5451" y="534018"/>
                          <a:pt x="-4400" y="442993"/>
                          <a:pt x="5212" y="379491"/>
                        </a:cubicBezTo>
                        <a:cubicBezTo>
                          <a:pt x="28428" y="226434"/>
                          <a:pt x="119715" y="84565"/>
                          <a:pt x="249399" y="0"/>
                        </a:cubicBezTo>
                        <a:lnTo>
                          <a:pt x="255597" y="9507"/>
                        </a:lnTo>
                        <a:cubicBezTo>
                          <a:pt x="128592" y="92338"/>
                          <a:pt x="39195" y="231266"/>
                          <a:pt x="16452" y="381172"/>
                        </a:cubicBezTo>
                        <a:cubicBezTo>
                          <a:pt x="7155" y="442678"/>
                          <a:pt x="6052" y="530657"/>
                          <a:pt x="53797" y="600725"/>
                        </a:cubicBezTo>
                        <a:lnTo>
                          <a:pt x="44448" y="607133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2" name="Google Shape;2622;p34"/>
                  <p:cNvSpPr/>
                  <p:nvPr/>
                </p:nvSpPr>
                <p:spPr>
                  <a:xfrm>
                    <a:off x="1093575" y="2845683"/>
                    <a:ext cx="183485" cy="5828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485" h="582866" extrusionOk="0">
                        <a:moveTo>
                          <a:pt x="49337" y="582866"/>
                        </a:moveTo>
                        <a:cubicBezTo>
                          <a:pt x="15038" y="530447"/>
                          <a:pt x="-1927" y="464423"/>
                          <a:pt x="174" y="391887"/>
                        </a:cubicBezTo>
                        <a:cubicBezTo>
                          <a:pt x="1907" y="333111"/>
                          <a:pt x="15354" y="271710"/>
                          <a:pt x="42614" y="198701"/>
                        </a:cubicBezTo>
                        <a:cubicBezTo>
                          <a:pt x="78383" y="102843"/>
                          <a:pt x="121086" y="39709"/>
                          <a:pt x="176920" y="0"/>
                        </a:cubicBezTo>
                        <a:lnTo>
                          <a:pt x="183485" y="9244"/>
                        </a:lnTo>
                        <a:cubicBezTo>
                          <a:pt x="129542" y="47587"/>
                          <a:pt x="88153" y="109041"/>
                          <a:pt x="53224" y="202693"/>
                        </a:cubicBezTo>
                        <a:cubicBezTo>
                          <a:pt x="26436" y="274494"/>
                          <a:pt x="13148" y="334740"/>
                          <a:pt x="11519" y="392254"/>
                        </a:cubicBezTo>
                        <a:cubicBezTo>
                          <a:pt x="10101" y="441207"/>
                          <a:pt x="17139" y="512956"/>
                          <a:pt x="58844" y="576668"/>
                        </a:cubicBezTo>
                        <a:lnTo>
                          <a:pt x="49337" y="582866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3" name="Google Shape;2623;p34"/>
                  <p:cNvSpPr/>
                  <p:nvPr/>
                </p:nvSpPr>
                <p:spPr>
                  <a:xfrm>
                    <a:off x="1180170" y="2827352"/>
                    <a:ext cx="139224" cy="534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24" h="534123" extrusionOk="0">
                        <a:moveTo>
                          <a:pt x="51193" y="534071"/>
                        </a:moveTo>
                        <a:cubicBezTo>
                          <a:pt x="7178" y="448613"/>
                          <a:pt x="-9210" y="349237"/>
                          <a:pt x="4972" y="254114"/>
                        </a:cubicBezTo>
                        <a:cubicBezTo>
                          <a:pt x="19206" y="159045"/>
                          <a:pt x="64009" y="68807"/>
                          <a:pt x="131083" y="0"/>
                        </a:cubicBezTo>
                        <a:lnTo>
                          <a:pt x="139225" y="7931"/>
                        </a:lnTo>
                        <a:cubicBezTo>
                          <a:pt x="73779" y="75058"/>
                          <a:pt x="30078" y="163089"/>
                          <a:pt x="16212" y="255848"/>
                        </a:cubicBezTo>
                        <a:cubicBezTo>
                          <a:pt x="2345" y="348554"/>
                          <a:pt x="18313" y="445567"/>
                          <a:pt x="61278" y="528924"/>
                        </a:cubicBezTo>
                        <a:lnTo>
                          <a:pt x="51193" y="534124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4" name="Google Shape;2624;p34"/>
                  <p:cNvSpPr/>
                  <p:nvPr/>
                </p:nvSpPr>
                <p:spPr>
                  <a:xfrm>
                    <a:off x="1211659" y="2854559"/>
                    <a:ext cx="73279" cy="4455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279" h="445566" extrusionOk="0">
                        <a:moveTo>
                          <a:pt x="27846" y="445514"/>
                        </a:moveTo>
                        <a:cubicBezTo>
                          <a:pt x="-19111" y="299338"/>
                          <a:pt x="-6243" y="136932"/>
                          <a:pt x="63142" y="0"/>
                        </a:cubicBezTo>
                        <a:lnTo>
                          <a:pt x="73280" y="5147"/>
                        </a:lnTo>
                        <a:cubicBezTo>
                          <a:pt x="5260" y="139453"/>
                          <a:pt x="-7346" y="298708"/>
                          <a:pt x="38666" y="442100"/>
                        </a:cubicBezTo>
                        <a:lnTo>
                          <a:pt x="27846" y="445567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5" name="Google Shape;2625;p34"/>
                  <p:cNvSpPr/>
                  <p:nvPr/>
                </p:nvSpPr>
                <p:spPr>
                  <a:xfrm>
                    <a:off x="1236066" y="2866430"/>
                    <a:ext cx="47717" cy="3631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717" h="363155" extrusionOk="0">
                        <a:moveTo>
                          <a:pt x="12000" y="363156"/>
                        </a:moveTo>
                        <a:cubicBezTo>
                          <a:pt x="-10165" y="242296"/>
                          <a:pt x="-1498" y="116710"/>
                          <a:pt x="36950" y="0"/>
                        </a:cubicBezTo>
                        <a:lnTo>
                          <a:pt x="47717" y="3572"/>
                        </a:lnTo>
                        <a:cubicBezTo>
                          <a:pt x="9847" y="118496"/>
                          <a:pt x="1390" y="242139"/>
                          <a:pt x="23188" y="361107"/>
                        </a:cubicBezTo>
                        <a:lnTo>
                          <a:pt x="12053" y="363156"/>
                        </a:ln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6" name="Google Shape;2626;p34"/>
                  <p:cNvSpPr/>
                  <p:nvPr/>
                </p:nvSpPr>
                <p:spPr>
                  <a:xfrm>
                    <a:off x="1252978" y="2829558"/>
                    <a:ext cx="63212" cy="497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2" h="497356" extrusionOk="0">
                        <a:moveTo>
                          <a:pt x="16203" y="497304"/>
                        </a:moveTo>
                        <a:lnTo>
                          <a:pt x="6696" y="491106"/>
                        </a:lnTo>
                        <a:cubicBezTo>
                          <a:pt x="26866" y="460169"/>
                          <a:pt x="36373" y="418832"/>
                          <a:pt x="34219" y="371560"/>
                        </a:cubicBezTo>
                        <a:cubicBezTo>
                          <a:pt x="32591" y="335685"/>
                          <a:pt x="24870" y="299653"/>
                          <a:pt x="17359" y="264829"/>
                        </a:cubicBezTo>
                        <a:lnTo>
                          <a:pt x="13367" y="246131"/>
                        </a:lnTo>
                        <a:cubicBezTo>
                          <a:pt x="5226" y="207368"/>
                          <a:pt x="-3073" y="162249"/>
                          <a:pt x="1129" y="117288"/>
                        </a:cubicBezTo>
                        <a:cubicBezTo>
                          <a:pt x="5698" y="68387"/>
                          <a:pt x="25080" y="26735"/>
                          <a:pt x="55754" y="0"/>
                        </a:cubicBezTo>
                        <a:lnTo>
                          <a:pt x="63213" y="8562"/>
                        </a:lnTo>
                        <a:cubicBezTo>
                          <a:pt x="34745" y="33353"/>
                          <a:pt x="16729" y="72379"/>
                          <a:pt x="12422" y="118338"/>
                        </a:cubicBezTo>
                        <a:cubicBezTo>
                          <a:pt x="8377" y="161724"/>
                          <a:pt x="16518" y="205844"/>
                          <a:pt x="24502" y="243820"/>
                        </a:cubicBezTo>
                        <a:lnTo>
                          <a:pt x="28494" y="262466"/>
                        </a:lnTo>
                        <a:cubicBezTo>
                          <a:pt x="36058" y="297762"/>
                          <a:pt x="43936" y="334267"/>
                          <a:pt x="45565" y="371087"/>
                        </a:cubicBezTo>
                        <a:cubicBezTo>
                          <a:pt x="47823" y="420775"/>
                          <a:pt x="37633" y="464423"/>
                          <a:pt x="16203" y="497356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627" name="Google Shape;2627;p34"/>
                <p:cNvSpPr/>
                <p:nvPr/>
              </p:nvSpPr>
              <p:spPr>
                <a:xfrm>
                  <a:off x="5920675" y="-1347995"/>
                  <a:ext cx="186776" cy="781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028" h="1347730" extrusionOk="0">
                      <a:moveTo>
                        <a:pt x="310578" y="0"/>
                      </a:moveTo>
                      <a:cubicBezTo>
                        <a:pt x="254272" y="457280"/>
                        <a:pt x="150378" y="907942"/>
                        <a:pt x="0" y="1344054"/>
                      </a:cubicBezTo>
                      <a:lnTo>
                        <a:pt x="10715" y="1347731"/>
                      </a:lnTo>
                      <a:cubicBezTo>
                        <a:pt x="161566" y="910463"/>
                        <a:pt x="265670" y="458541"/>
                        <a:pt x="322029" y="0"/>
                      </a:cubicBezTo>
                      <a:lnTo>
                        <a:pt x="31057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8" name="Google Shape;2628;p34"/>
                <p:cNvSpPr/>
                <p:nvPr/>
              </p:nvSpPr>
              <p:spPr>
                <a:xfrm>
                  <a:off x="5615049" y="-709397"/>
                  <a:ext cx="479171" cy="478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157" h="824994" extrusionOk="0">
                      <a:moveTo>
                        <a:pt x="816448" y="323429"/>
                      </a:moveTo>
                      <a:cubicBezTo>
                        <a:pt x="836039" y="411408"/>
                        <a:pt x="825744" y="505742"/>
                        <a:pt x="787717" y="587471"/>
                      </a:cubicBezTo>
                      <a:cubicBezTo>
                        <a:pt x="705936" y="763218"/>
                        <a:pt x="488746" y="863278"/>
                        <a:pt x="302021" y="811226"/>
                      </a:cubicBezTo>
                      <a:cubicBezTo>
                        <a:pt x="115295" y="759174"/>
                        <a:pt x="-18800" y="561156"/>
                        <a:pt x="2157" y="368495"/>
                      </a:cubicBezTo>
                      <a:cubicBezTo>
                        <a:pt x="23115" y="175782"/>
                        <a:pt x="196604" y="11275"/>
                        <a:pt x="390157" y="560"/>
                      </a:cubicBezTo>
                      <a:cubicBezTo>
                        <a:pt x="583711" y="-10155"/>
                        <a:pt x="774270" y="134235"/>
                        <a:pt x="816395" y="32348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9" name="Google Shape;2629;p34"/>
                <p:cNvSpPr/>
                <p:nvPr/>
              </p:nvSpPr>
              <p:spPr>
                <a:xfrm>
                  <a:off x="5680246" y="-708950"/>
                  <a:ext cx="264066" cy="41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286" h="711499" extrusionOk="0">
                      <a:moveTo>
                        <a:pt x="56939" y="233472"/>
                      </a:moveTo>
                      <a:cubicBezTo>
                        <a:pt x="106102" y="126900"/>
                        <a:pt x="198126" y="34666"/>
                        <a:pt x="320456" y="0"/>
                      </a:cubicBezTo>
                      <a:cubicBezTo>
                        <a:pt x="366888" y="2784"/>
                        <a:pt x="412479" y="14077"/>
                        <a:pt x="455287" y="32513"/>
                      </a:cubicBezTo>
                      <a:cubicBezTo>
                        <a:pt x="190457" y="126532"/>
                        <a:pt x="81311" y="426816"/>
                        <a:pt x="74903" y="699524"/>
                      </a:cubicBezTo>
                      <a:cubicBezTo>
                        <a:pt x="62454" y="703778"/>
                        <a:pt x="49901" y="707613"/>
                        <a:pt x="37400" y="711499"/>
                      </a:cubicBezTo>
                      <a:cubicBezTo>
                        <a:pt x="-14179" y="555921"/>
                        <a:pt x="-16700" y="387580"/>
                        <a:pt x="56992" y="233472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0" name="Google Shape;2630;p34"/>
                <p:cNvSpPr/>
                <p:nvPr/>
              </p:nvSpPr>
              <p:spPr>
                <a:xfrm>
                  <a:off x="5723507" y="-630464"/>
                  <a:ext cx="324625" cy="361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98" h="623835" extrusionOk="0">
                      <a:moveTo>
                        <a:pt x="459" y="620947"/>
                      </a:moveTo>
                      <a:cubicBezTo>
                        <a:pt x="-66" y="602196"/>
                        <a:pt x="-171" y="583287"/>
                        <a:pt x="302" y="564220"/>
                      </a:cubicBezTo>
                      <a:cubicBezTo>
                        <a:pt x="266234" y="473773"/>
                        <a:pt x="506482" y="299338"/>
                        <a:pt x="527597" y="0"/>
                      </a:cubicBezTo>
                      <a:cubicBezTo>
                        <a:pt x="537945" y="10925"/>
                        <a:pt x="547819" y="22323"/>
                        <a:pt x="556906" y="34246"/>
                      </a:cubicBezTo>
                      <a:cubicBezTo>
                        <a:pt x="590837" y="367778"/>
                        <a:pt x="310250" y="576406"/>
                        <a:pt x="4451" y="623836"/>
                      </a:cubicBezTo>
                      <a:cubicBezTo>
                        <a:pt x="3086" y="622943"/>
                        <a:pt x="1773" y="621945"/>
                        <a:pt x="407" y="620999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631" name="Google Shape;2631;p34"/>
                <p:cNvGrpSpPr/>
                <p:nvPr/>
              </p:nvGrpSpPr>
              <p:grpSpPr>
                <a:xfrm>
                  <a:off x="5628005" y="-702206"/>
                  <a:ext cx="460950" cy="449603"/>
                  <a:chOff x="1263298" y="1881291"/>
                  <a:chExt cx="794330" cy="774777"/>
                </a:xfrm>
              </p:grpSpPr>
              <p:sp>
                <p:nvSpPr>
                  <p:cNvPr id="2632" name="Google Shape;2632;p34"/>
                  <p:cNvSpPr/>
                  <p:nvPr/>
                </p:nvSpPr>
                <p:spPr>
                  <a:xfrm>
                    <a:off x="1263298" y="2107183"/>
                    <a:ext cx="597719" cy="5488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7719" h="548885" extrusionOk="0">
                        <a:moveTo>
                          <a:pt x="505760" y="176906"/>
                        </a:moveTo>
                        <a:cubicBezTo>
                          <a:pt x="449664" y="107625"/>
                          <a:pt x="367673" y="53840"/>
                          <a:pt x="274809" y="25424"/>
                        </a:cubicBezTo>
                        <a:cubicBezTo>
                          <a:pt x="211832" y="6148"/>
                          <a:pt x="152374" y="685"/>
                          <a:pt x="98011" y="9142"/>
                        </a:cubicBezTo>
                        <a:cubicBezTo>
                          <a:pt x="62189" y="14709"/>
                          <a:pt x="28941" y="26580"/>
                          <a:pt x="0" y="43598"/>
                        </a:cubicBezTo>
                        <a:cubicBezTo>
                          <a:pt x="945" y="41024"/>
                          <a:pt x="1943" y="38451"/>
                          <a:pt x="2941" y="35877"/>
                        </a:cubicBezTo>
                        <a:cubicBezTo>
                          <a:pt x="31095" y="20224"/>
                          <a:pt x="63030" y="9247"/>
                          <a:pt x="97223" y="3942"/>
                        </a:cubicBezTo>
                        <a:cubicBezTo>
                          <a:pt x="152374" y="-4672"/>
                          <a:pt x="212672" y="843"/>
                          <a:pt x="276385" y="20382"/>
                        </a:cubicBezTo>
                        <a:cubicBezTo>
                          <a:pt x="370247" y="49113"/>
                          <a:pt x="453183" y="103529"/>
                          <a:pt x="509910" y="173596"/>
                        </a:cubicBezTo>
                        <a:cubicBezTo>
                          <a:pt x="571469" y="249600"/>
                          <a:pt x="603194" y="345562"/>
                          <a:pt x="596943" y="436850"/>
                        </a:cubicBezTo>
                        <a:cubicBezTo>
                          <a:pt x="594107" y="478397"/>
                          <a:pt x="583182" y="515270"/>
                          <a:pt x="565376" y="544893"/>
                        </a:cubicBezTo>
                        <a:cubicBezTo>
                          <a:pt x="562487" y="546259"/>
                          <a:pt x="559546" y="547572"/>
                          <a:pt x="556604" y="548885"/>
                        </a:cubicBezTo>
                        <a:cubicBezTo>
                          <a:pt x="576459" y="518999"/>
                          <a:pt x="588644" y="480446"/>
                          <a:pt x="591638" y="436483"/>
                        </a:cubicBezTo>
                        <a:cubicBezTo>
                          <a:pt x="597784" y="346508"/>
                          <a:pt x="566479" y="251911"/>
                          <a:pt x="505760" y="176906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3" name="Google Shape;2633;p34"/>
                  <p:cNvSpPr/>
                  <p:nvPr/>
                </p:nvSpPr>
                <p:spPr>
                  <a:xfrm>
                    <a:off x="1462052" y="1908670"/>
                    <a:ext cx="593041" cy="4947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041" h="494754" extrusionOk="0">
                        <a:moveTo>
                          <a:pt x="574515" y="355617"/>
                        </a:moveTo>
                        <a:cubicBezTo>
                          <a:pt x="556499" y="288595"/>
                          <a:pt x="518314" y="224778"/>
                          <a:pt x="464056" y="171097"/>
                        </a:cubicBezTo>
                        <a:cubicBezTo>
                          <a:pt x="415523" y="123090"/>
                          <a:pt x="354489" y="83171"/>
                          <a:pt x="282688" y="52497"/>
                        </a:cubicBezTo>
                        <a:cubicBezTo>
                          <a:pt x="221234" y="26287"/>
                          <a:pt x="113138" y="-8169"/>
                          <a:pt x="0" y="10739"/>
                        </a:cubicBezTo>
                        <a:cubicBezTo>
                          <a:pt x="4570" y="8218"/>
                          <a:pt x="9192" y="5697"/>
                          <a:pt x="13867" y="3333"/>
                        </a:cubicBezTo>
                        <a:cubicBezTo>
                          <a:pt x="122855" y="-10638"/>
                          <a:pt x="225383" y="22242"/>
                          <a:pt x="284789" y="47612"/>
                        </a:cubicBezTo>
                        <a:cubicBezTo>
                          <a:pt x="357221" y="78549"/>
                          <a:pt x="418779" y="118783"/>
                          <a:pt x="467785" y="167316"/>
                        </a:cubicBezTo>
                        <a:cubicBezTo>
                          <a:pt x="522726" y="221626"/>
                          <a:pt x="561384" y="286284"/>
                          <a:pt x="579610" y="354251"/>
                        </a:cubicBezTo>
                        <a:cubicBezTo>
                          <a:pt x="590010" y="392962"/>
                          <a:pt x="593687" y="432723"/>
                          <a:pt x="592951" y="472484"/>
                        </a:cubicBezTo>
                        <a:cubicBezTo>
                          <a:pt x="591113" y="479942"/>
                          <a:pt x="589065" y="487401"/>
                          <a:pt x="586806" y="494754"/>
                        </a:cubicBezTo>
                        <a:cubicBezTo>
                          <a:pt x="589485" y="447955"/>
                          <a:pt x="586648" y="400998"/>
                          <a:pt x="574463" y="355617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4" name="Google Shape;2634;p34"/>
                  <p:cNvSpPr/>
                  <p:nvPr/>
                </p:nvSpPr>
                <p:spPr>
                  <a:xfrm>
                    <a:off x="1284728" y="2059183"/>
                    <a:ext cx="613759" cy="5801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759" h="580182" extrusionOk="0">
                        <a:moveTo>
                          <a:pt x="593529" y="309207"/>
                        </a:moveTo>
                        <a:cubicBezTo>
                          <a:pt x="558443" y="192340"/>
                          <a:pt x="446092" y="79465"/>
                          <a:pt x="320243" y="34609"/>
                        </a:cubicBezTo>
                        <a:cubicBezTo>
                          <a:pt x="202378" y="-7359"/>
                          <a:pt x="86351" y="-3840"/>
                          <a:pt x="0" y="42382"/>
                        </a:cubicBezTo>
                        <a:cubicBezTo>
                          <a:pt x="1418" y="39651"/>
                          <a:pt x="2941" y="36920"/>
                          <a:pt x="4412" y="34188"/>
                        </a:cubicBezTo>
                        <a:cubicBezTo>
                          <a:pt x="91340" y="-9355"/>
                          <a:pt x="205844" y="-11771"/>
                          <a:pt x="322029" y="29619"/>
                        </a:cubicBezTo>
                        <a:cubicBezTo>
                          <a:pt x="449349" y="74948"/>
                          <a:pt x="563117" y="189294"/>
                          <a:pt x="598624" y="307632"/>
                        </a:cubicBezTo>
                        <a:cubicBezTo>
                          <a:pt x="625307" y="396504"/>
                          <a:pt x="615905" y="494305"/>
                          <a:pt x="576774" y="575613"/>
                        </a:cubicBezTo>
                        <a:cubicBezTo>
                          <a:pt x="574095" y="577189"/>
                          <a:pt x="571364" y="578712"/>
                          <a:pt x="568632" y="580182"/>
                        </a:cubicBezTo>
                        <a:cubicBezTo>
                          <a:pt x="610022" y="498769"/>
                          <a:pt x="620579" y="399287"/>
                          <a:pt x="593529" y="309155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5" name="Google Shape;2635;p34"/>
                  <p:cNvSpPr/>
                  <p:nvPr/>
                </p:nvSpPr>
                <p:spPr>
                  <a:xfrm>
                    <a:off x="1533590" y="1881291"/>
                    <a:ext cx="524038" cy="3118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038" h="311877" extrusionOk="0">
                        <a:moveTo>
                          <a:pt x="404125" y="145269"/>
                        </a:moveTo>
                        <a:cubicBezTo>
                          <a:pt x="296870" y="46208"/>
                          <a:pt x="145546" y="-4846"/>
                          <a:pt x="0" y="6867"/>
                        </a:cubicBezTo>
                        <a:cubicBezTo>
                          <a:pt x="7248" y="4503"/>
                          <a:pt x="14549" y="2297"/>
                          <a:pt x="21903" y="354"/>
                        </a:cubicBezTo>
                        <a:cubicBezTo>
                          <a:pt x="161934" y="-4794"/>
                          <a:pt x="304906" y="46418"/>
                          <a:pt x="407749" y="141383"/>
                        </a:cubicBezTo>
                        <a:cubicBezTo>
                          <a:pt x="452238" y="182509"/>
                          <a:pt x="489162" y="231778"/>
                          <a:pt x="517211" y="285773"/>
                        </a:cubicBezTo>
                        <a:cubicBezTo>
                          <a:pt x="519679" y="294124"/>
                          <a:pt x="521990" y="302528"/>
                          <a:pt x="523881" y="311090"/>
                        </a:cubicBezTo>
                        <a:cubicBezTo>
                          <a:pt x="523934" y="311352"/>
                          <a:pt x="523986" y="311615"/>
                          <a:pt x="524039" y="311878"/>
                        </a:cubicBezTo>
                        <a:cubicBezTo>
                          <a:pt x="495203" y="249163"/>
                          <a:pt x="454601" y="191911"/>
                          <a:pt x="404125" y="145322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636" name="Google Shape;2636;p34"/>
                <p:cNvSpPr/>
                <p:nvPr/>
              </p:nvSpPr>
              <p:spPr>
                <a:xfrm>
                  <a:off x="5694543" y="-296097"/>
                  <a:ext cx="11728" cy="1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21" h="21745" extrusionOk="0">
                      <a:moveTo>
                        <a:pt x="12711" y="0"/>
                      </a:moveTo>
                      <a:cubicBezTo>
                        <a:pt x="15127" y="7248"/>
                        <a:pt x="17648" y="14497"/>
                        <a:pt x="20222" y="21745"/>
                      </a:cubicBezTo>
                      <a:cubicBezTo>
                        <a:pt x="13341" y="16020"/>
                        <a:pt x="6513" y="10242"/>
                        <a:pt x="0" y="4097"/>
                      </a:cubicBezTo>
                      <a:cubicBezTo>
                        <a:pt x="4254" y="2836"/>
                        <a:pt x="8456" y="1366"/>
                        <a:pt x="12711" y="53"/>
                      </a:cubicBezTo>
                      <a:close/>
                    </a:path>
                  </a:pathLst>
                </a:custGeom>
                <a:solidFill>
                  <a:srgbClr val="FA4B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7" name="Google Shape;2637;p34"/>
                <p:cNvSpPr/>
                <p:nvPr/>
              </p:nvSpPr>
              <p:spPr>
                <a:xfrm>
                  <a:off x="5701919" y="-303047"/>
                  <a:ext cx="21843" cy="32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0" h="56726" extrusionOk="0">
                      <a:moveTo>
                        <a:pt x="37503" y="0"/>
                      </a:moveTo>
                      <a:cubicBezTo>
                        <a:pt x="37030" y="19066"/>
                        <a:pt x="37135" y="38028"/>
                        <a:pt x="37660" y="56727"/>
                      </a:cubicBezTo>
                      <a:cubicBezTo>
                        <a:pt x="27260" y="49583"/>
                        <a:pt x="17228" y="41757"/>
                        <a:pt x="7511" y="33721"/>
                      </a:cubicBezTo>
                      <a:cubicBezTo>
                        <a:pt x="4885" y="26525"/>
                        <a:pt x="2364" y="19277"/>
                        <a:pt x="0" y="11976"/>
                      </a:cubicBezTo>
                      <a:cubicBezTo>
                        <a:pt x="12553" y="8089"/>
                        <a:pt x="25054" y="4202"/>
                        <a:pt x="37503" y="0"/>
                      </a:cubicBezTo>
                      <a:close/>
                    </a:path>
                  </a:pathLst>
                </a:custGeom>
                <a:solidFill>
                  <a:srgbClr val="FA4B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8" name="Google Shape;2638;p34"/>
                <p:cNvSpPr/>
                <p:nvPr/>
              </p:nvSpPr>
              <p:spPr>
                <a:xfrm>
                  <a:off x="5621318" y="-535163"/>
                  <a:ext cx="338125" cy="2904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975" h="500719" extrusionOk="0">
                      <a:moveTo>
                        <a:pt x="5745" y="104071"/>
                      </a:moveTo>
                      <a:cubicBezTo>
                        <a:pt x="7321" y="100657"/>
                        <a:pt x="9212" y="97453"/>
                        <a:pt x="11260" y="94301"/>
                      </a:cubicBezTo>
                      <a:cubicBezTo>
                        <a:pt x="11365" y="93986"/>
                        <a:pt x="11418" y="93671"/>
                        <a:pt x="11523" y="93356"/>
                      </a:cubicBezTo>
                      <a:lnTo>
                        <a:pt x="11523" y="93986"/>
                      </a:lnTo>
                      <a:cubicBezTo>
                        <a:pt x="17983" y="84111"/>
                        <a:pt x="26545" y="75497"/>
                        <a:pt x="35579" y="67671"/>
                      </a:cubicBezTo>
                      <a:cubicBezTo>
                        <a:pt x="107380" y="5377"/>
                        <a:pt x="211484" y="-13795"/>
                        <a:pt x="303613" y="9684"/>
                      </a:cubicBezTo>
                      <a:cubicBezTo>
                        <a:pt x="395741" y="33110"/>
                        <a:pt x="475316" y="95982"/>
                        <a:pt x="528156" y="174979"/>
                      </a:cubicBezTo>
                      <a:cubicBezTo>
                        <a:pt x="560931" y="223985"/>
                        <a:pt x="584620" y="281236"/>
                        <a:pt x="582887" y="340169"/>
                      </a:cubicBezTo>
                      <a:cubicBezTo>
                        <a:pt x="581206" y="399102"/>
                        <a:pt x="550374" y="459242"/>
                        <a:pt x="497324" y="484980"/>
                      </a:cubicBezTo>
                      <a:cubicBezTo>
                        <a:pt x="457352" y="504414"/>
                        <a:pt x="410500" y="502681"/>
                        <a:pt x="366432" y="496535"/>
                      </a:cubicBezTo>
                      <a:cubicBezTo>
                        <a:pt x="265217" y="482511"/>
                        <a:pt x="164002" y="445376"/>
                        <a:pt x="91413" y="373417"/>
                      </a:cubicBezTo>
                      <a:cubicBezTo>
                        <a:pt x="30799" y="313329"/>
                        <a:pt x="-6020" y="226138"/>
                        <a:pt x="1753" y="142361"/>
                      </a:cubicBezTo>
                      <a:cubicBezTo>
                        <a:pt x="-1766" y="129860"/>
                        <a:pt x="230" y="115889"/>
                        <a:pt x="5798" y="103966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9" name="Google Shape;2639;p34"/>
                <p:cNvSpPr/>
                <p:nvPr/>
              </p:nvSpPr>
              <p:spPr>
                <a:xfrm>
                  <a:off x="5635642" y="-695660"/>
                  <a:ext cx="458380" cy="417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310" h="720270" extrusionOk="0">
                      <a:moveTo>
                        <a:pt x="415862" y="705722"/>
                      </a:moveTo>
                      <a:cubicBezTo>
                        <a:pt x="390282" y="705722"/>
                        <a:pt x="364755" y="703043"/>
                        <a:pt x="339859" y="697528"/>
                      </a:cubicBezTo>
                      <a:lnTo>
                        <a:pt x="341382" y="690647"/>
                      </a:lnTo>
                      <a:cubicBezTo>
                        <a:pt x="453522" y="715439"/>
                        <a:pt x="578321" y="681508"/>
                        <a:pt x="664619" y="605557"/>
                      </a:cubicBezTo>
                      <a:cubicBezTo>
                        <a:pt x="671027" y="577404"/>
                        <a:pt x="674598" y="548620"/>
                        <a:pt x="674861" y="519784"/>
                      </a:cubicBezTo>
                      <a:cubicBezTo>
                        <a:pt x="675439" y="458383"/>
                        <a:pt x="661467" y="396929"/>
                        <a:pt x="635257" y="341358"/>
                      </a:cubicBezTo>
                      <a:cubicBezTo>
                        <a:pt x="584466" y="451660"/>
                        <a:pt x="499796" y="547412"/>
                        <a:pt x="396428" y="611072"/>
                      </a:cubicBezTo>
                      <a:lnTo>
                        <a:pt x="392698" y="605084"/>
                      </a:lnTo>
                      <a:cubicBezTo>
                        <a:pt x="495542" y="541687"/>
                        <a:pt x="579791" y="446250"/>
                        <a:pt x="629847" y="336315"/>
                      </a:cubicBezTo>
                      <a:cubicBezTo>
                        <a:pt x="630320" y="335265"/>
                        <a:pt x="630740" y="334162"/>
                        <a:pt x="631213" y="333112"/>
                      </a:cubicBezTo>
                      <a:cubicBezTo>
                        <a:pt x="615140" y="300861"/>
                        <a:pt x="594971" y="270712"/>
                        <a:pt x="570967" y="243872"/>
                      </a:cubicBezTo>
                      <a:cubicBezTo>
                        <a:pt x="513610" y="179687"/>
                        <a:pt x="434193" y="131784"/>
                        <a:pt x="340436" y="104524"/>
                      </a:cubicBezTo>
                      <a:cubicBezTo>
                        <a:pt x="318534" y="123065"/>
                        <a:pt x="298101" y="143340"/>
                        <a:pt x="279455" y="165138"/>
                      </a:cubicBezTo>
                      <a:cubicBezTo>
                        <a:pt x="206236" y="250700"/>
                        <a:pt x="160487" y="359636"/>
                        <a:pt x="150612" y="471829"/>
                      </a:cubicBezTo>
                      <a:lnTo>
                        <a:pt x="143574" y="471199"/>
                      </a:lnTo>
                      <a:cubicBezTo>
                        <a:pt x="153553" y="357535"/>
                        <a:pt x="199880" y="247234"/>
                        <a:pt x="274045" y="160568"/>
                      </a:cubicBezTo>
                      <a:cubicBezTo>
                        <a:pt x="291904" y="139716"/>
                        <a:pt x="311390" y="120229"/>
                        <a:pt x="332190" y="102318"/>
                      </a:cubicBezTo>
                      <a:cubicBezTo>
                        <a:pt x="328618" y="101320"/>
                        <a:pt x="325047" y="100322"/>
                        <a:pt x="321422" y="99377"/>
                      </a:cubicBezTo>
                      <a:cubicBezTo>
                        <a:pt x="247625" y="80520"/>
                        <a:pt x="179658" y="77999"/>
                        <a:pt x="119465" y="91866"/>
                      </a:cubicBezTo>
                      <a:cubicBezTo>
                        <a:pt x="118099" y="92181"/>
                        <a:pt x="116786" y="92548"/>
                        <a:pt x="115421" y="92916"/>
                      </a:cubicBezTo>
                      <a:cubicBezTo>
                        <a:pt x="98035" y="111773"/>
                        <a:pt x="82277" y="132152"/>
                        <a:pt x="68674" y="154055"/>
                      </a:cubicBezTo>
                      <a:cubicBezTo>
                        <a:pt x="5959" y="255323"/>
                        <a:pt x="-10008" y="383640"/>
                        <a:pt x="25971" y="497199"/>
                      </a:cubicBezTo>
                      <a:lnTo>
                        <a:pt x="19248" y="499352"/>
                      </a:lnTo>
                      <a:cubicBezTo>
                        <a:pt x="-17362" y="383850"/>
                        <a:pt x="-1132" y="253379"/>
                        <a:pt x="62686" y="150378"/>
                      </a:cubicBezTo>
                      <a:cubicBezTo>
                        <a:pt x="74504" y="131259"/>
                        <a:pt x="87950" y="113243"/>
                        <a:pt x="102710" y="96383"/>
                      </a:cubicBezTo>
                      <a:cubicBezTo>
                        <a:pt x="97457" y="97906"/>
                        <a:pt x="92257" y="99639"/>
                        <a:pt x="87162" y="101425"/>
                      </a:cubicBezTo>
                      <a:cubicBezTo>
                        <a:pt x="90944" y="97591"/>
                        <a:pt x="94831" y="93862"/>
                        <a:pt x="98770" y="90185"/>
                      </a:cubicBezTo>
                      <a:cubicBezTo>
                        <a:pt x="103025" y="88924"/>
                        <a:pt x="107332" y="87716"/>
                        <a:pt x="111691" y="86613"/>
                      </a:cubicBezTo>
                      <a:cubicBezTo>
                        <a:pt x="126451" y="70803"/>
                        <a:pt x="142418" y="56201"/>
                        <a:pt x="159384" y="42808"/>
                      </a:cubicBezTo>
                      <a:cubicBezTo>
                        <a:pt x="180499" y="29099"/>
                        <a:pt x="202717" y="17176"/>
                        <a:pt x="225827" y="7458"/>
                      </a:cubicBezTo>
                      <a:cubicBezTo>
                        <a:pt x="188272" y="27680"/>
                        <a:pt x="153764" y="53470"/>
                        <a:pt x="123930" y="83934"/>
                      </a:cubicBezTo>
                      <a:cubicBezTo>
                        <a:pt x="183755" y="71276"/>
                        <a:pt x="250724" y="74112"/>
                        <a:pt x="323261" y="92654"/>
                      </a:cubicBezTo>
                      <a:cubicBezTo>
                        <a:pt x="328513" y="94019"/>
                        <a:pt x="333661" y="95437"/>
                        <a:pt x="338861" y="96908"/>
                      </a:cubicBezTo>
                      <a:cubicBezTo>
                        <a:pt x="388864" y="55098"/>
                        <a:pt x="446274" y="22113"/>
                        <a:pt x="507570" y="0"/>
                      </a:cubicBezTo>
                      <a:cubicBezTo>
                        <a:pt x="511037" y="1208"/>
                        <a:pt x="514451" y="2469"/>
                        <a:pt x="517917" y="3834"/>
                      </a:cubicBezTo>
                      <a:cubicBezTo>
                        <a:pt x="455938" y="25107"/>
                        <a:pt x="397793" y="57725"/>
                        <a:pt x="347107" y="99324"/>
                      </a:cubicBezTo>
                      <a:cubicBezTo>
                        <a:pt x="440181" y="127162"/>
                        <a:pt x="519073" y="175222"/>
                        <a:pt x="576377" y="239302"/>
                      </a:cubicBezTo>
                      <a:cubicBezTo>
                        <a:pt x="599488" y="265145"/>
                        <a:pt x="619080" y="294033"/>
                        <a:pt x="634942" y="324865"/>
                      </a:cubicBezTo>
                      <a:cubicBezTo>
                        <a:pt x="663043" y="259472"/>
                        <a:pt x="679536" y="188721"/>
                        <a:pt x="683843" y="117393"/>
                      </a:cubicBezTo>
                      <a:cubicBezTo>
                        <a:pt x="686049" y="119809"/>
                        <a:pt x="688255" y="122172"/>
                        <a:pt x="690408" y="124589"/>
                      </a:cubicBezTo>
                      <a:cubicBezTo>
                        <a:pt x="685313" y="196390"/>
                        <a:pt x="668033" y="267403"/>
                        <a:pt x="639092" y="333007"/>
                      </a:cubicBezTo>
                      <a:cubicBezTo>
                        <a:pt x="667455" y="390994"/>
                        <a:pt x="682582" y="455547"/>
                        <a:pt x="682004" y="520047"/>
                      </a:cubicBezTo>
                      <a:cubicBezTo>
                        <a:pt x="681742" y="546047"/>
                        <a:pt x="678958" y="571994"/>
                        <a:pt x="673758" y="597468"/>
                      </a:cubicBezTo>
                      <a:cubicBezTo>
                        <a:pt x="681006" y="590640"/>
                        <a:pt x="687992" y="583497"/>
                        <a:pt x="694610" y="576038"/>
                      </a:cubicBezTo>
                      <a:cubicBezTo>
                        <a:pt x="755119" y="507704"/>
                        <a:pt x="787054" y="414262"/>
                        <a:pt x="785321" y="322396"/>
                      </a:cubicBezTo>
                      <a:cubicBezTo>
                        <a:pt x="787894" y="338206"/>
                        <a:pt x="789575" y="354121"/>
                        <a:pt x="790310" y="370089"/>
                      </a:cubicBezTo>
                      <a:cubicBezTo>
                        <a:pt x="782169" y="447563"/>
                        <a:pt x="751074" y="522936"/>
                        <a:pt x="699915" y="580713"/>
                      </a:cubicBezTo>
                      <a:cubicBezTo>
                        <a:pt x="690881" y="590903"/>
                        <a:pt x="681269" y="600515"/>
                        <a:pt x="671079" y="609549"/>
                      </a:cubicBezTo>
                      <a:cubicBezTo>
                        <a:pt x="662938" y="644425"/>
                        <a:pt x="650279" y="678251"/>
                        <a:pt x="633682" y="710029"/>
                      </a:cubicBezTo>
                      <a:cubicBezTo>
                        <a:pt x="629112" y="713548"/>
                        <a:pt x="624542" y="716962"/>
                        <a:pt x="619815" y="720271"/>
                      </a:cubicBezTo>
                      <a:cubicBezTo>
                        <a:pt x="638304" y="688021"/>
                        <a:pt x="652591" y="653355"/>
                        <a:pt x="661887" y="617323"/>
                      </a:cubicBezTo>
                      <a:cubicBezTo>
                        <a:pt x="593921" y="673892"/>
                        <a:pt x="504471" y="705879"/>
                        <a:pt x="415914" y="70587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40" name="Google Shape;2640;p34"/>
                <p:cNvSpPr/>
                <p:nvPr/>
              </p:nvSpPr>
              <p:spPr>
                <a:xfrm>
                  <a:off x="5630898" y="-470254"/>
                  <a:ext cx="286878" cy="241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617" h="416111" extrusionOk="0">
                      <a:moveTo>
                        <a:pt x="16969" y="113705"/>
                      </a:moveTo>
                      <a:cubicBezTo>
                        <a:pt x="24218" y="102938"/>
                        <a:pt x="51111" y="65645"/>
                        <a:pt x="57519" y="56086"/>
                      </a:cubicBezTo>
                      <a:cubicBezTo>
                        <a:pt x="78266" y="25096"/>
                        <a:pt x="115611" y="8971"/>
                        <a:pt x="152378" y="3088"/>
                      </a:cubicBezTo>
                      <a:cubicBezTo>
                        <a:pt x="242773" y="-11461"/>
                        <a:pt x="335112" y="26987"/>
                        <a:pt x="405967" y="84974"/>
                      </a:cubicBezTo>
                      <a:cubicBezTo>
                        <a:pt x="438953" y="111920"/>
                        <a:pt x="469102" y="144222"/>
                        <a:pt x="484597" y="183931"/>
                      </a:cubicBezTo>
                      <a:cubicBezTo>
                        <a:pt x="500092" y="223587"/>
                        <a:pt x="498673" y="271752"/>
                        <a:pt x="472884" y="305631"/>
                      </a:cubicBezTo>
                      <a:cubicBezTo>
                        <a:pt x="466266" y="314297"/>
                        <a:pt x="440476" y="352588"/>
                        <a:pt x="432335" y="363250"/>
                      </a:cubicBezTo>
                      <a:cubicBezTo>
                        <a:pt x="407648" y="395658"/>
                        <a:pt x="365576" y="409945"/>
                        <a:pt x="325132" y="414409"/>
                      </a:cubicBezTo>
                      <a:cubicBezTo>
                        <a:pt x="210050" y="427068"/>
                        <a:pt x="90084" y="368187"/>
                        <a:pt x="29733" y="269441"/>
                      </a:cubicBezTo>
                      <a:cubicBezTo>
                        <a:pt x="1054" y="222484"/>
                        <a:pt x="-13600" y="159507"/>
                        <a:pt x="17022" y="11381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41" name="Google Shape;2641;p34"/>
                <p:cNvSpPr/>
                <p:nvPr/>
              </p:nvSpPr>
              <p:spPr>
                <a:xfrm>
                  <a:off x="5641569" y="-470185"/>
                  <a:ext cx="143091" cy="193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708" h="333453" extrusionOk="0">
                      <a:moveTo>
                        <a:pt x="142920" y="1813"/>
                      </a:moveTo>
                      <a:cubicBezTo>
                        <a:pt x="177796" y="-2442"/>
                        <a:pt x="212830" y="972"/>
                        <a:pt x="246708" y="10164"/>
                      </a:cubicBezTo>
                      <a:cubicBezTo>
                        <a:pt x="163877" y="103396"/>
                        <a:pt x="107623" y="216586"/>
                        <a:pt x="64815" y="333454"/>
                      </a:cubicBezTo>
                      <a:cubicBezTo>
                        <a:pt x="44121" y="314650"/>
                        <a:pt x="25947" y="293167"/>
                        <a:pt x="11345" y="269216"/>
                      </a:cubicBezTo>
                      <a:cubicBezTo>
                        <a:pt x="7248" y="262493"/>
                        <a:pt x="3467" y="255402"/>
                        <a:pt x="0" y="248101"/>
                      </a:cubicBezTo>
                      <a:cubicBezTo>
                        <a:pt x="40549" y="162223"/>
                        <a:pt x="86140" y="78814"/>
                        <a:pt x="142972" y="176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42" name="Google Shape;2642;p34"/>
                <p:cNvSpPr/>
                <p:nvPr/>
              </p:nvSpPr>
              <p:spPr>
                <a:xfrm>
                  <a:off x="5636685" y="-432220"/>
                  <a:ext cx="251700" cy="198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965" h="342558" extrusionOk="0">
                      <a:moveTo>
                        <a:pt x="106952" y="2939"/>
                      </a:moveTo>
                      <a:cubicBezTo>
                        <a:pt x="193355" y="-10928"/>
                        <a:pt x="281597" y="25787"/>
                        <a:pt x="349301" y="81201"/>
                      </a:cubicBezTo>
                      <a:cubicBezTo>
                        <a:pt x="380816" y="106990"/>
                        <a:pt x="409652" y="137822"/>
                        <a:pt x="424411" y="175745"/>
                      </a:cubicBezTo>
                      <a:cubicBezTo>
                        <a:pt x="439171" y="213668"/>
                        <a:pt x="437858" y="259680"/>
                        <a:pt x="413224" y="292035"/>
                      </a:cubicBezTo>
                      <a:cubicBezTo>
                        <a:pt x="389640" y="322972"/>
                        <a:pt x="349459" y="336681"/>
                        <a:pt x="310748" y="340935"/>
                      </a:cubicBezTo>
                      <a:cubicBezTo>
                        <a:pt x="200761" y="353016"/>
                        <a:pt x="86100" y="296762"/>
                        <a:pt x="28428" y="202375"/>
                      </a:cubicBezTo>
                      <a:cubicBezTo>
                        <a:pt x="1010" y="157519"/>
                        <a:pt x="-13014" y="97326"/>
                        <a:pt x="16295" y="53625"/>
                      </a:cubicBezTo>
                      <a:cubicBezTo>
                        <a:pt x="36149" y="24054"/>
                        <a:pt x="71813" y="8612"/>
                        <a:pt x="106952" y="293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43" name="Google Shape;2643;p34"/>
                <p:cNvSpPr/>
                <p:nvPr/>
              </p:nvSpPr>
              <p:spPr>
                <a:xfrm>
                  <a:off x="5649686" y="-421957"/>
                  <a:ext cx="225783" cy="178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81" h="307224" extrusionOk="0">
                      <a:moveTo>
                        <a:pt x="95947" y="2640"/>
                      </a:moveTo>
                      <a:cubicBezTo>
                        <a:pt x="173421" y="-9808"/>
                        <a:pt x="252576" y="23125"/>
                        <a:pt x="313295" y="72813"/>
                      </a:cubicBezTo>
                      <a:cubicBezTo>
                        <a:pt x="341553" y="95924"/>
                        <a:pt x="367395" y="123604"/>
                        <a:pt x="380684" y="157588"/>
                      </a:cubicBezTo>
                      <a:cubicBezTo>
                        <a:pt x="393973" y="191571"/>
                        <a:pt x="392764" y="232856"/>
                        <a:pt x="370652" y="261902"/>
                      </a:cubicBezTo>
                      <a:cubicBezTo>
                        <a:pt x="349484" y="289687"/>
                        <a:pt x="313452" y="301926"/>
                        <a:pt x="278733" y="305760"/>
                      </a:cubicBezTo>
                      <a:cubicBezTo>
                        <a:pt x="180092" y="316633"/>
                        <a:pt x="77301" y="266156"/>
                        <a:pt x="25512" y="181487"/>
                      </a:cubicBezTo>
                      <a:cubicBezTo>
                        <a:pt x="930" y="141253"/>
                        <a:pt x="-11676" y="87257"/>
                        <a:pt x="14587" y="48074"/>
                      </a:cubicBezTo>
                      <a:cubicBezTo>
                        <a:pt x="32392" y="21549"/>
                        <a:pt x="64380" y="7735"/>
                        <a:pt x="95895" y="264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644" name="Google Shape;2644;p34"/>
                <p:cNvGrpSpPr/>
                <p:nvPr/>
              </p:nvGrpSpPr>
              <p:grpSpPr>
                <a:xfrm>
                  <a:off x="5850693" y="-409849"/>
                  <a:ext cx="62940" cy="129997"/>
                  <a:chOff x="1647044" y="2385094"/>
                  <a:chExt cx="108461" cy="224017"/>
                </a:xfrm>
              </p:grpSpPr>
              <p:sp>
                <p:nvSpPr>
                  <p:cNvPr id="2645" name="Google Shape;2645;p34"/>
                  <p:cNvSpPr/>
                  <p:nvPr/>
                </p:nvSpPr>
                <p:spPr>
                  <a:xfrm>
                    <a:off x="1647044" y="2385094"/>
                    <a:ext cx="66128" cy="678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8" h="67861" extrusionOk="0">
                        <a:moveTo>
                          <a:pt x="20852" y="67862"/>
                        </a:moveTo>
                        <a:cubicBezTo>
                          <a:pt x="14339" y="59563"/>
                          <a:pt x="7406" y="51632"/>
                          <a:pt x="0" y="44173"/>
                        </a:cubicBezTo>
                        <a:cubicBezTo>
                          <a:pt x="14287" y="30569"/>
                          <a:pt x="27470" y="15757"/>
                          <a:pt x="39394" y="0"/>
                        </a:cubicBezTo>
                        <a:cubicBezTo>
                          <a:pt x="48743" y="9192"/>
                          <a:pt x="57725" y="18699"/>
                          <a:pt x="66129" y="28731"/>
                        </a:cubicBezTo>
                        <a:cubicBezTo>
                          <a:pt x="51054" y="41810"/>
                          <a:pt x="35927" y="54783"/>
                          <a:pt x="20852" y="67809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6" name="Google Shape;2646;p34"/>
                  <p:cNvSpPr/>
                  <p:nvPr/>
                </p:nvSpPr>
                <p:spPr>
                  <a:xfrm>
                    <a:off x="1679031" y="2428742"/>
                    <a:ext cx="52472" cy="490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72" h="49058" extrusionOk="0">
                        <a:moveTo>
                          <a:pt x="45696" y="0"/>
                        </a:moveTo>
                        <a:cubicBezTo>
                          <a:pt x="48008" y="3204"/>
                          <a:pt x="50319" y="6355"/>
                          <a:pt x="52472" y="9665"/>
                        </a:cubicBezTo>
                        <a:cubicBezTo>
                          <a:pt x="40339" y="19802"/>
                          <a:pt x="29414" y="31515"/>
                          <a:pt x="16913" y="41232"/>
                        </a:cubicBezTo>
                        <a:cubicBezTo>
                          <a:pt x="13446" y="43911"/>
                          <a:pt x="9875" y="46484"/>
                          <a:pt x="6355" y="49058"/>
                        </a:cubicBezTo>
                        <a:cubicBezTo>
                          <a:pt x="4307" y="45802"/>
                          <a:pt x="2153" y="42650"/>
                          <a:pt x="0" y="39499"/>
                        </a:cubicBezTo>
                        <a:cubicBezTo>
                          <a:pt x="15232" y="26367"/>
                          <a:pt x="30517" y="13184"/>
                          <a:pt x="45749" y="0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7" name="Google Shape;2647;p34"/>
                  <p:cNvSpPr/>
                  <p:nvPr/>
                </p:nvSpPr>
                <p:spPr>
                  <a:xfrm>
                    <a:off x="1694841" y="2454689"/>
                    <a:ext cx="57304" cy="70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304" h="70960" extrusionOk="0">
                        <a:moveTo>
                          <a:pt x="32198" y="53628"/>
                        </a:moveTo>
                        <a:cubicBezTo>
                          <a:pt x="26367" y="59458"/>
                          <a:pt x="20380" y="65183"/>
                          <a:pt x="14444" y="70961"/>
                        </a:cubicBezTo>
                        <a:cubicBezTo>
                          <a:pt x="10242" y="60193"/>
                          <a:pt x="5463" y="49688"/>
                          <a:pt x="0" y="39499"/>
                        </a:cubicBezTo>
                        <a:cubicBezTo>
                          <a:pt x="2521" y="37660"/>
                          <a:pt x="5042" y="35874"/>
                          <a:pt x="7511" y="33983"/>
                        </a:cubicBezTo>
                        <a:cubicBezTo>
                          <a:pt x="20695" y="23741"/>
                          <a:pt x="32828" y="10872"/>
                          <a:pt x="46064" y="0"/>
                        </a:cubicBezTo>
                        <a:cubicBezTo>
                          <a:pt x="50896" y="9665"/>
                          <a:pt x="54731" y="19854"/>
                          <a:pt x="57304" y="30307"/>
                        </a:cubicBezTo>
                        <a:cubicBezTo>
                          <a:pt x="48323" y="37082"/>
                          <a:pt x="40444" y="45381"/>
                          <a:pt x="32145" y="53628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8" name="Google Shape;2648;p34"/>
                  <p:cNvSpPr/>
                  <p:nvPr/>
                </p:nvSpPr>
                <p:spPr>
                  <a:xfrm>
                    <a:off x="1716219" y="2506058"/>
                    <a:ext cx="39286" cy="1030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286" h="103053" extrusionOk="0">
                        <a:moveTo>
                          <a:pt x="0" y="39236"/>
                        </a:moveTo>
                        <a:cubicBezTo>
                          <a:pt x="4202" y="35191"/>
                          <a:pt x="8456" y="31200"/>
                          <a:pt x="12606" y="27103"/>
                        </a:cubicBezTo>
                        <a:cubicBezTo>
                          <a:pt x="20957" y="18804"/>
                          <a:pt x="29519" y="8509"/>
                          <a:pt x="39078" y="0"/>
                        </a:cubicBezTo>
                        <a:cubicBezTo>
                          <a:pt x="39288" y="3939"/>
                          <a:pt x="39393" y="7931"/>
                          <a:pt x="39131" y="11870"/>
                        </a:cubicBezTo>
                        <a:cubicBezTo>
                          <a:pt x="37187" y="44909"/>
                          <a:pt x="19592" y="74690"/>
                          <a:pt x="2469" y="103053"/>
                        </a:cubicBezTo>
                        <a:cubicBezTo>
                          <a:pt x="10032" y="82831"/>
                          <a:pt x="6303" y="60193"/>
                          <a:pt x="52" y="39499"/>
                        </a:cubicBezTo>
                        <a:cubicBezTo>
                          <a:pt x="52" y="39394"/>
                          <a:pt x="0" y="39341"/>
                          <a:pt x="0" y="39236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649" name="Google Shape;2649;p34"/>
                <p:cNvSpPr/>
                <p:nvPr/>
              </p:nvSpPr>
              <p:spPr>
                <a:xfrm>
                  <a:off x="5649158" y="-402900"/>
                  <a:ext cx="189914" cy="165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38" h="285471" extrusionOk="0">
                      <a:moveTo>
                        <a:pt x="0" y="98326"/>
                      </a:moveTo>
                      <a:lnTo>
                        <a:pt x="147437" y="79207"/>
                      </a:lnTo>
                      <a:cubicBezTo>
                        <a:pt x="140976" y="63817"/>
                        <a:pt x="139243" y="46222"/>
                        <a:pt x="148330" y="32670"/>
                      </a:cubicBezTo>
                      <a:cubicBezTo>
                        <a:pt x="155998" y="21220"/>
                        <a:pt x="169865" y="15232"/>
                        <a:pt x="183469" y="13026"/>
                      </a:cubicBezTo>
                      <a:cubicBezTo>
                        <a:pt x="206475" y="9349"/>
                        <a:pt x="229796" y="14864"/>
                        <a:pt x="250648" y="25684"/>
                      </a:cubicBezTo>
                      <a:cubicBezTo>
                        <a:pt x="259104" y="18646"/>
                        <a:pt x="266195" y="9875"/>
                        <a:pt x="270975" y="0"/>
                      </a:cubicBezTo>
                      <a:lnTo>
                        <a:pt x="277330" y="3099"/>
                      </a:lnTo>
                      <a:cubicBezTo>
                        <a:pt x="272498" y="13026"/>
                        <a:pt x="265565" y="21955"/>
                        <a:pt x="257213" y="29309"/>
                      </a:cubicBezTo>
                      <a:cubicBezTo>
                        <a:pt x="264304" y="33458"/>
                        <a:pt x="271080" y="38185"/>
                        <a:pt x="277383" y="43333"/>
                      </a:cubicBezTo>
                      <a:cubicBezTo>
                        <a:pt x="289621" y="53313"/>
                        <a:pt x="300756" y="65288"/>
                        <a:pt x="306534" y="79995"/>
                      </a:cubicBezTo>
                      <a:cubicBezTo>
                        <a:pt x="312259" y="94702"/>
                        <a:pt x="311734" y="112508"/>
                        <a:pt x="302175" y="125061"/>
                      </a:cubicBezTo>
                      <a:cubicBezTo>
                        <a:pt x="293455" y="136512"/>
                        <a:pt x="278906" y="141817"/>
                        <a:pt x="264619" y="143707"/>
                      </a:cubicBezTo>
                      <a:cubicBezTo>
                        <a:pt x="282215" y="187881"/>
                        <a:pt x="301387" y="231686"/>
                        <a:pt x="322029" y="274284"/>
                      </a:cubicBezTo>
                      <a:lnTo>
                        <a:pt x="327439" y="285472"/>
                      </a:lnTo>
                      <a:lnTo>
                        <a:pt x="312837" y="276175"/>
                      </a:lnTo>
                      <a:lnTo>
                        <a:pt x="314150" y="274126"/>
                      </a:lnTo>
                      <a:cubicBezTo>
                        <a:pt x="293718" y="231791"/>
                        <a:pt x="274757" y="188248"/>
                        <a:pt x="257318" y="144390"/>
                      </a:cubicBezTo>
                      <a:cubicBezTo>
                        <a:pt x="216297" y="146859"/>
                        <a:pt x="174487" y="125429"/>
                        <a:pt x="153057" y="90290"/>
                      </a:cubicBezTo>
                      <a:cubicBezTo>
                        <a:pt x="152164" y="88872"/>
                        <a:pt x="151429" y="87349"/>
                        <a:pt x="150641" y="85825"/>
                      </a:cubicBezTo>
                      <a:lnTo>
                        <a:pt x="945" y="105207"/>
                      </a:lnTo>
                      <a:lnTo>
                        <a:pt x="53" y="9822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0" name="Google Shape;2650;p34"/>
                <p:cNvSpPr/>
                <p:nvPr/>
              </p:nvSpPr>
              <p:spPr>
                <a:xfrm>
                  <a:off x="5537946" y="-371840"/>
                  <a:ext cx="236352" cy="577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503" h="996550" extrusionOk="0">
                      <a:moveTo>
                        <a:pt x="44209" y="996551"/>
                      </a:moveTo>
                      <a:cubicBezTo>
                        <a:pt x="-30218" y="832096"/>
                        <a:pt x="-9418" y="631662"/>
                        <a:pt x="97154" y="485906"/>
                      </a:cubicBezTo>
                      <a:cubicBezTo>
                        <a:pt x="131085" y="439527"/>
                        <a:pt x="172948" y="398977"/>
                        <a:pt x="213392" y="359794"/>
                      </a:cubicBezTo>
                      <a:cubicBezTo>
                        <a:pt x="243173" y="330958"/>
                        <a:pt x="273952" y="301124"/>
                        <a:pt x="301213" y="269294"/>
                      </a:cubicBezTo>
                      <a:cubicBezTo>
                        <a:pt x="346069" y="216979"/>
                        <a:pt x="417240" y="112718"/>
                        <a:pt x="390137" y="2731"/>
                      </a:cubicBezTo>
                      <a:lnTo>
                        <a:pt x="401167" y="0"/>
                      </a:lnTo>
                      <a:cubicBezTo>
                        <a:pt x="429531" y="114924"/>
                        <a:pt x="356154" y="222705"/>
                        <a:pt x="309879" y="276647"/>
                      </a:cubicBezTo>
                      <a:cubicBezTo>
                        <a:pt x="282251" y="308898"/>
                        <a:pt x="251314" y="338889"/>
                        <a:pt x="221375" y="367883"/>
                      </a:cubicBezTo>
                      <a:cubicBezTo>
                        <a:pt x="181246" y="406751"/>
                        <a:pt x="139752" y="446985"/>
                        <a:pt x="106399" y="492576"/>
                      </a:cubicBezTo>
                      <a:cubicBezTo>
                        <a:pt x="2190" y="635023"/>
                        <a:pt x="-18137" y="830993"/>
                        <a:pt x="54662" y="991824"/>
                      </a:cubicBezTo>
                      <a:lnTo>
                        <a:pt x="44315" y="99649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1" name="Google Shape;2651;p34"/>
                <p:cNvSpPr/>
                <p:nvPr/>
              </p:nvSpPr>
              <p:spPr>
                <a:xfrm>
                  <a:off x="5506084" y="-160248"/>
                  <a:ext cx="155977" cy="282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926" h="487796" extrusionOk="0">
                      <a:moveTo>
                        <a:pt x="84565" y="487797"/>
                      </a:moveTo>
                      <a:cubicBezTo>
                        <a:pt x="40550" y="451817"/>
                        <a:pt x="10611" y="398925"/>
                        <a:pt x="2364" y="342619"/>
                      </a:cubicBezTo>
                      <a:cubicBezTo>
                        <a:pt x="-5882" y="286365"/>
                        <a:pt x="7669" y="227117"/>
                        <a:pt x="39499" y="180002"/>
                      </a:cubicBezTo>
                      <a:cubicBezTo>
                        <a:pt x="73325" y="129946"/>
                        <a:pt x="124589" y="96173"/>
                        <a:pt x="174172" y="63502"/>
                      </a:cubicBezTo>
                      <a:cubicBezTo>
                        <a:pt x="203954" y="43911"/>
                        <a:pt x="234786" y="23584"/>
                        <a:pt x="261416" y="0"/>
                      </a:cubicBezTo>
                      <a:lnTo>
                        <a:pt x="268927" y="8509"/>
                      </a:lnTo>
                      <a:cubicBezTo>
                        <a:pt x="241667" y="32618"/>
                        <a:pt x="210520" y="53155"/>
                        <a:pt x="180370" y="72957"/>
                      </a:cubicBezTo>
                      <a:cubicBezTo>
                        <a:pt x="129474" y="106468"/>
                        <a:pt x="81414" y="138140"/>
                        <a:pt x="48849" y="186305"/>
                      </a:cubicBezTo>
                      <a:cubicBezTo>
                        <a:pt x="18594" y="231109"/>
                        <a:pt x="5726" y="287468"/>
                        <a:pt x="13552" y="340938"/>
                      </a:cubicBezTo>
                      <a:cubicBezTo>
                        <a:pt x="21378" y="394408"/>
                        <a:pt x="49899" y="444727"/>
                        <a:pt x="91709" y="478973"/>
                      </a:cubicBezTo>
                      <a:lnTo>
                        <a:pt x="84513" y="48774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2" name="Google Shape;2652;p34"/>
                <p:cNvSpPr/>
                <p:nvPr/>
              </p:nvSpPr>
              <p:spPr>
                <a:xfrm>
                  <a:off x="5581858" y="-159059"/>
                  <a:ext cx="80365" cy="304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561" h="524248" extrusionOk="0">
                      <a:moveTo>
                        <a:pt x="77580" y="524249"/>
                      </a:moveTo>
                      <a:cubicBezTo>
                        <a:pt x="27734" y="461167"/>
                        <a:pt x="211" y="382117"/>
                        <a:pt x="1" y="301702"/>
                      </a:cubicBezTo>
                      <a:cubicBezTo>
                        <a:pt x="-209" y="221287"/>
                        <a:pt x="26999" y="142132"/>
                        <a:pt x="76582" y="78787"/>
                      </a:cubicBezTo>
                      <a:cubicBezTo>
                        <a:pt x="80469" y="73797"/>
                        <a:pt x="84566" y="68860"/>
                        <a:pt x="88610" y="63870"/>
                      </a:cubicBezTo>
                      <a:cubicBezTo>
                        <a:pt x="104735" y="44278"/>
                        <a:pt x="121438" y="24004"/>
                        <a:pt x="127584" y="0"/>
                      </a:cubicBezTo>
                      <a:lnTo>
                        <a:pt x="138561" y="2836"/>
                      </a:lnTo>
                      <a:cubicBezTo>
                        <a:pt x="131786" y="29256"/>
                        <a:pt x="114295" y="50529"/>
                        <a:pt x="97382" y="71066"/>
                      </a:cubicBezTo>
                      <a:cubicBezTo>
                        <a:pt x="93390" y="75951"/>
                        <a:pt x="89346" y="80835"/>
                        <a:pt x="85511" y="85720"/>
                      </a:cubicBezTo>
                      <a:cubicBezTo>
                        <a:pt x="37504" y="147069"/>
                        <a:pt x="11189" y="223703"/>
                        <a:pt x="11347" y="301597"/>
                      </a:cubicBezTo>
                      <a:cubicBezTo>
                        <a:pt x="11504" y="379491"/>
                        <a:pt x="38239" y="456019"/>
                        <a:pt x="86509" y="517105"/>
                      </a:cubicBezTo>
                      <a:lnTo>
                        <a:pt x="77580" y="52414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3" name="Google Shape;2653;p34"/>
                <p:cNvSpPr/>
                <p:nvPr/>
              </p:nvSpPr>
              <p:spPr>
                <a:xfrm>
                  <a:off x="5567791" y="-152475"/>
                  <a:ext cx="99298" cy="369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204" h="637229" extrusionOk="0">
                      <a:moveTo>
                        <a:pt x="82806" y="637177"/>
                      </a:moveTo>
                      <a:lnTo>
                        <a:pt x="71513" y="636021"/>
                      </a:lnTo>
                      <a:cubicBezTo>
                        <a:pt x="77974" y="573097"/>
                        <a:pt x="57069" y="510592"/>
                        <a:pt x="36794" y="450189"/>
                      </a:cubicBezTo>
                      <a:cubicBezTo>
                        <a:pt x="17675" y="393095"/>
                        <a:pt x="-2127" y="334057"/>
                        <a:pt x="185" y="273391"/>
                      </a:cubicBezTo>
                      <a:cubicBezTo>
                        <a:pt x="2180" y="222022"/>
                        <a:pt x="20354" y="168709"/>
                        <a:pt x="52814" y="119179"/>
                      </a:cubicBezTo>
                      <a:cubicBezTo>
                        <a:pt x="79234" y="78787"/>
                        <a:pt x="115634" y="39814"/>
                        <a:pt x="164009" y="0"/>
                      </a:cubicBezTo>
                      <a:lnTo>
                        <a:pt x="171205" y="8772"/>
                      </a:lnTo>
                      <a:cubicBezTo>
                        <a:pt x="123723" y="47850"/>
                        <a:pt x="88111" y="85983"/>
                        <a:pt x="62321" y="125376"/>
                      </a:cubicBezTo>
                      <a:cubicBezTo>
                        <a:pt x="31017" y="173174"/>
                        <a:pt x="13473" y="224490"/>
                        <a:pt x="11530" y="273811"/>
                      </a:cubicBezTo>
                      <a:cubicBezTo>
                        <a:pt x="9271" y="332429"/>
                        <a:pt x="28705" y="390468"/>
                        <a:pt x="47562" y="446617"/>
                      </a:cubicBezTo>
                      <a:cubicBezTo>
                        <a:pt x="68204" y="508176"/>
                        <a:pt x="89529" y="571836"/>
                        <a:pt x="82806" y="63722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4" name="Google Shape;2654;p34"/>
                <p:cNvSpPr/>
                <p:nvPr/>
              </p:nvSpPr>
              <p:spPr>
                <a:xfrm>
                  <a:off x="5540871" y="-160430"/>
                  <a:ext cx="127515" cy="248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54" h="427918" extrusionOk="0">
                      <a:moveTo>
                        <a:pt x="24673" y="427919"/>
                      </a:moveTo>
                      <a:cubicBezTo>
                        <a:pt x="-1485" y="368408"/>
                        <a:pt x="-7052" y="300914"/>
                        <a:pt x="8968" y="237884"/>
                      </a:cubicBezTo>
                      <a:cubicBezTo>
                        <a:pt x="25040" y="174855"/>
                        <a:pt x="62228" y="118286"/>
                        <a:pt x="113702" y="78524"/>
                      </a:cubicBezTo>
                      <a:cubicBezTo>
                        <a:pt x="123892" y="70646"/>
                        <a:pt x="134765" y="63345"/>
                        <a:pt x="145269" y="56254"/>
                      </a:cubicBezTo>
                      <a:cubicBezTo>
                        <a:pt x="170376" y="39341"/>
                        <a:pt x="194065" y="23374"/>
                        <a:pt x="210610" y="0"/>
                      </a:cubicBezTo>
                      <a:lnTo>
                        <a:pt x="219855" y="6566"/>
                      </a:lnTo>
                      <a:cubicBezTo>
                        <a:pt x="202101" y="31620"/>
                        <a:pt x="176417" y="48953"/>
                        <a:pt x="151625" y="65656"/>
                      </a:cubicBezTo>
                      <a:cubicBezTo>
                        <a:pt x="141278" y="72642"/>
                        <a:pt x="130563" y="79838"/>
                        <a:pt x="120688" y="87506"/>
                      </a:cubicBezTo>
                      <a:cubicBezTo>
                        <a:pt x="71210" y="125692"/>
                        <a:pt x="35440" y="180107"/>
                        <a:pt x="20051" y="240668"/>
                      </a:cubicBezTo>
                      <a:cubicBezTo>
                        <a:pt x="4608" y="301229"/>
                        <a:pt x="9966" y="366097"/>
                        <a:pt x="35125" y="423349"/>
                      </a:cubicBezTo>
                      <a:lnTo>
                        <a:pt x="24725" y="427919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5" name="Google Shape;2655;p34"/>
                <p:cNvSpPr/>
                <p:nvPr/>
              </p:nvSpPr>
              <p:spPr>
                <a:xfrm>
                  <a:off x="5603895" y="-153206"/>
                  <a:ext cx="68758" cy="273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548" h="471304" extrusionOk="0">
                      <a:moveTo>
                        <a:pt x="9297" y="471251"/>
                      </a:moveTo>
                      <a:lnTo>
                        <a:pt x="0" y="464738"/>
                      </a:lnTo>
                      <a:cubicBezTo>
                        <a:pt x="26157" y="427393"/>
                        <a:pt x="36610" y="377547"/>
                        <a:pt x="32723" y="307952"/>
                      </a:cubicBezTo>
                      <a:cubicBezTo>
                        <a:pt x="31830" y="291775"/>
                        <a:pt x="30307" y="275229"/>
                        <a:pt x="28836" y="259262"/>
                      </a:cubicBezTo>
                      <a:cubicBezTo>
                        <a:pt x="25264" y="220341"/>
                        <a:pt x="21588" y="180055"/>
                        <a:pt x="26315" y="140399"/>
                      </a:cubicBezTo>
                      <a:cubicBezTo>
                        <a:pt x="34194" y="74428"/>
                        <a:pt x="66864" y="21955"/>
                        <a:pt x="113716" y="0"/>
                      </a:cubicBezTo>
                      <a:lnTo>
                        <a:pt x="118548" y="10295"/>
                      </a:lnTo>
                      <a:cubicBezTo>
                        <a:pt x="75268" y="30569"/>
                        <a:pt x="45014" y="79733"/>
                        <a:pt x="37608" y="141764"/>
                      </a:cubicBezTo>
                      <a:cubicBezTo>
                        <a:pt x="33038" y="180265"/>
                        <a:pt x="36662" y="219921"/>
                        <a:pt x="40129" y="258264"/>
                      </a:cubicBezTo>
                      <a:cubicBezTo>
                        <a:pt x="41600" y="274336"/>
                        <a:pt x="43123" y="290987"/>
                        <a:pt x="44016" y="307375"/>
                      </a:cubicBezTo>
                      <a:cubicBezTo>
                        <a:pt x="48008" y="379648"/>
                        <a:pt x="36977" y="431753"/>
                        <a:pt x="9244" y="47130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6" name="Google Shape;2656;p34"/>
                <p:cNvSpPr/>
                <p:nvPr/>
              </p:nvSpPr>
              <p:spPr>
                <a:xfrm>
                  <a:off x="5592853" y="-160430"/>
                  <a:ext cx="77479" cy="348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584" h="601565" extrusionOk="0">
                      <a:moveTo>
                        <a:pt x="32317" y="601565"/>
                      </a:moveTo>
                      <a:cubicBezTo>
                        <a:pt x="13513" y="499037"/>
                        <a:pt x="-5921" y="393042"/>
                        <a:pt x="1695" y="286680"/>
                      </a:cubicBezTo>
                      <a:cubicBezTo>
                        <a:pt x="10257" y="167186"/>
                        <a:pt x="54378" y="65393"/>
                        <a:pt x="125916" y="0"/>
                      </a:cubicBezTo>
                      <a:lnTo>
                        <a:pt x="133585" y="8351"/>
                      </a:lnTo>
                      <a:cubicBezTo>
                        <a:pt x="64200" y="71801"/>
                        <a:pt x="21339" y="170915"/>
                        <a:pt x="12988" y="287468"/>
                      </a:cubicBezTo>
                      <a:cubicBezTo>
                        <a:pt x="5477" y="392412"/>
                        <a:pt x="24806" y="497671"/>
                        <a:pt x="43452" y="599464"/>
                      </a:cubicBezTo>
                      <a:lnTo>
                        <a:pt x="32317" y="6015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7" name="Google Shape;2657;p34"/>
                <p:cNvSpPr/>
                <p:nvPr/>
              </p:nvSpPr>
              <p:spPr>
                <a:xfrm>
                  <a:off x="5560291" y="-150402"/>
                  <a:ext cx="96437" cy="355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70" h="613488" extrusionOk="0">
                      <a:moveTo>
                        <a:pt x="61799" y="613488"/>
                      </a:moveTo>
                      <a:cubicBezTo>
                        <a:pt x="8539" y="515372"/>
                        <a:pt x="-11210" y="400658"/>
                        <a:pt x="6123" y="290356"/>
                      </a:cubicBezTo>
                      <a:cubicBezTo>
                        <a:pt x="23508" y="180107"/>
                        <a:pt x="77609" y="77001"/>
                        <a:pt x="158444" y="0"/>
                      </a:cubicBezTo>
                      <a:lnTo>
                        <a:pt x="166271" y="8246"/>
                      </a:lnTo>
                      <a:cubicBezTo>
                        <a:pt x="87221" y="83514"/>
                        <a:pt x="34329" y="184309"/>
                        <a:pt x="17311" y="292142"/>
                      </a:cubicBezTo>
                      <a:cubicBezTo>
                        <a:pt x="345" y="399975"/>
                        <a:pt x="19674" y="512168"/>
                        <a:pt x="71726" y="608078"/>
                      </a:cubicBezTo>
                      <a:lnTo>
                        <a:pt x="61746" y="61348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8" name="Google Shape;2658;p34"/>
                <p:cNvSpPr/>
                <p:nvPr/>
              </p:nvSpPr>
              <p:spPr>
                <a:xfrm>
                  <a:off x="5646911" y="-168654"/>
                  <a:ext cx="30785" cy="25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077" h="43541" extrusionOk="0">
                      <a:moveTo>
                        <a:pt x="2454" y="9970"/>
                      </a:moveTo>
                      <a:cubicBezTo>
                        <a:pt x="13064" y="-3056"/>
                        <a:pt x="35702" y="-3371"/>
                        <a:pt x="46680" y="9340"/>
                      </a:cubicBezTo>
                      <a:cubicBezTo>
                        <a:pt x="53298" y="17008"/>
                        <a:pt x="54611" y="28143"/>
                        <a:pt x="51407" y="37703"/>
                      </a:cubicBezTo>
                      <a:cubicBezTo>
                        <a:pt x="49096" y="44636"/>
                        <a:pt x="39116" y="45687"/>
                        <a:pt x="35650" y="39279"/>
                      </a:cubicBezTo>
                      <a:cubicBezTo>
                        <a:pt x="30450" y="29667"/>
                        <a:pt x="20575" y="22418"/>
                        <a:pt x="9597" y="21315"/>
                      </a:cubicBezTo>
                      <a:cubicBezTo>
                        <a:pt x="6078" y="20947"/>
                        <a:pt x="1719" y="20685"/>
                        <a:pt x="353" y="17428"/>
                      </a:cubicBezTo>
                      <a:cubicBezTo>
                        <a:pt x="-698" y="14907"/>
                        <a:pt x="773" y="12071"/>
                        <a:pt x="2454" y="997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9" name="Google Shape;2659;p34"/>
                <p:cNvSpPr/>
                <p:nvPr/>
              </p:nvSpPr>
              <p:spPr>
                <a:xfrm>
                  <a:off x="6086120" y="369435"/>
                  <a:ext cx="124475" cy="259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12" h="447615" extrusionOk="0">
                      <a:moveTo>
                        <a:pt x="204006" y="26472"/>
                      </a:moveTo>
                      <a:lnTo>
                        <a:pt x="193711" y="28993"/>
                      </a:lnTo>
                      <a:cubicBezTo>
                        <a:pt x="193501" y="28101"/>
                        <a:pt x="193396" y="27260"/>
                        <a:pt x="193186" y="26367"/>
                      </a:cubicBezTo>
                      <a:lnTo>
                        <a:pt x="186830" y="27785"/>
                      </a:lnTo>
                      <a:cubicBezTo>
                        <a:pt x="184992" y="18384"/>
                        <a:pt x="182628" y="9087"/>
                        <a:pt x="179529" y="0"/>
                      </a:cubicBezTo>
                      <a:lnTo>
                        <a:pt x="168762" y="3624"/>
                      </a:lnTo>
                      <a:cubicBezTo>
                        <a:pt x="172123" y="13551"/>
                        <a:pt x="174434" y="23741"/>
                        <a:pt x="176220" y="34036"/>
                      </a:cubicBezTo>
                      <a:lnTo>
                        <a:pt x="171283" y="37345"/>
                      </a:lnTo>
                      <a:cubicBezTo>
                        <a:pt x="171598" y="37818"/>
                        <a:pt x="171808" y="38396"/>
                        <a:pt x="172123" y="38868"/>
                      </a:cubicBezTo>
                      <a:lnTo>
                        <a:pt x="171283" y="39183"/>
                      </a:lnTo>
                      <a:cubicBezTo>
                        <a:pt x="175222" y="49478"/>
                        <a:pt x="177796" y="60456"/>
                        <a:pt x="179582" y="71643"/>
                      </a:cubicBezTo>
                      <a:cubicBezTo>
                        <a:pt x="179267" y="109566"/>
                        <a:pt x="168814" y="147384"/>
                        <a:pt x="148697" y="179897"/>
                      </a:cubicBezTo>
                      <a:cubicBezTo>
                        <a:pt x="116395" y="232159"/>
                        <a:pt x="60824" y="268348"/>
                        <a:pt x="0" y="276753"/>
                      </a:cubicBezTo>
                      <a:lnTo>
                        <a:pt x="1576" y="287993"/>
                      </a:lnTo>
                      <a:cubicBezTo>
                        <a:pt x="65708" y="279169"/>
                        <a:pt x="124326" y="240983"/>
                        <a:pt x="158362" y="185885"/>
                      </a:cubicBezTo>
                      <a:cubicBezTo>
                        <a:pt x="164455" y="175958"/>
                        <a:pt x="169707" y="165610"/>
                        <a:pt x="174119" y="154895"/>
                      </a:cubicBezTo>
                      <a:cubicBezTo>
                        <a:pt x="169130" y="173647"/>
                        <a:pt x="161934" y="192555"/>
                        <a:pt x="152006" y="211097"/>
                      </a:cubicBezTo>
                      <a:cubicBezTo>
                        <a:pt x="123380" y="264672"/>
                        <a:pt x="79943" y="308898"/>
                        <a:pt x="37923" y="351653"/>
                      </a:cubicBezTo>
                      <a:lnTo>
                        <a:pt x="46012" y="359584"/>
                      </a:lnTo>
                      <a:cubicBezTo>
                        <a:pt x="81623" y="323342"/>
                        <a:pt x="118128" y="285997"/>
                        <a:pt x="146334" y="242559"/>
                      </a:cubicBezTo>
                      <a:cubicBezTo>
                        <a:pt x="120124" y="293665"/>
                        <a:pt x="85458" y="339099"/>
                        <a:pt x="53890" y="377705"/>
                      </a:cubicBezTo>
                      <a:lnTo>
                        <a:pt x="62662" y="384901"/>
                      </a:lnTo>
                      <a:cubicBezTo>
                        <a:pt x="89397" y="352231"/>
                        <a:pt x="118286" y="314623"/>
                        <a:pt x="142657" y="272813"/>
                      </a:cubicBezTo>
                      <a:cubicBezTo>
                        <a:pt x="118811" y="318405"/>
                        <a:pt x="88452" y="360740"/>
                        <a:pt x="58828" y="401866"/>
                      </a:cubicBezTo>
                      <a:lnTo>
                        <a:pt x="68019" y="408484"/>
                      </a:lnTo>
                      <a:cubicBezTo>
                        <a:pt x="103316" y="359426"/>
                        <a:pt x="139821" y="308687"/>
                        <a:pt x="165348" y="252328"/>
                      </a:cubicBezTo>
                      <a:cubicBezTo>
                        <a:pt x="187251" y="204006"/>
                        <a:pt x="198281" y="156103"/>
                        <a:pt x="198123" y="111510"/>
                      </a:cubicBezTo>
                      <a:cubicBezTo>
                        <a:pt x="199961" y="91760"/>
                        <a:pt x="199909" y="71013"/>
                        <a:pt x="197178" y="49793"/>
                      </a:cubicBezTo>
                      <a:cubicBezTo>
                        <a:pt x="207578" y="107098"/>
                        <a:pt x="204531" y="171125"/>
                        <a:pt x="187986" y="240563"/>
                      </a:cubicBezTo>
                      <a:cubicBezTo>
                        <a:pt x="170968" y="311786"/>
                        <a:pt x="141712" y="381592"/>
                        <a:pt x="115869" y="443203"/>
                      </a:cubicBezTo>
                      <a:lnTo>
                        <a:pt x="126322" y="447615"/>
                      </a:lnTo>
                      <a:cubicBezTo>
                        <a:pt x="152322" y="385584"/>
                        <a:pt x="181788" y="315358"/>
                        <a:pt x="199016" y="243242"/>
                      </a:cubicBezTo>
                      <a:cubicBezTo>
                        <a:pt x="218030" y="163562"/>
                        <a:pt x="219658" y="90605"/>
                        <a:pt x="203901" y="2642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60" name="Google Shape;2660;p34"/>
                <p:cNvSpPr/>
                <p:nvPr/>
              </p:nvSpPr>
              <p:spPr>
                <a:xfrm>
                  <a:off x="5823752" y="-153013"/>
                  <a:ext cx="479171" cy="478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157" h="824994" extrusionOk="0">
                      <a:moveTo>
                        <a:pt x="9710" y="323429"/>
                      </a:moveTo>
                      <a:cubicBezTo>
                        <a:pt x="-9882" y="411408"/>
                        <a:pt x="413" y="505742"/>
                        <a:pt x="38441" y="587471"/>
                      </a:cubicBezTo>
                      <a:cubicBezTo>
                        <a:pt x="120221" y="763218"/>
                        <a:pt x="337411" y="863278"/>
                        <a:pt x="524136" y="811226"/>
                      </a:cubicBezTo>
                      <a:cubicBezTo>
                        <a:pt x="710862" y="759174"/>
                        <a:pt x="844957" y="561156"/>
                        <a:pt x="824000" y="368495"/>
                      </a:cubicBezTo>
                      <a:cubicBezTo>
                        <a:pt x="803042" y="175782"/>
                        <a:pt x="629553" y="11275"/>
                        <a:pt x="436000" y="560"/>
                      </a:cubicBezTo>
                      <a:cubicBezTo>
                        <a:pt x="242446" y="-10155"/>
                        <a:pt x="51887" y="134235"/>
                        <a:pt x="9762" y="32348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61" name="Google Shape;2661;p34"/>
                <p:cNvSpPr/>
                <p:nvPr/>
              </p:nvSpPr>
              <p:spPr>
                <a:xfrm>
                  <a:off x="5973802" y="-152566"/>
                  <a:ext cx="264066" cy="41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286" h="711499" extrusionOk="0">
                      <a:moveTo>
                        <a:pt x="398347" y="233472"/>
                      </a:moveTo>
                      <a:cubicBezTo>
                        <a:pt x="349184" y="126899"/>
                        <a:pt x="257161" y="34666"/>
                        <a:pt x="134831" y="0"/>
                      </a:cubicBezTo>
                      <a:cubicBezTo>
                        <a:pt x="88399" y="2784"/>
                        <a:pt x="42808" y="14077"/>
                        <a:pt x="0" y="32513"/>
                      </a:cubicBezTo>
                      <a:cubicBezTo>
                        <a:pt x="264830" y="126532"/>
                        <a:pt x="373976" y="426815"/>
                        <a:pt x="380384" y="699524"/>
                      </a:cubicBezTo>
                      <a:cubicBezTo>
                        <a:pt x="392832" y="703778"/>
                        <a:pt x="405386" y="707612"/>
                        <a:pt x="417886" y="711499"/>
                      </a:cubicBezTo>
                      <a:cubicBezTo>
                        <a:pt x="469466" y="555921"/>
                        <a:pt x="471987" y="387580"/>
                        <a:pt x="398295" y="233472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62" name="Google Shape;2662;p34"/>
                <p:cNvSpPr/>
                <p:nvPr/>
              </p:nvSpPr>
              <p:spPr>
                <a:xfrm>
                  <a:off x="5869920" y="-74080"/>
                  <a:ext cx="324625" cy="361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98" h="623835" extrusionOk="0">
                      <a:moveTo>
                        <a:pt x="559239" y="620947"/>
                      </a:moveTo>
                      <a:cubicBezTo>
                        <a:pt x="559764" y="602195"/>
                        <a:pt x="559870" y="583287"/>
                        <a:pt x="559397" y="564220"/>
                      </a:cubicBezTo>
                      <a:cubicBezTo>
                        <a:pt x="293464" y="473773"/>
                        <a:pt x="53216" y="299338"/>
                        <a:pt x="32101" y="0"/>
                      </a:cubicBezTo>
                      <a:cubicBezTo>
                        <a:pt x="21754" y="10925"/>
                        <a:pt x="11879" y="22323"/>
                        <a:pt x="2793" y="34246"/>
                      </a:cubicBezTo>
                      <a:cubicBezTo>
                        <a:pt x="-31138" y="367778"/>
                        <a:pt x="249449" y="576406"/>
                        <a:pt x="555247" y="623835"/>
                      </a:cubicBezTo>
                      <a:cubicBezTo>
                        <a:pt x="556613" y="622943"/>
                        <a:pt x="557926" y="621945"/>
                        <a:pt x="559292" y="620999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663" name="Google Shape;2663;p34"/>
                <p:cNvGrpSpPr/>
                <p:nvPr/>
              </p:nvGrpSpPr>
              <p:grpSpPr>
                <a:xfrm>
                  <a:off x="5829326" y="-145823"/>
                  <a:ext cx="460920" cy="449604"/>
                  <a:chOff x="1610224" y="2840076"/>
                  <a:chExt cx="794278" cy="774778"/>
                </a:xfrm>
              </p:grpSpPr>
              <p:sp>
                <p:nvSpPr>
                  <p:cNvPr id="2664" name="Google Shape;2664;p34"/>
                  <p:cNvSpPr/>
                  <p:nvPr/>
                </p:nvSpPr>
                <p:spPr>
                  <a:xfrm>
                    <a:off x="1806783" y="3065969"/>
                    <a:ext cx="597719" cy="5488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7719" h="548885" extrusionOk="0">
                        <a:moveTo>
                          <a:pt x="91959" y="176906"/>
                        </a:moveTo>
                        <a:cubicBezTo>
                          <a:pt x="148055" y="107625"/>
                          <a:pt x="230047" y="53840"/>
                          <a:pt x="322910" y="25424"/>
                        </a:cubicBezTo>
                        <a:cubicBezTo>
                          <a:pt x="385887" y="6148"/>
                          <a:pt x="445345" y="685"/>
                          <a:pt x="499708" y="9142"/>
                        </a:cubicBezTo>
                        <a:cubicBezTo>
                          <a:pt x="535530" y="14709"/>
                          <a:pt x="568778" y="26580"/>
                          <a:pt x="597719" y="43598"/>
                        </a:cubicBezTo>
                        <a:cubicBezTo>
                          <a:pt x="596774" y="41024"/>
                          <a:pt x="595776" y="38450"/>
                          <a:pt x="594778" y="35877"/>
                        </a:cubicBezTo>
                        <a:cubicBezTo>
                          <a:pt x="566625" y="20224"/>
                          <a:pt x="534690" y="9247"/>
                          <a:pt x="500496" y="3942"/>
                        </a:cubicBezTo>
                        <a:cubicBezTo>
                          <a:pt x="445345" y="-4672"/>
                          <a:pt x="385047" y="843"/>
                          <a:pt x="321334" y="20382"/>
                        </a:cubicBezTo>
                        <a:cubicBezTo>
                          <a:pt x="227473" y="49113"/>
                          <a:pt x="144536" y="103529"/>
                          <a:pt x="87810" y="173596"/>
                        </a:cubicBezTo>
                        <a:cubicBezTo>
                          <a:pt x="26251" y="249600"/>
                          <a:pt x="-5474" y="345562"/>
                          <a:pt x="776" y="436850"/>
                        </a:cubicBezTo>
                        <a:cubicBezTo>
                          <a:pt x="3613" y="478397"/>
                          <a:pt x="14538" y="515322"/>
                          <a:pt x="32344" y="544893"/>
                        </a:cubicBezTo>
                        <a:cubicBezTo>
                          <a:pt x="35232" y="546259"/>
                          <a:pt x="38174" y="547572"/>
                          <a:pt x="41115" y="548885"/>
                        </a:cubicBezTo>
                        <a:cubicBezTo>
                          <a:pt x="21261" y="518999"/>
                          <a:pt x="9075" y="480446"/>
                          <a:pt x="6081" y="436483"/>
                        </a:cubicBezTo>
                        <a:cubicBezTo>
                          <a:pt x="-64" y="346508"/>
                          <a:pt x="31241" y="251911"/>
                          <a:pt x="91959" y="176906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5" name="Google Shape;2665;p34"/>
                  <p:cNvSpPr/>
                  <p:nvPr/>
                </p:nvSpPr>
                <p:spPr>
                  <a:xfrm>
                    <a:off x="1612707" y="2867456"/>
                    <a:ext cx="593041" cy="4947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041" h="494754" extrusionOk="0">
                        <a:moveTo>
                          <a:pt x="18527" y="355616"/>
                        </a:moveTo>
                        <a:cubicBezTo>
                          <a:pt x="36543" y="288595"/>
                          <a:pt x="74728" y="224778"/>
                          <a:pt x="128986" y="171097"/>
                        </a:cubicBezTo>
                        <a:cubicBezTo>
                          <a:pt x="177519" y="123090"/>
                          <a:pt x="238553" y="83171"/>
                          <a:pt x="310354" y="52497"/>
                        </a:cubicBezTo>
                        <a:cubicBezTo>
                          <a:pt x="371808" y="26287"/>
                          <a:pt x="479904" y="-8169"/>
                          <a:pt x="593042" y="10740"/>
                        </a:cubicBezTo>
                        <a:cubicBezTo>
                          <a:pt x="588472" y="8218"/>
                          <a:pt x="583850" y="5697"/>
                          <a:pt x="579175" y="3334"/>
                        </a:cubicBezTo>
                        <a:cubicBezTo>
                          <a:pt x="470187" y="-10638"/>
                          <a:pt x="367658" y="22242"/>
                          <a:pt x="308253" y="47612"/>
                        </a:cubicBezTo>
                        <a:cubicBezTo>
                          <a:pt x="235821" y="78549"/>
                          <a:pt x="174262" y="118783"/>
                          <a:pt x="125257" y="167316"/>
                        </a:cubicBezTo>
                        <a:cubicBezTo>
                          <a:pt x="70316" y="221679"/>
                          <a:pt x="31658" y="286284"/>
                          <a:pt x="13432" y="354251"/>
                        </a:cubicBezTo>
                        <a:cubicBezTo>
                          <a:pt x="3032" y="392962"/>
                          <a:pt x="-645" y="432723"/>
                          <a:pt x="91" y="472484"/>
                        </a:cubicBezTo>
                        <a:cubicBezTo>
                          <a:pt x="1929" y="479942"/>
                          <a:pt x="3977" y="487401"/>
                          <a:pt x="6236" y="494754"/>
                        </a:cubicBezTo>
                        <a:cubicBezTo>
                          <a:pt x="3557" y="447955"/>
                          <a:pt x="6394" y="400998"/>
                          <a:pt x="18579" y="355616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6" name="Google Shape;2666;p34"/>
                  <p:cNvSpPr/>
                  <p:nvPr/>
                </p:nvSpPr>
                <p:spPr>
                  <a:xfrm>
                    <a:off x="1769231" y="3017969"/>
                    <a:ext cx="613789" cy="5801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789" h="580182" extrusionOk="0">
                        <a:moveTo>
                          <a:pt x="20260" y="309208"/>
                        </a:moveTo>
                        <a:cubicBezTo>
                          <a:pt x="55347" y="192340"/>
                          <a:pt x="167697" y="79465"/>
                          <a:pt x="293546" y="34608"/>
                        </a:cubicBezTo>
                        <a:cubicBezTo>
                          <a:pt x="411412" y="-7359"/>
                          <a:pt x="527439" y="-3840"/>
                          <a:pt x="613789" y="42382"/>
                        </a:cubicBezTo>
                        <a:cubicBezTo>
                          <a:pt x="612371" y="39651"/>
                          <a:pt x="610848" y="36920"/>
                          <a:pt x="609377" y="34188"/>
                        </a:cubicBezTo>
                        <a:cubicBezTo>
                          <a:pt x="522449" y="-9355"/>
                          <a:pt x="407945" y="-11771"/>
                          <a:pt x="291708" y="29619"/>
                        </a:cubicBezTo>
                        <a:cubicBezTo>
                          <a:pt x="164388" y="74947"/>
                          <a:pt x="50619" y="189294"/>
                          <a:pt x="15113" y="307632"/>
                        </a:cubicBezTo>
                        <a:cubicBezTo>
                          <a:pt x="-11517" y="396504"/>
                          <a:pt x="-2168" y="494305"/>
                          <a:pt x="36963" y="575613"/>
                        </a:cubicBezTo>
                        <a:cubicBezTo>
                          <a:pt x="39642" y="577188"/>
                          <a:pt x="42373" y="578712"/>
                          <a:pt x="45104" y="580182"/>
                        </a:cubicBezTo>
                        <a:cubicBezTo>
                          <a:pt x="3715" y="498769"/>
                          <a:pt x="-6843" y="399287"/>
                          <a:pt x="20208" y="309155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7" name="Google Shape;2667;p34"/>
                  <p:cNvSpPr/>
                  <p:nvPr/>
                </p:nvSpPr>
                <p:spPr>
                  <a:xfrm>
                    <a:off x="1610224" y="2840076"/>
                    <a:ext cx="523986" cy="3118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3986" h="311877" extrusionOk="0">
                        <a:moveTo>
                          <a:pt x="119861" y="145269"/>
                        </a:moveTo>
                        <a:cubicBezTo>
                          <a:pt x="227117" y="46208"/>
                          <a:pt x="378440" y="-4846"/>
                          <a:pt x="523986" y="6867"/>
                        </a:cubicBezTo>
                        <a:cubicBezTo>
                          <a:pt x="516738" y="4503"/>
                          <a:pt x="509437" y="2297"/>
                          <a:pt x="502084" y="354"/>
                        </a:cubicBezTo>
                        <a:cubicBezTo>
                          <a:pt x="362053" y="-4794"/>
                          <a:pt x="219080" y="46418"/>
                          <a:pt x="116290" y="141382"/>
                        </a:cubicBezTo>
                        <a:cubicBezTo>
                          <a:pt x="71801" y="182509"/>
                          <a:pt x="34876" y="231778"/>
                          <a:pt x="6828" y="285773"/>
                        </a:cubicBezTo>
                        <a:cubicBezTo>
                          <a:pt x="4360" y="294124"/>
                          <a:pt x="2048" y="302528"/>
                          <a:pt x="158" y="311090"/>
                        </a:cubicBezTo>
                        <a:cubicBezTo>
                          <a:pt x="105" y="311352"/>
                          <a:pt x="52" y="311615"/>
                          <a:pt x="0" y="311878"/>
                        </a:cubicBezTo>
                        <a:cubicBezTo>
                          <a:pt x="28836" y="249163"/>
                          <a:pt x="69438" y="191911"/>
                          <a:pt x="119914" y="145322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668" name="Google Shape;2668;p34"/>
                <p:cNvSpPr/>
                <p:nvPr/>
              </p:nvSpPr>
              <p:spPr>
                <a:xfrm>
                  <a:off x="6211973" y="260286"/>
                  <a:ext cx="11729" cy="1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22" h="21744" extrusionOk="0">
                      <a:moveTo>
                        <a:pt x="7511" y="0"/>
                      </a:moveTo>
                      <a:cubicBezTo>
                        <a:pt x="5095" y="7248"/>
                        <a:pt x="2574" y="14497"/>
                        <a:pt x="0" y="21745"/>
                      </a:cubicBezTo>
                      <a:cubicBezTo>
                        <a:pt x="6881" y="16020"/>
                        <a:pt x="13709" y="10242"/>
                        <a:pt x="20222" y="4097"/>
                      </a:cubicBezTo>
                      <a:cubicBezTo>
                        <a:pt x="15968" y="2836"/>
                        <a:pt x="11766" y="1365"/>
                        <a:pt x="7511" y="52"/>
                      </a:cubicBezTo>
                      <a:close/>
                    </a:path>
                  </a:pathLst>
                </a:custGeom>
                <a:solidFill>
                  <a:srgbClr val="FA4B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69" name="Google Shape;2669;p34"/>
                <p:cNvSpPr/>
                <p:nvPr/>
              </p:nvSpPr>
              <p:spPr>
                <a:xfrm>
                  <a:off x="6194478" y="253337"/>
                  <a:ext cx="21843" cy="32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60" h="56726" extrusionOk="0">
                      <a:moveTo>
                        <a:pt x="158" y="0"/>
                      </a:moveTo>
                      <a:cubicBezTo>
                        <a:pt x="630" y="19066"/>
                        <a:pt x="525" y="38028"/>
                        <a:pt x="0" y="56727"/>
                      </a:cubicBezTo>
                      <a:cubicBezTo>
                        <a:pt x="10400" y="49531"/>
                        <a:pt x="20432" y="41757"/>
                        <a:pt x="30149" y="33721"/>
                      </a:cubicBezTo>
                      <a:cubicBezTo>
                        <a:pt x="32775" y="26525"/>
                        <a:pt x="35297" y="19276"/>
                        <a:pt x="37660" y="11976"/>
                      </a:cubicBezTo>
                      <a:cubicBezTo>
                        <a:pt x="25107" y="8089"/>
                        <a:pt x="12606" y="4202"/>
                        <a:pt x="158" y="0"/>
                      </a:cubicBezTo>
                      <a:close/>
                    </a:path>
                  </a:pathLst>
                </a:custGeom>
                <a:solidFill>
                  <a:srgbClr val="FA4B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70" name="Google Shape;2670;p34"/>
                <p:cNvSpPr/>
                <p:nvPr/>
              </p:nvSpPr>
              <p:spPr>
                <a:xfrm>
                  <a:off x="5958601" y="21220"/>
                  <a:ext cx="338125" cy="2904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975" h="500719" extrusionOk="0">
                      <a:moveTo>
                        <a:pt x="577231" y="104071"/>
                      </a:moveTo>
                      <a:cubicBezTo>
                        <a:pt x="575655" y="100657"/>
                        <a:pt x="573764" y="97452"/>
                        <a:pt x="571716" y="94301"/>
                      </a:cubicBezTo>
                      <a:cubicBezTo>
                        <a:pt x="571611" y="93986"/>
                        <a:pt x="571558" y="93671"/>
                        <a:pt x="571453" y="93356"/>
                      </a:cubicBezTo>
                      <a:lnTo>
                        <a:pt x="571453" y="93986"/>
                      </a:lnTo>
                      <a:cubicBezTo>
                        <a:pt x="564992" y="84111"/>
                        <a:pt x="556431" y="75497"/>
                        <a:pt x="547397" y="67671"/>
                      </a:cubicBezTo>
                      <a:cubicBezTo>
                        <a:pt x="475595" y="5377"/>
                        <a:pt x="371491" y="-13795"/>
                        <a:pt x="279363" y="9684"/>
                      </a:cubicBezTo>
                      <a:cubicBezTo>
                        <a:pt x="187235" y="33110"/>
                        <a:pt x="107660" y="95982"/>
                        <a:pt x="54820" y="174979"/>
                      </a:cubicBezTo>
                      <a:cubicBezTo>
                        <a:pt x="22045" y="223984"/>
                        <a:pt x="-1644" y="281236"/>
                        <a:pt x="89" y="340169"/>
                      </a:cubicBezTo>
                      <a:cubicBezTo>
                        <a:pt x="1770" y="399102"/>
                        <a:pt x="32602" y="459243"/>
                        <a:pt x="85652" y="484980"/>
                      </a:cubicBezTo>
                      <a:cubicBezTo>
                        <a:pt x="125623" y="504414"/>
                        <a:pt x="172475" y="502680"/>
                        <a:pt x="216544" y="496535"/>
                      </a:cubicBezTo>
                      <a:cubicBezTo>
                        <a:pt x="317759" y="482511"/>
                        <a:pt x="418974" y="445376"/>
                        <a:pt x="491563" y="373417"/>
                      </a:cubicBezTo>
                      <a:cubicBezTo>
                        <a:pt x="552176" y="313329"/>
                        <a:pt x="588996" y="226138"/>
                        <a:pt x="581223" y="142361"/>
                      </a:cubicBezTo>
                      <a:cubicBezTo>
                        <a:pt x="584742" y="129860"/>
                        <a:pt x="582746" y="115889"/>
                        <a:pt x="577178" y="103966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71" name="Google Shape;2671;p34"/>
                <p:cNvSpPr/>
                <p:nvPr/>
              </p:nvSpPr>
              <p:spPr>
                <a:xfrm>
                  <a:off x="5823992" y="-139277"/>
                  <a:ext cx="458380" cy="417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310" h="720271" extrusionOk="0">
                      <a:moveTo>
                        <a:pt x="374449" y="705722"/>
                      </a:moveTo>
                      <a:cubicBezTo>
                        <a:pt x="400028" y="705722"/>
                        <a:pt x="425555" y="703043"/>
                        <a:pt x="450452" y="697528"/>
                      </a:cubicBezTo>
                      <a:lnTo>
                        <a:pt x="448929" y="690647"/>
                      </a:lnTo>
                      <a:cubicBezTo>
                        <a:pt x="336841" y="715439"/>
                        <a:pt x="211990" y="681508"/>
                        <a:pt x="125692" y="605557"/>
                      </a:cubicBezTo>
                      <a:cubicBezTo>
                        <a:pt x="119284" y="577404"/>
                        <a:pt x="115712" y="548620"/>
                        <a:pt x="115449" y="519784"/>
                      </a:cubicBezTo>
                      <a:cubicBezTo>
                        <a:pt x="114871" y="458383"/>
                        <a:pt x="128843" y="396929"/>
                        <a:pt x="155053" y="341358"/>
                      </a:cubicBezTo>
                      <a:cubicBezTo>
                        <a:pt x="205844" y="451660"/>
                        <a:pt x="290514" y="547412"/>
                        <a:pt x="393883" y="611072"/>
                      </a:cubicBezTo>
                      <a:lnTo>
                        <a:pt x="397612" y="605084"/>
                      </a:lnTo>
                      <a:cubicBezTo>
                        <a:pt x="294769" y="541687"/>
                        <a:pt x="210519" y="446250"/>
                        <a:pt x="160463" y="336316"/>
                      </a:cubicBezTo>
                      <a:cubicBezTo>
                        <a:pt x="159990" y="335265"/>
                        <a:pt x="159570" y="334162"/>
                        <a:pt x="159097" y="333112"/>
                      </a:cubicBezTo>
                      <a:cubicBezTo>
                        <a:pt x="175170" y="300861"/>
                        <a:pt x="195339" y="270712"/>
                        <a:pt x="219343" y="243872"/>
                      </a:cubicBezTo>
                      <a:cubicBezTo>
                        <a:pt x="276700" y="179687"/>
                        <a:pt x="356117" y="131784"/>
                        <a:pt x="449874" y="104524"/>
                      </a:cubicBezTo>
                      <a:cubicBezTo>
                        <a:pt x="471777" y="123065"/>
                        <a:pt x="492209" y="143340"/>
                        <a:pt x="510855" y="165138"/>
                      </a:cubicBezTo>
                      <a:cubicBezTo>
                        <a:pt x="584075" y="250700"/>
                        <a:pt x="629824" y="359637"/>
                        <a:pt x="639698" y="471829"/>
                      </a:cubicBezTo>
                      <a:lnTo>
                        <a:pt x="646737" y="471199"/>
                      </a:lnTo>
                      <a:cubicBezTo>
                        <a:pt x="636757" y="357536"/>
                        <a:pt x="590430" y="247234"/>
                        <a:pt x="516265" y="160568"/>
                      </a:cubicBezTo>
                      <a:cubicBezTo>
                        <a:pt x="498407" y="139716"/>
                        <a:pt x="478920" y="120229"/>
                        <a:pt x="458120" y="102318"/>
                      </a:cubicBezTo>
                      <a:cubicBezTo>
                        <a:pt x="461692" y="101320"/>
                        <a:pt x="465264" y="100322"/>
                        <a:pt x="468888" y="99377"/>
                      </a:cubicBezTo>
                      <a:cubicBezTo>
                        <a:pt x="542685" y="80520"/>
                        <a:pt x="610652" y="77999"/>
                        <a:pt x="670845" y="91866"/>
                      </a:cubicBezTo>
                      <a:cubicBezTo>
                        <a:pt x="672211" y="92181"/>
                        <a:pt x="673524" y="92548"/>
                        <a:pt x="674890" y="92916"/>
                      </a:cubicBezTo>
                      <a:cubicBezTo>
                        <a:pt x="692276" y="111773"/>
                        <a:pt x="708033" y="132152"/>
                        <a:pt x="721637" y="154055"/>
                      </a:cubicBezTo>
                      <a:cubicBezTo>
                        <a:pt x="784351" y="255323"/>
                        <a:pt x="800319" y="383640"/>
                        <a:pt x="764339" y="497199"/>
                      </a:cubicBezTo>
                      <a:lnTo>
                        <a:pt x="771063" y="499352"/>
                      </a:lnTo>
                      <a:cubicBezTo>
                        <a:pt x="807672" y="383850"/>
                        <a:pt x="791442" y="253379"/>
                        <a:pt x="727625" y="150378"/>
                      </a:cubicBezTo>
                      <a:cubicBezTo>
                        <a:pt x="715807" y="131259"/>
                        <a:pt x="702360" y="113243"/>
                        <a:pt x="687601" y="96383"/>
                      </a:cubicBezTo>
                      <a:cubicBezTo>
                        <a:pt x="692853" y="97906"/>
                        <a:pt x="698053" y="99639"/>
                        <a:pt x="703148" y="101425"/>
                      </a:cubicBezTo>
                      <a:cubicBezTo>
                        <a:pt x="699366" y="97591"/>
                        <a:pt x="695480" y="93862"/>
                        <a:pt x="691540" y="90185"/>
                      </a:cubicBezTo>
                      <a:cubicBezTo>
                        <a:pt x="687286" y="88924"/>
                        <a:pt x="682979" y="87716"/>
                        <a:pt x="678619" y="86613"/>
                      </a:cubicBezTo>
                      <a:cubicBezTo>
                        <a:pt x="663860" y="70803"/>
                        <a:pt x="647892" y="56201"/>
                        <a:pt x="630927" y="42808"/>
                      </a:cubicBezTo>
                      <a:cubicBezTo>
                        <a:pt x="609812" y="29099"/>
                        <a:pt x="587594" y="17176"/>
                        <a:pt x="564483" y="7459"/>
                      </a:cubicBezTo>
                      <a:cubicBezTo>
                        <a:pt x="602038" y="27680"/>
                        <a:pt x="636547" y="53470"/>
                        <a:pt x="666381" y="83935"/>
                      </a:cubicBezTo>
                      <a:cubicBezTo>
                        <a:pt x="606555" y="71276"/>
                        <a:pt x="539586" y="74112"/>
                        <a:pt x="467050" y="92654"/>
                      </a:cubicBezTo>
                      <a:cubicBezTo>
                        <a:pt x="461797" y="94019"/>
                        <a:pt x="456650" y="95437"/>
                        <a:pt x="451450" y="96908"/>
                      </a:cubicBezTo>
                      <a:cubicBezTo>
                        <a:pt x="401446" y="55098"/>
                        <a:pt x="344037" y="22113"/>
                        <a:pt x="282740" y="0"/>
                      </a:cubicBezTo>
                      <a:cubicBezTo>
                        <a:pt x="279274" y="1261"/>
                        <a:pt x="275860" y="2469"/>
                        <a:pt x="272393" y="3834"/>
                      </a:cubicBezTo>
                      <a:cubicBezTo>
                        <a:pt x="334372" y="25107"/>
                        <a:pt x="392517" y="57725"/>
                        <a:pt x="443203" y="99324"/>
                      </a:cubicBezTo>
                      <a:cubicBezTo>
                        <a:pt x="350130" y="127162"/>
                        <a:pt x="271238" y="175222"/>
                        <a:pt x="213933" y="239302"/>
                      </a:cubicBezTo>
                      <a:cubicBezTo>
                        <a:pt x="190822" y="265145"/>
                        <a:pt x="171230" y="294033"/>
                        <a:pt x="155368" y="324865"/>
                      </a:cubicBezTo>
                      <a:cubicBezTo>
                        <a:pt x="127267" y="259472"/>
                        <a:pt x="110775" y="188721"/>
                        <a:pt x="106468" y="117393"/>
                      </a:cubicBezTo>
                      <a:cubicBezTo>
                        <a:pt x="104262" y="119809"/>
                        <a:pt x="102055" y="122172"/>
                        <a:pt x="99902" y="124589"/>
                      </a:cubicBezTo>
                      <a:cubicBezTo>
                        <a:pt x="104997" y="196390"/>
                        <a:pt x="122277" y="267403"/>
                        <a:pt x="151219" y="333006"/>
                      </a:cubicBezTo>
                      <a:cubicBezTo>
                        <a:pt x="122855" y="390994"/>
                        <a:pt x="107728" y="455547"/>
                        <a:pt x="108306" y="520047"/>
                      </a:cubicBezTo>
                      <a:cubicBezTo>
                        <a:pt x="108569" y="546047"/>
                        <a:pt x="111352" y="571994"/>
                        <a:pt x="116552" y="597468"/>
                      </a:cubicBezTo>
                      <a:cubicBezTo>
                        <a:pt x="109304" y="590640"/>
                        <a:pt x="102318" y="583497"/>
                        <a:pt x="95700" y="576038"/>
                      </a:cubicBezTo>
                      <a:cubicBezTo>
                        <a:pt x="35192" y="507704"/>
                        <a:pt x="3257" y="414262"/>
                        <a:pt x="4990" y="322397"/>
                      </a:cubicBezTo>
                      <a:cubicBezTo>
                        <a:pt x="2416" y="338207"/>
                        <a:pt x="735" y="354122"/>
                        <a:pt x="0" y="370089"/>
                      </a:cubicBezTo>
                      <a:cubicBezTo>
                        <a:pt x="8141" y="447563"/>
                        <a:pt x="39236" y="522936"/>
                        <a:pt x="90395" y="580713"/>
                      </a:cubicBezTo>
                      <a:cubicBezTo>
                        <a:pt x="99429" y="590903"/>
                        <a:pt x="109041" y="600515"/>
                        <a:pt x="119231" y="609549"/>
                      </a:cubicBezTo>
                      <a:cubicBezTo>
                        <a:pt x="127372" y="644425"/>
                        <a:pt x="140031" y="678251"/>
                        <a:pt x="156629" y="710029"/>
                      </a:cubicBezTo>
                      <a:cubicBezTo>
                        <a:pt x="161198" y="713548"/>
                        <a:pt x="165768" y="716962"/>
                        <a:pt x="170495" y="720271"/>
                      </a:cubicBezTo>
                      <a:cubicBezTo>
                        <a:pt x="152006" y="688021"/>
                        <a:pt x="137720" y="653355"/>
                        <a:pt x="128423" y="617323"/>
                      </a:cubicBezTo>
                      <a:cubicBezTo>
                        <a:pt x="196390" y="673892"/>
                        <a:pt x="285839" y="705879"/>
                        <a:pt x="374396" y="70587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72" name="Google Shape;2672;p34"/>
                <p:cNvSpPr/>
                <p:nvPr/>
              </p:nvSpPr>
              <p:spPr>
                <a:xfrm>
                  <a:off x="6000326" y="86129"/>
                  <a:ext cx="286878" cy="241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617" h="416111" extrusionOk="0">
                      <a:moveTo>
                        <a:pt x="477648" y="113705"/>
                      </a:moveTo>
                      <a:cubicBezTo>
                        <a:pt x="470400" y="102938"/>
                        <a:pt x="443507" y="65645"/>
                        <a:pt x="437099" y="56086"/>
                      </a:cubicBezTo>
                      <a:cubicBezTo>
                        <a:pt x="416352" y="25096"/>
                        <a:pt x="379007" y="8971"/>
                        <a:pt x="342239" y="3088"/>
                      </a:cubicBezTo>
                      <a:cubicBezTo>
                        <a:pt x="251844" y="-11461"/>
                        <a:pt x="159506" y="26987"/>
                        <a:pt x="88650" y="84974"/>
                      </a:cubicBezTo>
                      <a:cubicBezTo>
                        <a:pt x="55664" y="111920"/>
                        <a:pt x="25515" y="144222"/>
                        <a:pt x="10021" y="183931"/>
                      </a:cubicBezTo>
                      <a:cubicBezTo>
                        <a:pt x="-5474" y="223587"/>
                        <a:pt x="-4056" y="271752"/>
                        <a:pt x="21734" y="305631"/>
                      </a:cubicBezTo>
                      <a:cubicBezTo>
                        <a:pt x="28352" y="314297"/>
                        <a:pt x="54141" y="352588"/>
                        <a:pt x="62283" y="363250"/>
                      </a:cubicBezTo>
                      <a:cubicBezTo>
                        <a:pt x="86969" y="395658"/>
                        <a:pt x="129042" y="409945"/>
                        <a:pt x="169486" y="414409"/>
                      </a:cubicBezTo>
                      <a:cubicBezTo>
                        <a:pt x="284567" y="427068"/>
                        <a:pt x="404534" y="368187"/>
                        <a:pt x="464884" y="269441"/>
                      </a:cubicBezTo>
                      <a:cubicBezTo>
                        <a:pt x="493563" y="222484"/>
                        <a:pt x="508217" y="159507"/>
                        <a:pt x="477595" y="11381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73" name="Google Shape;2673;p34"/>
                <p:cNvSpPr/>
                <p:nvPr/>
              </p:nvSpPr>
              <p:spPr>
                <a:xfrm>
                  <a:off x="6133517" y="86199"/>
                  <a:ext cx="143091" cy="193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708" h="333453" extrusionOk="0">
                      <a:moveTo>
                        <a:pt x="103789" y="1813"/>
                      </a:moveTo>
                      <a:cubicBezTo>
                        <a:pt x="68912" y="-2442"/>
                        <a:pt x="33878" y="972"/>
                        <a:pt x="0" y="10164"/>
                      </a:cubicBezTo>
                      <a:cubicBezTo>
                        <a:pt x="82831" y="103396"/>
                        <a:pt x="139085" y="216586"/>
                        <a:pt x="181893" y="333454"/>
                      </a:cubicBezTo>
                      <a:cubicBezTo>
                        <a:pt x="202588" y="314650"/>
                        <a:pt x="220761" y="293167"/>
                        <a:pt x="235363" y="269216"/>
                      </a:cubicBezTo>
                      <a:cubicBezTo>
                        <a:pt x="239460" y="262493"/>
                        <a:pt x="243242" y="255402"/>
                        <a:pt x="246709" y="248101"/>
                      </a:cubicBezTo>
                      <a:cubicBezTo>
                        <a:pt x="206159" y="162223"/>
                        <a:pt x="160568" y="78814"/>
                        <a:pt x="103736" y="176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74" name="Google Shape;2674;p34"/>
                <p:cNvSpPr/>
                <p:nvPr/>
              </p:nvSpPr>
              <p:spPr>
                <a:xfrm>
                  <a:off x="6029692" y="124154"/>
                  <a:ext cx="251713" cy="198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988" h="342575" extrusionOk="0">
                      <a:moveTo>
                        <a:pt x="327036" y="2956"/>
                      </a:moveTo>
                      <a:cubicBezTo>
                        <a:pt x="240633" y="-10963"/>
                        <a:pt x="152391" y="25804"/>
                        <a:pt x="84687" y="81218"/>
                      </a:cubicBezTo>
                      <a:cubicBezTo>
                        <a:pt x="53172" y="107007"/>
                        <a:pt x="24336" y="137839"/>
                        <a:pt x="9577" y="175762"/>
                      </a:cubicBezTo>
                      <a:cubicBezTo>
                        <a:pt x="-5235" y="213685"/>
                        <a:pt x="-3870" y="259696"/>
                        <a:pt x="20764" y="292052"/>
                      </a:cubicBezTo>
                      <a:cubicBezTo>
                        <a:pt x="44348" y="322988"/>
                        <a:pt x="84529" y="336698"/>
                        <a:pt x="123240" y="340952"/>
                      </a:cubicBezTo>
                      <a:cubicBezTo>
                        <a:pt x="233227" y="353033"/>
                        <a:pt x="347888" y="296779"/>
                        <a:pt x="405560" y="202392"/>
                      </a:cubicBezTo>
                      <a:cubicBezTo>
                        <a:pt x="432978" y="157536"/>
                        <a:pt x="447002" y="97342"/>
                        <a:pt x="417693" y="53642"/>
                      </a:cubicBezTo>
                      <a:cubicBezTo>
                        <a:pt x="397839" y="24071"/>
                        <a:pt x="362175" y="8628"/>
                        <a:pt x="327036" y="295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75" name="Google Shape;2675;p34"/>
                <p:cNvSpPr/>
                <p:nvPr/>
              </p:nvSpPr>
              <p:spPr>
                <a:xfrm>
                  <a:off x="6042666" y="134426"/>
                  <a:ext cx="225783" cy="178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81" h="307224" extrusionOk="0">
                      <a:moveTo>
                        <a:pt x="293334" y="2640"/>
                      </a:moveTo>
                      <a:cubicBezTo>
                        <a:pt x="215860" y="-9808"/>
                        <a:pt x="136705" y="23125"/>
                        <a:pt x="75987" y="72813"/>
                      </a:cubicBezTo>
                      <a:cubicBezTo>
                        <a:pt x="47728" y="95924"/>
                        <a:pt x="21886" y="123605"/>
                        <a:pt x="8597" y="157588"/>
                      </a:cubicBezTo>
                      <a:cubicBezTo>
                        <a:pt x="-4691" y="191572"/>
                        <a:pt x="-3483" y="232856"/>
                        <a:pt x="18630" y="261902"/>
                      </a:cubicBezTo>
                      <a:cubicBezTo>
                        <a:pt x="39797" y="289688"/>
                        <a:pt x="75829" y="301926"/>
                        <a:pt x="110548" y="305760"/>
                      </a:cubicBezTo>
                      <a:cubicBezTo>
                        <a:pt x="209189" y="316633"/>
                        <a:pt x="311980" y="266157"/>
                        <a:pt x="363769" y="181487"/>
                      </a:cubicBezTo>
                      <a:cubicBezTo>
                        <a:pt x="388351" y="141253"/>
                        <a:pt x="400957" y="87257"/>
                        <a:pt x="374695" y="48074"/>
                      </a:cubicBezTo>
                      <a:cubicBezTo>
                        <a:pt x="356889" y="21549"/>
                        <a:pt x="324901" y="7735"/>
                        <a:pt x="293386" y="264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676" name="Google Shape;2676;p34"/>
                <p:cNvGrpSpPr/>
                <p:nvPr/>
              </p:nvGrpSpPr>
              <p:grpSpPr>
                <a:xfrm>
                  <a:off x="6004618" y="146534"/>
                  <a:ext cx="62910" cy="129998"/>
                  <a:chOff x="1912295" y="3343879"/>
                  <a:chExt cx="108409" cy="224018"/>
                </a:xfrm>
              </p:grpSpPr>
              <p:sp>
                <p:nvSpPr>
                  <p:cNvPr id="2677" name="Google Shape;2677;p34"/>
                  <p:cNvSpPr/>
                  <p:nvPr/>
                </p:nvSpPr>
                <p:spPr>
                  <a:xfrm>
                    <a:off x="1954576" y="3343879"/>
                    <a:ext cx="66128" cy="678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8" h="67861" extrusionOk="0">
                        <a:moveTo>
                          <a:pt x="45276" y="67862"/>
                        </a:moveTo>
                        <a:cubicBezTo>
                          <a:pt x="51789" y="59563"/>
                          <a:pt x="58723" y="51632"/>
                          <a:pt x="66129" y="44173"/>
                        </a:cubicBezTo>
                        <a:cubicBezTo>
                          <a:pt x="51842" y="30569"/>
                          <a:pt x="38658" y="15757"/>
                          <a:pt x="26735" y="0"/>
                        </a:cubicBezTo>
                        <a:cubicBezTo>
                          <a:pt x="17386" y="9192"/>
                          <a:pt x="8404" y="18699"/>
                          <a:pt x="0" y="28731"/>
                        </a:cubicBezTo>
                        <a:cubicBezTo>
                          <a:pt x="15075" y="41810"/>
                          <a:pt x="30202" y="54783"/>
                          <a:pt x="45276" y="67809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8" name="Google Shape;2678;p34"/>
                  <p:cNvSpPr/>
                  <p:nvPr/>
                </p:nvSpPr>
                <p:spPr>
                  <a:xfrm>
                    <a:off x="1936245" y="3387527"/>
                    <a:ext cx="52472" cy="490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72" h="49058" extrusionOk="0">
                        <a:moveTo>
                          <a:pt x="6776" y="0"/>
                        </a:moveTo>
                        <a:cubicBezTo>
                          <a:pt x="4465" y="3204"/>
                          <a:pt x="2154" y="6355"/>
                          <a:pt x="0" y="9665"/>
                        </a:cubicBezTo>
                        <a:cubicBezTo>
                          <a:pt x="12133" y="19802"/>
                          <a:pt x="23058" y="31515"/>
                          <a:pt x="35559" y="41232"/>
                        </a:cubicBezTo>
                        <a:cubicBezTo>
                          <a:pt x="39026" y="43911"/>
                          <a:pt x="42598" y="46484"/>
                          <a:pt x="46117" y="49058"/>
                        </a:cubicBezTo>
                        <a:cubicBezTo>
                          <a:pt x="48165" y="45801"/>
                          <a:pt x="50319" y="42650"/>
                          <a:pt x="52472" y="39499"/>
                        </a:cubicBezTo>
                        <a:cubicBezTo>
                          <a:pt x="37240" y="26367"/>
                          <a:pt x="21955" y="13184"/>
                          <a:pt x="6723" y="0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9" name="Google Shape;2679;p34"/>
                  <p:cNvSpPr/>
                  <p:nvPr/>
                </p:nvSpPr>
                <p:spPr>
                  <a:xfrm>
                    <a:off x="1915602" y="3413474"/>
                    <a:ext cx="57304" cy="709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304" h="70961" extrusionOk="0">
                        <a:moveTo>
                          <a:pt x="25107" y="53628"/>
                        </a:moveTo>
                        <a:cubicBezTo>
                          <a:pt x="30937" y="59458"/>
                          <a:pt x="36925" y="65183"/>
                          <a:pt x="42860" y="70961"/>
                        </a:cubicBezTo>
                        <a:cubicBezTo>
                          <a:pt x="47062" y="60193"/>
                          <a:pt x="51842" y="49688"/>
                          <a:pt x="57304" y="39499"/>
                        </a:cubicBezTo>
                        <a:cubicBezTo>
                          <a:pt x="54783" y="37660"/>
                          <a:pt x="52262" y="35874"/>
                          <a:pt x="49793" y="33983"/>
                        </a:cubicBezTo>
                        <a:cubicBezTo>
                          <a:pt x="36610" y="23741"/>
                          <a:pt x="24477" y="10873"/>
                          <a:pt x="11240" y="0"/>
                        </a:cubicBezTo>
                        <a:cubicBezTo>
                          <a:pt x="6408" y="9665"/>
                          <a:pt x="2574" y="19854"/>
                          <a:pt x="0" y="30307"/>
                        </a:cubicBezTo>
                        <a:cubicBezTo>
                          <a:pt x="8982" y="37083"/>
                          <a:pt x="16860" y="45381"/>
                          <a:pt x="25159" y="53628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80" name="Google Shape;2680;p34"/>
                  <p:cNvSpPr/>
                  <p:nvPr/>
                </p:nvSpPr>
                <p:spPr>
                  <a:xfrm>
                    <a:off x="1912295" y="3464844"/>
                    <a:ext cx="39286" cy="1030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286" h="103053" extrusionOk="0">
                        <a:moveTo>
                          <a:pt x="39287" y="39236"/>
                        </a:moveTo>
                        <a:cubicBezTo>
                          <a:pt x="35085" y="35192"/>
                          <a:pt x="30830" y="31200"/>
                          <a:pt x="26681" y="27103"/>
                        </a:cubicBezTo>
                        <a:cubicBezTo>
                          <a:pt x="18329" y="18804"/>
                          <a:pt x="9768" y="8509"/>
                          <a:pt x="208" y="0"/>
                        </a:cubicBezTo>
                        <a:cubicBezTo>
                          <a:pt x="-2" y="3939"/>
                          <a:pt x="-107" y="7931"/>
                          <a:pt x="156" y="11871"/>
                        </a:cubicBezTo>
                        <a:cubicBezTo>
                          <a:pt x="2099" y="44909"/>
                          <a:pt x="19695" y="74690"/>
                          <a:pt x="36818" y="103053"/>
                        </a:cubicBezTo>
                        <a:cubicBezTo>
                          <a:pt x="29255" y="82832"/>
                          <a:pt x="32984" y="60193"/>
                          <a:pt x="39234" y="39499"/>
                        </a:cubicBezTo>
                        <a:cubicBezTo>
                          <a:pt x="39234" y="39394"/>
                          <a:pt x="39287" y="39341"/>
                          <a:pt x="39287" y="39289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00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681" name="Google Shape;2681;p34"/>
                <p:cNvSpPr/>
                <p:nvPr/>
              </p:nvSpPr>
              <p:spPr>
                <a:xfrm>
                  <a:off x="6079049" y="153484"/>
                  <a:ext cx="189915" cy="165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439" h="285471" extrusionOk="0">
                      <a:moveTo>
                        <a:pt x="327439" y="98326"/>
                      </a:moveTo>
                      <a:lnTo>
                        <a:pt x="180002" y="79207"/>
                      </a:lnTo>
                      <a:cubicBezTo>
                        <a:pt x="186463" y="63818"/>
                        <a:pt x="188196" y="46222"/>
                        <a:pt x="179109" y="32670"/>
                      </a:cubicBezTo>
                      <a:cubicBezTo>
                        <a:pt x="171441" y="21220"/>
                        <a:pt x="157574" y="15232"/>
                        <a:pt x="143970" y="13026"/>
                      </a:cubicBezTo>
                      <a:cubicBezTo>
                        <a:pt x="120964" y="9350"/>
                        <a:pt x="97643" y="14865"/>
                        <a:pt x="76791" y="25685"/>
                      </a:cubicBezTo>
                      <a:cubicBezTo>
                        <a:pt x="68335" y="18646"/>
                        <a:pt x="61244" y="9875"/>
                        <a:pt x="56464" y="0"/>
                      </a:cubicBezTo>
                      <a:lnTo>
                        <a:pt x="50109" y="3099"/>
                      </a:lnTo>
                      <a:cubicBezTo>
                        <a:pt x="54941" y="13026"/>
                        <a:pt x="61874" y="21955"/>
                        <a:pt x="70226" y="29309"/>
                      </a:cubicBezTo>
                      <a:cubicBezTo>
                        <a:pt x="63135" y="33458"/>
                        <a:pt x="56359" y="38186"/>
                        <a:pt x="50056" y="43333"/>
                      </a:cubicBezTo>
                      <a:cubicBezTo>
                        <a:pt x="37818" y="53313"/>
                        <a:pt x="26683" y="65288"/>
                        <a:pt x="20905" y="79995"/>
                      </a:cubicBezTo>
                      <a:cubicBezTo>
                        <a:pt x="15180" y="94702"/>
                        <a:pt x="15705" y="112508"/>
                        <a:pt x="25264" y="125061"/>
                      </a:cubicBezTo>
                      <a:cubicBezTo>
                        <a:pt x="33983" y="136512"/>
                        <a:pt x="48533" y="141817"/>
                        <a:pt x="62820" y="143707"/>
                      </a:cubicBezTo>
                      <a:cubicBezTo>
                        <a:pt x="45224" y="187881"/>
                        <a:pt x="26052" y="231686"/>
                        <a:pt x="5410" y="274284"/>
                      </a:cubicBezTo>
                      <a:lnTo>
                        <a:pt x="0" y="285472"/>
                      </a:lnTo>
                      <a:lnTo>
                        <a:pt x="14602" y="276175"/>
                      </a:lnTo>
                      <a:lnTo>
                        <a:pt x="13289" y="274126"/>
                      </a:lnTo>
                      <a:cubicBezTo>
                        <a:pt x="33721" y="231791"/>
                        <a:pt x="52682" y="188249"/>
                        <a:pt x="70121" y="144390"/>
                      </a:cubicBezTo>
                      <a:cubicBezTo>
                        <a:pt x="111142" y="146859"/>
                        <a:pt x="152952" y="125429"/>
                        <a:pt x="174382" y="90290"/>
                      </a:cubicBezTo>
                      <a:cubicBezTo>
                        <a:pt x="175275" y="88872"/>
                        <a:pt x="176010" y="87349"/>
                        <a:pt x="176851" y="85825"/>
                      </a:cubicBezTo>
                      <a:lnTo>
                        <a:pt x="326546" y="105207"/>
                      </a:lnTo>
                      <a:lnTo>
                        <a:pt x="327439" y="9822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2" name="Google Shape;2682;p34"/>
                <p:cNvSpPr/>
                <p:nvPr/>
              </p:nvSpPr>
              <p:spPr>
                <a:xfrm>
                  <a:off x="6126385" y="207464"/>
                  <a:ext cx="78526" cy="3941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89" h="679511" extrusionOk="0">
                      <a:moveTo>
                        <a:pt x="74060" y="679512"/>
                      </a:moveTo>
                      <a:lnTo>
                        <a:pt x="63818" y="674680"/>
                      </a:lnTo>
                      <a:cubicBezTo>
                        <a:pt x="163457" y="463583"/>
                        <a:pt x="137825" y="195129"/>
                        <a:pt x="0" y="6723"/>
                      </a:cubicBezTo>
                      <a:lnTo>
                        <a:pt x="9139" y="0"/>
                      </a:lnTo>
                      <a:cubicBezTo>
                        <a:pt x="149328" y="191663"/>
                        <a:pt x="175433" y="464791"/>
                        <a:pt x="74060" y="67951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3" name="Google Shape;2683;p34"/>
                <p:cNvSpPr/>
                <p:nvPr/>
              </p:nvSpPr>
              <p:spPr>
                <a:xfrm>
                  <a:off x="5923290" y="-1347995"/>
                  <a:ext cx="180172" cy="1435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641" h="2474542" extrusionOk="0">
                      <a:moveTo>
                        <a:pt x="53901" y="0"/>
                      </a:moveTo>
                      <a:lnTo>
                        <a:pt x="42608" y="0"/>
                      </a:lnTo>
                      <a:cubicBezTo>
                        <a:pt x="16714" y="357956"/>
                        <a:pt x="-9234" y="720691"/>
                        <a:pt x="3215" y="1081903"/>
                      </a:cubicBezTo>
                      <a:cubicBezTo>
                        <a:pt x="21861" y="1623275"/>
                        <a:pt x="120555" y="2078769"/>
                        <a:pt x="300294" y="2474543"/>
                      </a:cubicBezTo>
                      <a:lnTo>
                        <a:pt x="310642" y="2469868"/>
                      </a:lnTo>
                      <a:cubicBezTo>
                        <a:pt x="131533" y="2075461"/>
                        <a:pt x="34677" y="1621332"/>
                        <a:pt x="14560" y="1081483"/>
                      </a:cubicBezTo>
                      <a:cubicBezTo>
                        <a:pt x="1114" y="720429"/>
                        <a:pt x="23437" y="357115"/>
                        <a:pt x="5390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4" name="Google Shape;2684;p34"/>
                <p:cNvSpPr/>
                <p:nvPr/>
              </p:nvSpPr>
              <p:spPr>
                <a:xfrm>
                  <a:off x="6095874" y="370746"/>
                  <a:ext cx="97754" cy="240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541" h="415207" extrusionOk="0">
                      <a:moveTo>
                        <a:pt x="7038" y="415208"/>
                      </a:moveTo>
                      <a:lnTo>
                        <a:pt x="0" y="406278"/>
                      </a:lnTo>
                      <a:cubicBezTo>
                        <a:pt x="118443" y="312732"/>
                        <a:pt x="178794" y="150378"/>
                        <a:pt x="150168" y="2153"/>
                      </a:cubicBezTo>
                      <a:lnTo>
                        <a:pt x="161303" y="0"/>
                      </a:lnTo>
                      <a:cubicBezTo>
                        <a:pt x="190717" y="152216"/>
                        <a:pt x="128738" y="319087"/>
                        <a:pt x="7038" y="41515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5" name="Google Shape;2685;p34"/>
                <p:cNvSpPr/>
                <p:nvPr/>
              </p:nvSpPr>
              <p:spPr>
                <a:xfrm>
                  <a:off x="6148391" y="371386"/>
                  <a:ext cx="52865" cy="2377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46" h="409955" extrusionOk="0">
                      <a:moveTo>
                        <a:pt x="9507" y="409955"/>
                      </a:moveTo>
                      <a:lnTo>
                        <a:pt x="0" y="403810"/>
                      </a:lnTo>
                      <a:cubicBezTo>
                        <a:pt x="75478" y="287100"/>
                        <a:pt x="99219" y="137247"/>
                        <a:pt x="63502" y="2889"/>
                      </a:cubicBezTo>
                      <a:lnTo>
                        <a:pt x="74480" y="0"/>
                      </a:lnTo>
                      <a:cubicBezTo>
                        <a:pt x="110985" y="137352"/>
                        <a:pt x="86718" y="290619"/>
                        <a:pt x="9560" y="40995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6" name="Google Shape;2686;p34"/>
                <p:cNvSpPr/>
                <p:nvPr/>
              </p:nvSpPr>
              <p:spPr>
                <a:xfrm>
                  <a:off x="6127238" y="379494"/>
                  <a:ext cx="69541" cy="243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98" h="420144" extrusionOk="0">
                      <a:moveTo>
                        <a:pt x="8667" y="420145"/>
                      </a:moveTo>
                      <a:lnTo>
                        <a:pt x="0" y="412791"/>
                      </a:lnTo>
                      <a:cubicBezTo>
                        <a:pt x="94282" y="301439"/>
                        <a:pt x="130734" y="144338"/>
                        <a:pt x="95227" y="2784"/>
                      </a:cubicBezTo>
                      <a:lnTo>
                        <a:pt x="106205" y="0"/>
                      </a:lnTo>
                      <a:cubicBezTo>
                        <a:pt x="142605" y="145021"/>
                        <a:pt x="105207" y="305956"/>
                        <a:pt x="8667" y="42009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7" name="Google Shape;2687;p34"/>
                <p:cNvSpPr/>
                <p:nvPr/>
              </p:nvSpPr>
              <p:spPr>
                <a:xfrm>
                  <a:off x="6082815" y="372118"/>
                  <a:ext cx="109929" cy="12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33" h="223492" extrusionOk="0">
                      <a:moveTo>
                        <a:pt x="82908" y="223440"/>
                      </a:moveTo>
                      <a:cubicBezTo>
                        <a:pt x="59009" y="223440"/>
                        <a:pt x="35006" y="213145"/>
                        <a:pt x="19458" y="194972"/>
                      </a:cubicBezTo>
                      <a:cubicBezTo>
                        <a:pt x="-1394" y="170653"/>
                        <a:pt x="-6016" y="133623"/>
                        <a:pt x="8165" y="104944"/>
                      </a:cubicBezTo>
                      <a:lnTo>
                        <a:pt x="18355" y="109987"/>
                      </a:lnTo>
                      <a:cubicBezTo>
                        <a:pt x="6117" y="134726"/>
                        <a:pt x="10109" y="166661"/>
                        <a:pt x="28072" y="187618"/>
                      </a:cubicBezTo>
                      <a:cubicBezTo>
                        <a:pt x="46036" y="208575"/>
                        <a:pt x="76973" y="217399"/>
                        <a:pt x="103288" y="209048"/>
                      </a:cubicBezTo>
                      <a:cubicBezTo>
                        <a:pt x="141105" y="197072"/>
                        <a:pt x="161800" y="155526"/>
                        <a:pt x="168523" y="120702"/>
                      </a:cubicBezTo>
                      <a:cubicBezTo>
                        <a:pt x="172620" y="99377"/>
                        <a:pt x="173461" y="77054"/>
                        <a:pt x="174301" y="55413"/>
                      </a:cubicBezTo>
                      <a:cubicBezTo>
                        <a:pt x="174984" y="37240"/>
                        <a:pt x="175667" y="18436"/>
                        <a:pt x="178293" y="0"/>
                      </a:cubicBezTo>
                      <a:lnTo>
                        <a:pt x="189533" y="1628"/>
                      </a:lnTo>
                      <a:cubicBezTo>
                        <a:pt x="186959" y="19486"/>
                        <a:pt x="186277" y="37975"/>
                        <a:pt x="185646" y="55833"/>
                      </a:cubicBezTo>
                      <a:cubicBezTo>
                        <a:pt x="184806" y="77841"/>
                        <a:pt x="183966" y="100637"/>
                        <a:pt x="179659" y="122855"/>
                      </a:cubicBezTo>
                      <a:cubicBezTo>
                        <a:pt x="172305" y="160935"/>
                        <a:pt x="149299" y="206422"/>
                        <a:pt x="106702" y="219868"/>
                      </a:cubicBezTo>
                      <a:cubicBezTo>
                        <a:pt x="98981" y="222284"/>
                        <a:pt x="90944" y="223492"/>
                        <a:pt x="82908" y="22349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8" name="Google Shape;2688;p34"/>
                <p:cNvSpPr/>
                <p:nvPr/>
              </p:nvSpPr>
              <p:spPr>
                <a:xfrm>
                  <a:off x="6088955" y="369527"/>
                  <a:ext cx="107732" cy="196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744" h="338363" extrusionOk="0">
                      <a:moveTo>
                        <a:pt x="4675" y="338364"/>
                      </a:moveTo>
                      <a:lnTo>
                        <a:pt x="0" y="328017"/>
                      </a:lnTo>
                      <a:cubicBezTo>
                        <a:pt x="60508" y="300809"/>
                        <a:pt x="110670" y="253379"/>
                        <a:pt x="141239" y="194499"/>
                      </a:cubicBezTo>
                      <a:cubicBezTo>
                        <a:pt x="171808" y="135619"/>
                        <a:pt x="181683" y="67284"/>
                        <a:pt x="169077" y="2154"/>
                      </a:cubicBezTo>
                      <a:lnTo>
                        <a:pt x="180212" y="0"/>
                      </a:lnTo>
                      <a:cubicBezTo>
                        <a:pt x="193291" y="67652"/>
                        <a:pt x="182996" y="138560"/>
                        <a:pt x="151271" y="199699"/>
                      </a:cubicBezTo>
                      <a:cubicBezTo>
                        <a:pt x="119546" y="260838"/>
                        <a:pt x="67494" y="310053"/>
                        <a:pt x="4622" y="33831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9" name="Google Shape;2689;p34"/>
                <p:cNvSpPr/>
                <p:nvPr/>
              </p:nvSpPr>
              <p:spPr>
                <a:xfrm>
                  <a:off x="6194081" y="368978"/>
                  <a:ext cx="30474" cy="204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41" h="351757" extrusionOk="0">
                      <a:moveTo>
                        <a:pt x="7616" y="351758"/>
                      </a:moveTo>
                      <a:lnTo>
                        <a:pt x="0" y="343354"/>
                      </a:lnTo>
                      <a:cubicBezTo>
                        <a:pt x="25632" y="320033"/>
                        <a:pt x="40602" y="281690"/>
                        <a:pt x="41127" y="238199"/>
                      </a:cubicBezTo>
                      <a:cubicBezTo>
                        <a:pt x="41600" y="200014"/>
                        <a:pt x="31935" y="161776"/>
                        <a:pt x="22638" y="124746"/>
                      </a:cubicBezTo>
                      <a:lnTo>
                        <a:pt x="21640" y="120807"/>
                      </a:lnTo>
                      <a:cubicBezTo>
                        <a:pt x="10925" y="78157"/>
                        <a:pt x="2206" y="39656"/>
                        <a:pt x="4465" y="0"/>
                      </a:cubicBezTo>
                      <a:lnTo>
                        <a:pt x="15810" y="630"/>
                      </a:lnTo>
                      <a:cubicBezTo>
                        <a:pt x="13656" y="38711"/>
                        <a:pt x="22165" y="76319"/>
                        <a:pt x="32670" y="118023"/>
                      </a:cubicBezTo>
                      <a:lnTo>
                        <a:pt x="33668" y="121962"/>
                      </a:lnTo>
                      <a:cubicBezTo>
                        <a:pt x="43175" y="159675"/>
                        <a:pt x="52997" y="198648"/>
                        <a:pt x="52525" y="238304"/>
                      </a:cubicBezTo>
                      <a:cubicBezTo>
                        <a:pt x="51947" y="284946"/>
                        <a:pt x="35612" y="326283"/>
                        <a:pt x="7669" y="35170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0" name="Google Shape;2690;p34"/>
                <p:cNvSpPr/>
                <p:nvPr/>
              </p:nvSpPr>
              <p:spPr>
                <a:xfrm>
                  <a:off x="6176514" y="365621"/>
                  <a:ext cx="29804" cy="29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87" h="51429" extrusionOk="0">
                      <a:moveTo>
                        <a:pt x="13990" y="51429"/>
                      </a:moveTo>
                      <a:cubicBezTo>
                        <a:pt x="25178" y="32205"/>
                        <a:pt x="30588" y="31417"/>
                        <a:pt x="51387" y="39348"/>
                      </a:cubicBezTo>
                      <a:cubicBezTo>
                        <a:pt x="46082" y="25850"/>
                        <a:pt x="55905" y="5628"/>
                        <a:pt x="41985" y="1478"/>
                      </a:cubicBezTo>
                      <a:cubicBezTo>
                        <a:pt x="28119" y="-2724"/>
                        <a:pt x="11311" y="2161"/>
                        <a:pt x="3695" y="14504"/>
                      </a:cubicBezTo>
                      <a:cubicBezTo>
                        <a:pt x="-3921" y="26848"/>
                        <a:pt x="596" y="45704"/>
                        <a:pt x="13937" y="5142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691" name="Google Shape;2691;p34"/>
              <p:cNvGrpSpPr/>
              <p:nvPr/>
            </p:nvGrpSpPr>
            <p:grpSpPr>
              <a:xfrm rot="10800000">
                <a:off x="5125623" y="4488850"/>
                <a:ext cx="224571" cy="230656"/>
                <a:chOff x="4333292" y="7131742"/>
                <a:chExt cx="477404" cy="490340"/>
              </a:xfrm>
            </p:grpSpPr>
            <p:sp>
              <p:nvSpPr>
                <p:cNvPr id="2692" name="Google Shape;2692;p34"/>
                <p:cNvSpPr/>
                <p:nvPr/>
              </p:nvSpPr>
              <p:spPr>
                <a:xfrm>
                  <a:off x="4426751" y="7236417"/>
                  <a:ext cx="277956" cy="277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956" h="277815" extrusionOk="0">
                      <a:moveTo>
                        <a:pt x="247732" y="226317"/>
                      </a:moveTo>
                      <a:cubicBezTo>
                        <a:pt x="191320" y="296861"/>
                        <a:pt x="79915" y="294534"/>
                        <a:pt x="26396" y="221777"/>
                      </a:cubicBezTo>
                      <a:cubicBezTo>
                        <a:pt x="-26724" y="149474"/>
                        <a:pt x="3752" y="42835"/>
                        <a:pt x="87178" y="9692"/>
                      </a:cubicBezTo>
                      <a:cubicBezTo>
                        <a:pt x="145520" y="-13520"/>
                        <a:pt x="214021" y="6060"/>
                        <a:pt x="251251" y="56683"/>
                      </a:cubicBezTo>
                      <a:cubicBezTo>
                        <a:pt x="288197" y="106909"/>
                        <a:pt x="286608" y="177680"/>
                        <a:pt x="247732" y="2263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3" name="Google Shape;2693;p34"/>
                <p:cNvSpPr/>
                <p:nvPr/>
              </p:nvSpPr>
              <p:spPr>
                <a:xfrm>
                  <a:off x="4510014" y="7405670"/>
                  <a:ext cx="198386" cy="216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386" h="216412" extrusionOk="0">
                      <a:moveTo>
                        <a:pt x="22303" y="189582"/>
                      </a:moveTo>
                      <a:cubicBezTo>
                        <a:pt x="5959" y="168981"/>
                        <a:pt x="-4144" y="141456"/>
                        <a:pt x="1645" y="115122"/>
                      </a:cubicBezTo>
                      <a:cubicBezTo>
                        <a:pt x="7774" y="87257"/>
                        <a:pt x="29908" y="67393"/>
                        <a:pt x="45117" y="44465"/>
                      </a:cubicBezTo>
                      <a:cubicBezTo>
                        <a:pt x="52042" y="34023"/>
                        <a:pt x="57830" y="22842"/>
                        <a:pt x="60441" y="10527"/>
                      </a:cubicBezTo>
                      <a:cubicBezTo>
                        <a:pt x="61065" y="7576"/>
                        <a:pt x="61576" y="-3207"/>
                        <a:pt x="66513" y="936"/>
                      </a:cubicBezTo>
                      <a:cubicBezTo>
                        <a:pt x="68556" y="2638"/>
                        <a:pt x="70316" y="4852"/>
                        <a:pt x="72132" y="6724"/>
                      </a:cubicBezTo>
                      <a:cubicBezTo>
                        <a:pt x="91485" y="26418"/>
                        <a:pt x="116002" y="34023"/>
                        <a:pt x="140690" y="44578"/>
                      </a:cubicBezTo>
                      <a:cubicBezTo>
                        <a:pt x="166341" y="55589"/>
                        <a:pt x="187908" y="73125"/>
                        <a:pt x="195399" y="100991"/>
                      </a:cubicBezTo>
                      <a:cubicBezTo>
                        <a:pt x="201415" y="123408"/>
                        <a:pt x="198748" y="157403"/>
                        <a:pt x="183708" y="176075"/>
                      </a:cubicBezTo>
                      <a:cubicBezTo>
                        <a:pt x="175252" y="186517"/>
                        <a:pt x="164072" y="192136"/>
                        <a:pt x="151415" y="195881"/>
                      </a:cubicBezTo>
                      <a:cubicBezTo>
                        <a:pt x="138306" y="199741"/>
                        <a:pt x="125536" y="204565"/>
                        <a:pt x="112597" y="208991"/>
                      </a:cubicBezTo>
                      <a:cubicBezTo>
                        <a:pt x="87909" y="217561"/>
                        <a:pt x="60498" y="221364"/>
                        <a:pt x="37854" y="205529"/>
                      </a:cubicBezTo>
                      <a:cubicBezTo>
                        <a:pt x="31838" y="201046"/>
                        <a:pt x="26786" y="195427"/>
                        <a:pt x="22247" y="189525"/>
                      </a:cubicBezTo>
                      <a:cubicBezTo>
                        <a:pt x="16458" y="182261"/>
                        <a:pt x="26503" y="194973"/>
                        <a:pt x="22247" y="189525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4" name="Google Shape;2694;p34"/>
                <p:cNvSpPr/>
                <p:nvPr/>
              </p:nvSpPr>
              <p:spPr>
                <a:xfrm>
                  <a:off x="4547203" y="7414192"/>
                  <a:ext cx="95251" cy="1087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1" h="108706" extrusionOk="0">
                      <a:moveTo>
                        <a:pt x="63093" y="96442"/>
                      </a:moveTo>
                      <a:cubicBezTo>
                        <a:pt x="43343" y="104160"/>
                        <a:pt x="8497" y="122889"/>
                        <a:pt x="835" y="89631"/>
                      </a:cubicBezTo>
                      <a:cubicBezTo>
                        <a:pt x="-2116" y="76919"/>
                        <a:pt x="3332" y="63695"/>
                        <a:pt x="8213" y="52174"/>
                      </a:cubicBezTo>
                      <a:cubicBezTo>
                        <a:pt x="13945" y="38724"/>
                        <a:pt x="20301" y="25387"/>
                        <a:pt x="24898" y="11426"/>
                      </a:cubicBezTo>
                      <a:cubicBezTo>
                        <a:pt x="25636" y="9213"/>
                        <a:pt x="27566" y="-1968"/>
                        <a:pt x="31481" y="302"/>
                      </a:cubicBezTo>
                      <a:cubicBezTo>
                        <a:pt x="35795" y="2800"/>
                        <a:pt x="39200" y="7907"/>
                        <a:pt x="42775" y="11313"/>
                      </a:cubicBezTo>
                      <a:cubicBezTo>
                        <a:pt x="53388" y="21358"/>
                        <a:pt x="64909" y="30211"/>
                        <a:pt x="75975" y="39746"/>
                      </a:cubicBezTo>
                      <a:cubicBezTo>
                        <a:pt x="86021" y="48372"/>
                        <a:pt x="97485" y="60290"/>
                        <a:pt x="94875" y="74876"/>
                      </a:cubicBezTo>
                      <a:cubicBezTo>
                        <a:pt x="91980" y="90823"/>
                        <a:pt x="75351" y="91901"/>
                        <a:pt x="63036" y="96442"/>
                      </a:cubicBezTo>
                      <a:cubicBezTo>
                        <a:pt x="59347" y="97917"/>
                        <a:pt x="65250" y="95590"/>
                        <a:pt x="63036" y="96442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5" name="Google Shape;2695;p34"/>
                <p:cNvSpPr/>
                <p:nvPr/>
              </p:nvSpPr>
              <p:spPr>
                <a:xfrm>
                  <a:off x="4333292" y="7368918"/>
                  <a:ext cx="206632" cy="195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632" h="195757" extrusionOk="0">
                      <a:moveTo>
                        <a:pt x="13216" y="42909"/>
                      </a:moveTo>
                      <a:cubicBezTo>
                        <a:pt x="28426" y="21173"/>
                        <a:pt x="50447" y="3012"/>
                        <a:pt x="77688" y="344"/>
                      </a:cubicBezTo>
                      <a:cubicBezTo>
                        <a:pt x="105894" y="-2437"/>
                        <a:pt x="131262" y="12319"/>
                        <a:pt x="157539" y="19754"/>
                      </a:cubicBezTo>
                      <a:cubicBezTo>
                        <a:pt x="168719" y="22932"/>
                        <a:pt x="180467" y="25089"/>
                        <a:pt x="192101" y="24294"/>
                      </a:cubicBezTo>
                      <a:cubicBezTo>
                        <a:pt x="194201" y="24067"/>
                        <a:pt x="206801" y="21456"/>
                        <a:pt x="206630" y="24805"/>
                      </a:cubicBezTo>
                      <a:cubicBezTo>
                        <a:pt x="206346" y="30140"/>
                        <a:pt x="200444" y="36836"/>
                        <a:pt x="198344" y="41717"/>
                      </a:cubicBezTo>
                      <a:cubicBezTo>
                        <a:pt x="188015" y="65894"/>
                        <a:pt x="190172" y="92624"/>
                        <a:pt x="186824" y="118163"/>
                      </a:cubicBezTo>
                      <a:cubicBezTo>
                        <a:pt x="183191" y="145688"/>
                        <a:pt x="170365" y="169978"/>
                        <a:pt x="145280" y="183485"/>
                      </a:cubicBezTo>
                      <a:cubicBezTo>
                        <a:pt x="125303" y="194042"/>
                        <a:pt x="93351" y="200965"/>
                        <a:pt x="72183" y="190750"/>
                      </a:cubicBezTo>
                      <a:cubicBezTo>
                        <a:pt x="60378" y="185075"/>
                        <a:pt x="53455" y="176278"/>
                        <a:pt x="45906" y="165949"/>
                      </a:cubicBezTo>
                      <a:cubicBezTo>
                        <a:pt x="37677" y="154655"/>
                        <a:pt x="29051" y="143702"/>
                        <a:pt x="20765" y="132465"/>
                      </a:cubicBezTo>
                      <a:cubicBezTo>
                        <a:pt x="6520" y="113112"/>
                        <a:pt x="-4774" y="89560"/>
                        <a:pt x="2036" y="65156"/>
                      </a:cubicBezTo>
                      <a:cubicBezTo>
                        <a:pt x="4307" y="56984"/>
                        <a:pt x="8336" y="49776"/>
                        <a:pt x="13160" y="42852"/>
                      </a:cubicBezTo>
                      <a:cubicBezTo>
                        <a:pt x="15884" y="38993"/>
                        <a:pt x="9130" y="48584"/>
                        <a:pt x="13160" y="4285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6" name="Google Shape;2696;p34"/>
                <p:cNvSpPr/>
                <p:nvPr/>
              </p:nvSpPr>
              <p:spPr>
                <a:xfrm>
                  <a:off x="4425543" y="7393163"/>
                  <a:ext cx="107114" cy="90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114" h="90490" extrusionOk="0">
                      <a:moveTo>
                        <a:pt x="25504" y="66677"/>
                      </a:moveTo>
                      <a:cubicBezTo>
                        <a:pt x="17048" y="55383"/>
                        <a:pt x="4392" y="46700"/>
                        <a:pt x="760" y="32399"/>
                      </a:cubicBezTo>
                      <a:cubicBezTo>
                        <a:pt x="-3213" y="16735"/>
                        <a:pt x="8989" y="4420"/>
                        <a:pt x="23461" y="1355"/>
                      </a:cubicBezTo>
                      <a:cubicBezTo>
                        <a:pt x="38727" y="-1880"/>
                        <a:pt x="55129" y="1525"/>
                        <a:pt x="70452" y="2830"/>
                      </a:cubicBezTo>
                      <a:cubicBezTo>
                        <a:pt x="77319" y="3398"/>
                        <a:pt x="84186" y="3965"/>
                        <a:pt x="91054" y="4192"/>
                      </a:cubicBezTo>
                      <a:cubicBezTo>
                        <a:pt x="93664" y="4306"/>
                        <a:pt x="108136" y="2660"/>
                        <a:pt x="107058" y="6860"/>
                      </a:cubicBezTo>
                      <a:cubicBezTo>
                        <a:pt x="104561" y="16848"/>
                        <a:pt x="97296" y="26837"/>
                        <a:pt x="93323" y="36542"/>
                      </a:cubicBezTo>
                      <a:cubicBezTo>
                        <a:pt x="90826" y="42728"/>
                        <a:pt x="88386" y="48914"/>
                        <a:pt x="86003" y="55100"/>
                      </a:cubicBezTo>
                      <a:cubicBezTo>
                        <a:pt x="81065" y="67869"/>
                        <a:pt x="74992" y="83363"/>
                        <a:pt x="61202" y="88811"/>
                      </a:cubicBezTo>
                      <a:cubicBezTo>
                        <a:pt x="43040" y="95962"/>
                        <a:pt x="34584" y="78709"/>
                        <a:pt x="25447" y="66677"/>
                      </a:cubicBezTo>
                      <a:cubicBezTo>
                        <a:pt x="24256" y="65088"/>
                        <a:pt x="26866" y="68550"/>
                        <a:pt x="25447" y="66677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7" name="Google Shape;2697;p34"/>
                <p:cNvSpPr/>
                <p:nvPr/>
              </p:nvSpPr>
              <p:spPr>
                <a:xfrm>
                  <a:off x="4340617" y="7174784"/>
                  <a:ext cx="201165" cy="193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165" h="193889" extrusionOk="0">
                      <a:moveTo>
                        <a:pt x="122860" y="3562"/>
                      </a:moveTo>
                      <a:cubicBezTo>
                        <a:pt x="148285" y="11621"/>
                        <a:pt x="172291" y="26433"/>
                        <a:pt x="183301" y="51802"/>
                      </a:cubicBezTo>
                      <a:cubicBezTo>
                        <a:pt x="194198" y="76886"/>
                        <a:pt x="188863" y="104582"/>
                        <a:pt x="189374" y="130972"/>
                      </a:cubicBezTo>
                      <a:cubicBezTo>
                        <a:pt x="189601" y="143514"/>
                        <a:pt x="191304" y="156340"/>
                        <a:pt x="196071" y="168031"/>
                      </a:cubicBezTo>
                      <a:cubicBezTo>
                        <a:pt x="197092" y="170301"/>
                        <a:pt x="202540" y="178871"/>
                        <a:pt x="200838" y="181311"/>
                      </a:cubicBezTo>
                      <a:cubicBezTo>
                        <a:pt x="199987" y="184149"/>
                        <a:pt x="186139" y="180290"/>
                        <a:pt x="183925" y="179893"/>
                      </a:cubicBezTo>
                      <a:cubicBezTo>
                        <a:pt x="158898" y="176544"/>
                        <a:pt x="135061" y="185511"/>
                        <a:pt x="111055" y="190789"/>
                      </a:cubicBezTo>
                      <a:cubicBezTo>
                        <a:pt x="84495" y="196635"/>
                        <a:pt x="57197" y="195273"/>
                        <a:pt x="35233" y="177452"/>
                      </a:cubicBezTo>
                      <a:cubicBezTo>
                        <a:pt x="17016" y="162696"/>
                        <a:pt x="-1940" y="132731"/>
                        <a:pt x="160" y="108214"/>
                      </a:cubicBezTo>
                      <a:cubicBezTo>
                        <a:pt x="1295" y="95104"/>
                        <a:pt x="6971" y="84775"/>
                        <a:pt x="14689" y="74503"/>
                      </a:cubicBezTo>
                      <a:cubicBezTo>
                        <a:pt x="23486" y="62812"/>
                        <a:pt x="31318" y="50439"/>
                        <a:pt x="40000" y="38692"/>
                      </a:cubicBezTo>
                      <a:cubicBezTo>
                        <a:pt x="55664" y="17409"/>
                        <a:pt x="76152" y="-1546"/>
                        <a:pt x="104302" y="100"/>
                      </a:cubicBezTo>
                      <a:cubicBezTo>
                        <a:pt x="110601" y="440"/>
                        <a:pt x="116901" y="1632"/>
                        <a:pt x="122916" y="3618"/>
                      </a:cubicBezTo>
                      <a:cubicBezTo>
                        <a:pt x="132054" y="6513"/>
                        <a:pt x="116106" y="1348"/>
                        <a:pt x="122916" y="3618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8" name="Google Shape;2698;p34"/>
                <p:cNvSpPr/>
                <p:nvPr/>
              </p:nvSpPr>
              <p:spPr>
                <a:xfrm>
                  <a:off x="4435128" y="7254852"/>
                  <a:ext cx="98913" cy="97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13" h="97048" extrusionOk="0">
                      <a:moveTo>
                        <a:pt x="15068" y="37907"/>
                      </a:moveTo>
                      <a:cubicBezTo>
                        <a:pt x="23694" y="25762"/>
                        <a:pt x="28235" y="9190"/>
                        <a:pt x="42649" y="2323"/>
                      </a:cubicBezTo>
                      <a:cubicBezTo>
                        <a:pt x="58540" y="-5282"/>
                        <a:pt x="73126" y="7034"/>
                        <a:pt x="79255" y="21165"/>
                      </a:cubicBezTo>
                      <a:cubicBezTo>
                        <a:pt x="88563" y="42561"/>
                        <a:pt x="89754" y="66908"/>
                        <a:pt x="97473" y="88985"/>
                      </a:cubicBezTo>
                      <a:cubicBezTo>
                        <a:pt x="98721" y="92560"/>
                        <a:pt x="100878" y="97668"/>
                        <a:pt x="95033" y="96987"/>
                      </a:cubicBezTo>
                      <a:cubicBezTo>
                        <a:pt x="87257" y="96022"/>
                        <a:pt x="79539" y="94433"/>
                        <a:pt x="71707" y="93752"/>
                      </a:cubicBezTo>
                      <a:cubicBezTo>
                        <a:pt x="62626" y="92901"/>
                        <a:pt x="53489" y="92447"/>
                        <a:pt x="44409" y="91822"/>
                      </a:cubicBezTo>
                      <a:cubicBezTo>
                        <a:pt x="30107" y="90858"/>
                        <a:pt x="12344" y="89893"/>
                        <a:pt x="3547" y="76726"/>
                      </a:cubicBezTo>
                      <a:cubicBezTo>
                        <a:pt x="-6385" y="61800"/>
                        <a:pt x="6839" y="49598"/>
                        <a:pt x="15124" y="37964"/>
                      </a:cubicBezTo>
                      <a:cubicBezTo>
                        <a:pt x="17452" y="34729"/>
                        <a:pt x="13762" y="39894"/>
                        <a:pt x="15124" y="37964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9" name="Google Shape;2699;p34"/>
                <p:cNvSpPr/>
                <p:nvPr/>
              </p:nvSpPr>
              <p:spPr>
                <a:xfrm>
                  <a:off x="4524624" y="7131742"/>
                  <a:ext cx="197137" cy="2147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137" h="214791" extrusionOk="0">
                      <a:moveTo>
                        <a:pt x="197021" y="85707"/>
                      </a:moveTo>
                      <a:cubicBezTo>
                        <a:pt x="197190" y="113630"/>
                        <a:pt x="189813" y="142403"/>
                        <a:pt x="167112" y="160564"/>
                      </a:cubicBezTo>
                      <a:cubicBezTo>
                        <a:pt x="145035" y="178271"/>
                        <a:pt x="115580" y="180882"/>
                        <a:pt x="90041" y="191040"/>
                      </a:cubicBezTo>
                      <a:cubicBezTo>
                        <a:pt x="79259" y="195297"/>
                        <a:pt x="69440" y="200688"/>
                        <a:pt x="60700" y="208293"/>
                      </a:cubicBezTo>
                      <a:cubicBezTo>
                        <a:pt x="59508" y="209315"/>
                        <a:pt x="52074" y="217998"/>
                        <a:pt x="50712" y="213515"/>
                      </a:cubicBezTo>
                      <a:cubicBezTo>
                        <a:pt x="48952" y="207782"/>
                        <a:pt x="49123" y="201369"/>
                        <a:pt x="47817" y="195467"/>
                      </a:cubicBezTo>
                      <a:cubicBezTo>
                        <a:pt x="41631" y="167885"/>
                        <a:pt x="21881" y="146716"/>
                        <a:pt x="9623" y="121972"/>
                      </a:cubicBezTo>
                      <a:cubicBezTo>
                        <a:pt x="-2295" y="97966"/>
                        <a:pt x="-3884" y="70838"/>
                        <a:pt x="9055" y="46888"/>
                      </a:cubicBezTo>
                      <a:cubicBezTo>
                        <a:pt x="20973" y="24812"/>
                        <a:pt x="44696" y="521"/>
                        <a:pt x="71313" y="11"/>
                      </a:cubicBezTo>
                      <a:cubicBezTo>
                        <a:pt x="84820" y="-273"/>
                        <a:pt x="96852" y="5232"/>
                        <a:pt x="109508" y="9205"/>
                      </a:cubicBezTo>
                      <a:cubicBezTo>
                        <a:pt x="122958" y="13631"/>
                        <a:pt x="136692" y="16923"/>
                        <a:pt x="149972" y="22087"/>
                      </a:cubicBezTo>
                      <a:cubicBezTo>
                        <a:pt x="174320" y="31565"/>
                        <a:pt x="193161" y="49669"/>
                        <a:pt x="196396" y="76343"/>
                      </a:cubicBezTo>
                      <a:cubicBezTo>
                        <a:pt x="196793" y="79464"/>
                        <a:pt x="196964" y="82643"/>
                        <a:pt x="197134" y="85764"/>
                      </a:cubicBezTo>
                      <a:cubicBezTo>
                        <a:pt x="197190" y="95412"/>
                        <a:pt x="196623" y="72200"/>
                        <a:pt x="197134" y="85764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00" name="Google Shape;2700;p34"/>
                <p:cNvSpPr/>
                <p:nvPr/>
              </p:nvSpPr>
              <p:spPr>
                <a:xfrm>
                  <a:off x="4562577" y="7233448"/>
                  <a:ext cx="94710" cy="104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710" h="104442" extrusionOk="0">
                      <a:moveTo>
                        <a:pt x="46187" y="6759"/>
                      </a:moveTo>
                      <a:cubicBezTo>
                        <a:pt x="58616" y="10845"/>
                        <a:pt x="72917" y="10334"/>
                        <a:pt x="84041" y="18109"/>
                      </a:cubicBezTo>
                      <a:cubicBezTo>
                        <a:pt x="96015" y="26509"/>
                        <a:pt x="97775" y="41832"/>
                        <a:pt x="90000" y="53750"/>
                      </a:cubicBezTo>
                      <a:cubicBezTo>
                        <a:pt x="77003" y="73613"/>
                        <a:pt x="49422" y="82580"/>
                        <a:pt x="30353" y="95634"/>
                      </a:cubicBezTo>
                      <a:cubicBezTo>
                        <a:pt x="28026" y="97223"/>
                        <a:pt x="19173" y="105792"/>
                        <a:pt x="16165" y="104260"/>
                      </a:cubicBezTo>
                      <a:cubicBezTo>
                        <a:pt x="13100" y="102103"/>
                        <a:pt x="13384" y="90866"/>
                        <a:pt x="12760" y="87461"/>
                      </a:cubicBezTo>
                      <a:cubicBezTo>
                        <a:pt x="9979" y="72308"/>
                        <a:pt x="5268" y="57609"/>
                        <a:pt x="1976" y="42626"/>
                      </a:cubicBezTo>
                      <a:cubicBezTo>
                        <a:pt x="-918" y="29630"/>
                        <a:pt x="-2166" y="13626"/>
                        <a:pt x="9355" y="4318"/>
                      </a:cubicBezTo>
                      <a:cubicBezTo>
                        <a:pt x="20478" y="-4649"/>
                        <a:pt x="34780" y="2445"/>
                        <a:pt x="46244" y="6815"/>
                      </a:cubicBezTo>
                      <a:cubicBezTo>
                        <a:pt x="48116" y="7440"/>
                        <a:pt x="41760" y="5113"/>
                        <a:pt x="46244" y="6815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01" name="Google Shape;2701;p34"/>
                <p:cNvSpPr/>
                <p:nvPr/>
              </p:nvSpPr>
              <p:spPr>
                <a:xfrm>
                  <a:off x="4596980" y="7282991"/>
                  <a:ext cx="213716" cy="199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716" h="199018" extrusionOk="0">
                      <a:moveTo>
                        <a:pt x="167230" y="192343"/>
                      </a:moveTo>
                      <a:cubicBezTo>
                        <a:pt x="142996" y="200515"/>
                        <a:pt x="115754" y="202672"/>
                        <a:pt x="92543" y="190243"/>
                      </a:cubicBezTo>
                      <a:cubicBezTo>
                        <a:pt x="67969" y="177076"/>
                        <a:pt x="54688" y="150856"/>
                        <a:pt x="39024" y="128950"/>
                      </a:cubicBezTo>
                      <a:cubicBezTo>
                        <a:pt x="32044" y="119415"/>
                        <a:pt x="23588" y="110391"/>
                        <a:pt x="13770" y="103808"/>
                      </a:cubicBezTo>
                      <a:cubicBezTo>
                        <a:pt x="9853" y="101198"/>
                        <a:pt x="5427" y="99268"/>
                        <a:pt x="1625" y="96544"/>
                      </a:cubicBezTo>
                      <a:cubicBezTo>
                        <a:pt x="-3823" y="92685"/>
                        <a:pt x="5938" y="89677"/>
                        <a:pt x="8832" y="88315"/>
                      </a:cubicBezTo>
                      <a:cubicBezTo>
                        <a:pt x="34144" y="75829"/>
                        <a:pt x="49240" y="53355"/>
                        <a:pt x="67514" y="32924"/>
                      </a:cubicBezTo>
                      <a:cubicBezTo>
                        <a:pt x="85562" y="12777"/>
                        <a:pt x="108717" y="-1468"/>
                        <a:pt x="136583" y="121"/>
                      </a:cubicBezTo>
                      <a:cubicBezTo>
                        <a:pt x="160986" y="1540"/>
                        <a:pt x="193279" y="15444"/>
                        <a:pt x="205991" y="37294"/>
                      </a:cubicBezTo>
                      <a:cubicBezTo>
                        <a:pt x="212858" y="49042"/>
                        <a:pt x="213142" y="61471"/>
                        <a:pt x="212858" y="74637"/>
                      </a:cubicBezTo>
                      <a:cubicBezTo>
                        <a:pt x="212518" y="89733"/>
                        <a:pt x="214163" y="104830"/>
                        <a:pt x="213596" y="119926"/>
                      </a:cubicBezTo>
                      <a:cubicBezTo>
                        <a:pt x="212632" y="147451"/>
                        <a:pt x="204743" y="174125"/>
                        <a:pt x="178523" y="187462"/>
                      </a:cubicBezTo>
                      <a:cubicBezTo>
                        <a:pt x="174834" y="189335"/>
                        <a:pt x="171031" y="190924"/>
                        <a:pt x="167173" y="192343"/>
                      </a:cubicBezTo>
                      <a:cubicBezTo>
                        <a:pt x="149011" y="198472"/>
                        <a:pt x="173643" y="190016"/>
                        <a:pt x="167173" y="192343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02" name="Google Shape;2702;p34"/>
                <p:cNvSpPr/>
                <p:nvPr/>
              </p:nvSpPr>
              <p:spPr>
                <a:xfrm>
                  <a:off x="4605929" y="7335099"/>
                  <a:ext cx="104152" cy="96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152" h="96996" extrusionOk="0">
                      <a:moveTo>
                        <a:pt x="101868" y="39782"/>
                      </a:moveTo>
                      <a:cubicBezTo>
                        <a:pt x="101528" y="53006"/>
                        <a:pt x="106466" y="66059"/>
                        <a:pt x="102777" y="79282"/>
                      </a:cubicBezTo>
                      <a:cubicBezTo>
                        <a:pt x="99088" y="92279"/>
                        <a:pt x="86318" y="98862"/>
                        <a:pt x="73435" y="96535"/>
                      </a:cubicBezTo>
                      <a:cubicBezTo>
                        <a:pt x="59474" y="93981"/>
                        <a:pt x="48067" y="82971"/>
                        <a:pt x="37908" y="73834"/>
                      </a:cubicBezTo>
                      <a:cubicBezTo>
                        <a:pt x="27693" y="64640"/>
                        <a:pt x="17307" y="55560"/>
                        <a:pt x="6126" y="47614"/>
                      </a:cubicBezTo>
                      <a:cubicBezTo>
                        <a:pt x="4311" y="46309"/>
                        <a:pt x="-2330" y="43017"/>
                        <a:pt x="849" y="40293"/>
                      </a:cubicBezTo>
                      <a:cubicBezTo>
                        <a:pt x="5673" y="36150"/>
                        <a:pt x="12880" y="33880"/>
                        <a:pt x="18385" y="30759"/>
                      </a:cubicBezTo>
                      <a:cubicBezTo>
                        <a:pt x="30530" y="23892"/>
                        <a:pt x="41995" y="15833"/>
                        <a:pt x="54026" y="8739"/>
                      </a:cubicBezTo>
                      <a:cubicBezTo>
                        <a:pt x="64809" y="2382"/>
                        <a:pt x="78997" y="-3804"/>
                        <a:pt x="91142" y="2893"/>
                      </a:cubicBezTo>
                      <a:cubicBezTo>
                        <a:pt x="105217" y="10668"/>
                        <a:pt x="101755" y="26502"/>
                        <a:pt x="101925" y="39839"/>
                      </a:cubicBezTo>
                      <a:cubicBezTo>
                        <a:pt x="101812" y="43812"/>
                        <a:pt x="101868" y="35072"/>
                        <a:pt x="101925" y="39839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03" name="Google Shape;2703;p34"/>
                <p:cNvSpPr/>
                <p:nvPr/>
              </p:nvSpPr>
              <p:spPr>
                <a:xfrm>
                  <a:off x="4511996" y="7318980"/>
                  <a:ext cx="100682" cy="108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682" h="108413" extrusionOk="0">
                      <a:moveTo>
                        <a:pt x="88028" y="80135"/>
                      </a:moveTo>
                      <a:cubicBezTo>
                        <a:pt x="94668" y="78489"/>
                        <a:pt x="100003" y="72360"/>
                        <a:pt x="100627" y="65493"/>
                      </a:cubicBezTo>
                      <a:cubicBezTo>
                        <a:pt x="100968" y="61577"/>
                        <a:pt x="99719" y="57547"/>
                        <a:pt x="97449" y="54369"/>
                      </a:cubicBezTo>
                      <a:cubicBezTo>
                        <a:pt x="99606" y="51759"/>
                        <a:pt x="100740" y="48240"/>
                        <a:pt x="100457" y="44835"/>
                      </a:cubicBezTo>
                      <a:cubicBezTo>
                        <a:pt x="99946" y="39386"/>
                        <a:pt x="96257" y="34392"/>
                        <a:pt x="91206" y="32236"/>
                      </a:cubicBezTo>
                      <a:cubicBezTo>
                        <a:pt x="89900" y="31668"/>
                        <a:pt x="88595" y="31328"/>
                        <a:pt x="87176" y="31157"/>
                      </a:cubicBezTo>
                      <a:cubicBezTo>
                        <a:pt x="88369" y="27695"/>
                        <a:pt x="88482" y="23836"/>
                        <a:pt x="86893" y="20544"/>
                      </a:cubicBezTo>
                      <a:cubicBezTo>
                        <a:pt x="84396" y="15380"/>
                        <a:pt x="78493" y="12145"/>
                        <a:pt x="72818" y="12769"/>
                      </a:cubicBezTo>
                      <a:cubicBezTo>
                        <a:pt x="70718" y="5505"/>
                        <a:pt x="63511" y="57"/>
                        <a:pt x="55906" y="0"/>
                      </a:cubicBezTo>
                      <a:cubicBezTo>
                        <a:pt x="48358" y="0"/>
                        <a:pt x="41036" y="5278"/>
                        <a:pt x="38823" y="12542"/>
                      </a:cubicBezTo>
                      <a:cubicBezTo>
                        <a:pt x="30935" y="8513"/>
                        <a:pt x="20492" y="10386"/>
                        <a:pt x="14476" y="16856"/>
                      </a:cubicBezTo>
                      <a:cubicBezTo>
                        <a:pt x="8460" y="23325"/>
                        <a:pt x="7326" y="33881"/>
                        <a:pt x="11922" y="41486"/>
                      </a:cubicBezTo>
                      <a:cubicBezTo>
                        <a:pt x="4885" y="43756"/>
                        <a:pt x="-166" y="50964"/>
                        <a:pt x="4" y="58342"/>
                      </a:cubicBezTo>
                      <a:cubicBezTo>
                        <a:pt x="231" y="65720"/>
                        <a:pt x="5679" y="72644"/>
                        <a:pt x="12830" y="74516"/>
                      </a:cubicBezTo>
                      <a:cubicBezTo>
                        <a:pt x="10901" y="80873"/>
                        <a:pt x="12887" y="88251"/>
                        <a:pt x="17768" y="92848"/>
                      </a:cubicBezTo>
                      <a:cubicBezTo>
                        <a:pt x="22648" y="97388"/>
                        <a:pt x="30140" y="98920"/>
                        <a:pt x="36383" y="96593"/>
                      </a:cubicBezTo>
                      <a:cubicBezTo>
                        <a:pt x="38653" y="103631"/>
                        <a:pt x="45917" y="108738"/>
                        <a:pt x="53352" y="108398"/>
                      </a:cubicBezTo>
                      <a:cubicBezTo>
                        <a:pt x="60730" y="108057"/>
                        <a:pt x="67597" y="102382"/>
                        <a:pt x="69243" y="95174"/>
                      </a:cubicBezTo>
                      <a:cubicBezTo>
                        <a:pt x="73669" y="98069"/>
                        <a:pt x="79912" y="97728"/>
                        <a:pt x="84055" y="94493"/>
                      </a:cubicBezTo>
                      <a:cubicBezTo>
                        <a:pt x="88198" y="91202"/>
                        <a:pt x="89900" y="85186"/>
                        <a:pt x="88085" y="8024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04" name="Google Shape;2704;p34"/>
                <p:cNvSpPr/>
                <p:nvPr/>
              </p:nvSpPr>
              <p:spPr>
                <a:xfrm>
                  <a:off x="4569659" y="7342363"/>
                  <a:ext cx="17786" cy="17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86" h="17771" extrusionOk="0">
                      <a:moveTo>
                        <a:pt x="229" y="6866"/>
                      </a:moveTo>
                      <a:cubicBezTo>
                        <a:pt x="-509" y="10044"/>
                        <a:pt x="569" y="13563"/>
                        <a:pt x="3010" y="15663"/>
                      </a:cubicBezTo>
                      <a:cubicBezTo>
                        <a:pt x="6471" y="18670"/>
                        <a:pt x="12316" y="18443"/>
                        <a:pt x="15438" y="15095"/>
                      </a:cubicBezTo>
                      <a:cubicBezTo>
                        <a:pt x="18617" y="11747"/>
                        <a:pt x="18560" y="5901"/>
                        <a:pt x="15325" y="2666"/>
                      </a:cubicBezTo>
                      <a:cubicBezTo>
                        <a:pt x="13111" y="396"/>
                        <a:pt x="9592" y="-512"/>
                        <a:pt x="6528" y="283"/>
                      </a:cubicBezTo>
                      <a:cubicBezTo>
                        <a:pt x="3463" y="1134"/>
                        <a:pt x="966" y="3744"/>
                        <a:pt x="229" y="680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05" name="Google Shape;2705;p34"/>
                <p:cNvSpPr/>
                <p:nvPr/>
              </p:nvSpPr>
              <p:spPr>
                <a:xfrm>
                  <a:off x="4533976" y="7343723"/>
                  <a:ext cx="29369" cy="25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9" h="25388" extrusionOk="0">
                      <a:moveTo>
                        <a:pt x="11280" y="398"/>
                      </a:moveTo>
                      <a:cubicBezTo>
                        <a:pt x="7819" y="1135"/>
                        <a:pt x="4584" y="2951"/>
                        <a:pt x="2484" y="5732"/>
                      </a:cubicBezTo>
                      <a:cubicBezTo>
                        <a:pt x="327" y="8513"/>
                        <a:pt x="-581" y="12316"/>
                        <a:pt x="384" y="15664"/>
                      </a:cubicBezTo>
                      <a:cubicBezTo>
                        <a:pt x="1973" y="21283"/>
                        <a:pt x="8046" y="24461"/>
                        <a:pt x="13835" y="25199"/>
                      </a:cubicBezTo>
                      <a:cubicBezTo>
                        <a:pt x="17353" y="25653"/>
                        <a:pt x="21099" y="25369"/>
                        <a:pt x="24107" y="23496"/>
                      </a:cubicBezTo>
                      <a:cubicBezTo>
                        <a:pt x="29442" y="20204"/>
                        <a:pt x="30917" y="12259"/>
                        <a:pt x="27625" y="6924"/>
                      </a:cubicBezTo>
                      <a:cubicBezTo>
                        <a:pt x="24391" y="1533"/>
                        <a:pt x="17410" y="-964"/>
                        <a:pt x="11224" y="34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06" name="Google Shape;2706;p34"/>
                <p:cNvSpPr/>
                <p:nvPr/>
              </p:nvSpPr>
              <p:spPr>
                <a:xfrm>
                  <a:off x="4577997" y="7371899"/>
                  <a:ext cx="15288" cy="13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88" h="13993" extrusionOk="0">
                      <a:moveTo>
                        <a:pt x="12946" y="4288"/>
                      </a:moveTo>
                      <a:cubicBezTo>
                        <a:pt x="10846" y="1791"/>
                        <a:pt x="7838" y="-480"/>
                        <a:pt x="4660" y="88"/>
                      </a:cubicBezTo>
                      <a:cubicBezTo>
                        <a:pt x="1141" y="769"/>
                        <a:pt x="-845" y="5139"/>
                        <a:pt x="347" y="8487"/>
                      </a:cubicBezTo>
                      <a:cubicBezTo>
                        <a:pt x="1539" y="11836"/>
                        <a:pt x="5228" y="13936"/>
                        <a:pt x="8803" y="13992"/>
                      </a:cubicBezTo>
                      <a:cubicBezTo>
                        <a:pt x="11527" y="14049"/>
                        <a:pt x="14705" y="12630"/>
                        <a:pt x="15216" y="9963"/>
                      </a:cubicBezTo>
                      <a:cubicBezTo>
                        <a:pt x="15613" y="7863"/>
                        <a:pt x="14308" y="5877"/>
                        <a:pt x="12946" y="428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07" name="Google Shape;2707;p34"/>
                <p:cNvSpPr/>
                <p:nvPr/>
              </p:nvSpPr>
              <p:spPr>
                <a:xfrm>
                  <a:off x="4544556" y="7382667"/>
                  <a:ext cx="28123" cy="23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23" h="23428" extrusionOk="0">
                      <a:moveTo>
                        <a:pt x="7398" y="1521"/>
                      </a:moveTo>
                      <a:cubicBezTo>
                        <a:pt x="3596" y="3224"/>
                        <a:pt x="304" y="6686"/>
                        <a:pt x="20" y="10829"/>
                      </a:cubicBezTo>
                      <a:cubicBezTo>
                        <a:pt x="-206" y="14064"/>
                        <a:pt x="1496" y="17242"/>
                        <a:pt x="3937" y="19342"/>
                      </a:cubicBezTo>
                      <a:cubicBezTo>
                        <a:pt x="6376" y="21441"/>
                        <a:pt x="9555" y="22576"/>
                        <a:pt x="12790" y="23087"/>
                      </a:cubicBezTo>
                      <a:cubicBezTo>
                        <a:pt x="16308" y="23712"/>
                        <a:pt x="20111" y="23598"/>
                        <a:pt x="23176" y="21725"/>
                      </a:cubicBezTo>
                      <a:cubicBezTo>
                        <a:pt x="26864" y="19455"/>
                        <a:pt x="28737" y="14801"/>
                        <a:pt x="27943" y="10545"/>
                      </a:cubicBezTo>
                      <a:cubicBezTo>
                        <a:pt x="27148" y="6288"/>
                        <a:pt x="23970" y="2656"/>
                        <a:pt x="19997" y="1067"/>
                      </a:cubicBezTo>
                      <a:cubicBezTo>
                        <a:pt x="16025" y="-579"/>
                        <a:pt x="11371" y="-238"/>
                        <a:pt x="7455" y="152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08" name="Google Shape;2708;p34"/>
                <p:cNvSpPr/>
                <p:nvPr/>
              </p:nvSpPr>
              <p:spPr>
                <a:xfrm>
                  <a:off x="4528853" y="7375537"/>
                  <a:ext cx="9847" cy="9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47" h="9841" extrusionOk="0">
                      <a:moveTo>
                        <a:pt x="6869" y="365"/>
                      </a:moveTo>
                      <a:cubicBezTo>
                        <a:pt x="4770" y="-543"/>
                        <a:pt x="2045" y="309"/>
                        <a:pt x="797" y="2181"/>
                      </a:cubicBezTo>
                      <a:cubicBezTo>
                        <a:pt x="-452" y="4111"/>
                        <a:pt x="-225" y="6892"/>
                        <a:pt x="1421" y="8481"/>
                      </a:cubicBezTo>
                      <a:cubicBezTo>
                        <a:pt x="3521" y="10581"/>
                        <a:pt x="7437" y="10184"/>
                        <a:pt x="9083" y="7743"/>
                      </a:cubicBezTo>
                      <a:cubicBezTo>
                        <a:pt x="10728" y="5303"/>
                        <a:pt x="9593" y="1500"/>
                        <a:pt x="6869" y="36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709" name="Google Shape;2709;p34"/>
              <p:cNvGrpSpPr/>
              <p:nvPr/>
            </p:nvGrpSpPr>
            <p:grpSpPr>
              <a:xfrm flipH="1">
                <a:off x="4540569" y="4393919"/>
                <a:ext cx="546842" cy="561561"/>
                <a:chOff x="4877696" y="6258558"/>
                <a:chExt cx="975458" cy="1001715"/>
              </a:xfrm>
            </p:grpSpPr>
            <p:sp>
              <p:nvSpPr>
                <p:cNvPr id="2710" name="Google Shape;2710;p34"/>
                <p:cNvSpPr/>
                <p:nvPr/>
              </p:nvSpPr>
              <p:spPr>
                <a:xfrm>
                  <a:off x="5425076" y="6759351"/>
                  <a:ext cx="428078" cy="384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78" h="384689" extrusionOk="0">
                      <a:moveTo>
                        <a:pt x="100623" y="327989"/>
                      </a:moveTo>
                      <a:cubicBezTo>
                        <a:pt x="104879" y="330542"/>
                        <a:pt x="109476" y="332869"/>
                        <a:pt x="114300" y="334969"/>
                      </a:cubicBezTo>
                      <a:cubicBezTo>
                        <a:pt x="119067" y="336842"/>
                        <a:pt x="124062" y="338431"/>
                        <a:pt x="129226" y="339907"/>
                      </a:cubicBezTo>
                      <a:cubicBezTo>
                        <a:pt x="139612" y="342801"/>
                        <a:pt x="150735" y="345185"/>
                        <a:pt x="161802" y="347398"/>
                      </a:cubicBezTo>
                      <a:cubicBezTo>
                        <a:pt x="183425" y="350974"/>
                        <a:pt x="205445" y="354662"/>
                        <a:pt x="221052" y="365219"/>
                      </a:cubicBezTo>
                      <a:cubicBezTo>
                        <a:pt x="231097" y="371915"/>
                        <a:pt x="237908" y="382131"/>
                        <a:pt x="252039" y="384401"/>
                      </a:cubicBezTo>
                      <a:cubicBezTo>
                        <a:pt x="259133" y="385536"/>
                        <a:pt x="269178" y="383266"/>
                        <a:pt x="278486" y="378555"/>
                      </a:cubicBezTo>
                      <a:cubicBezTo>
                        <a:pt x="287737" y="373902"/>
                        <a:pt x="295568" y="366013"/>
                        <a:pt x="298974" y="357840"/>
                      </a:cubicBezTo>
                      <a:cubicBezTo>
                        <a:pt x="307941" y="356535"/>
                        <a:pt x="317248" y="355060"/>
                        <a:pt x="326726" y="352449"/>
                      </a:cubicBezTo>
                      <a:cubicBezTo>
                        <a:pt x="335976" y="349612"/>
                        <a:pt x="345511" y="345809"/>
                        <a:pt x="355329" y="340190"/>
                      </a:cubicBezTo>
                      <a:cubicBezTo>
                        <a:pt x="362310" y="336104"/>
                        <a:pt x="369574" y="331621"/>
                        <a:pt x="375760" y="325775"/>
                      </a:cubicBezTo>
                      <a:cubicBezTo>
                        <a:pt x="382003" y="319986"/>
                        <a:pt x="387905" y="313346"/>
                        <a:pt x="393240" y="305798"/>
                      </a:cubicBezTo>
                      <a:cubicBezTo>
                        <a:pt x="404874" y="291383"/>
                        <a:pt x="410777" y="274925"/>
                        <a:pt x="414409" y="259091"/>
                      </a:cubicBezTo>
                      <a:cubicBezTo>
                        <a:pt x="415601" y="253586"/>
                        <a:pt x="416452" y="248251"/>
                        <a:pt x="416963" y="243143"/>
                      </a:cubicBezTo>
                      <a:cubicBezTo>
                        <a:pt x="417417" y="237979"/>
                        <a:pt x="417303" y="232871"/>
                        <a:pt x="417076" y="227934"/>
                      </a:cubicBezTo>
                      <a:cubicBezTo>
                        <a:pt x="416622" y="218059"/>
                        <a:pt x="415374" y="208864"/>
                        <a:pt x="413955" y="199898"/>
                      </a:cubicBezTo>
                      <a:cubicBezTo>
                        <a:pt x="417417" y="197003"/>
                        <a:pt x="420481" y="193144"/>
                        <a:pt x="422695" y="188604"/>
                      </a:cubicBezTo>
                      <a:cubicBezTo>
                        <a:pt x="424795" y="184007"/>
                        <a:pt x="426270" y="178899"/>
                        <a:pt x="427178" y="173735"/>
                      </a:cubicBezTo>
                      <a:cubicBezTo>
                        <a:pt x="428938" y="163462"/>
                        <a:pt x="428086" y="153190"/>
                        <a:pt x="424908" y="146777"/>
                      </a:cubicBezTo>
                      <a:cubicBezTo>
                        <a:pt x="421787" y="140421"/>
                        <a:pt x="417076" y="136391"/>
                        <a:pt x="412025" y="132986"/>
                      </a:cubicBezTo>
                      <a:cubicBezTo>
                        <a:pt x="406974" y="129581"/>
                        <a:pt x="401639" y="126857"/>
                        <a:pt x="396815" y="123111"/>
                      </a:cubicBezTo>
                      <a:cubicBezTo>
                        <a:pt x="389324" y="117323"/>
                        <a:pt x="383081" y="109434"/>
                        <a:pt x="377519" y="100637"/>
                      </a:cubicBezTo>
                      <a:cubicBezTo>
                        <a:pt x="371787" y="91784"/>
                        <a:pt x="367304" y="82136"/>
                        <a:pt x="361515" y="72261"/>
                      </a:cubicBezTo>
                      <a:cubicBezTo>
                        <a:pt x="355953" y="62442"/>
                        <a:pt x="350448" y="52567"/>
                        <a:pt x="344546" y="43657"/>
                      </a:cubicBezTo>
                      <a:cubicBezTo>
                        <a:pt x="343071" y="41444"/>
                        <a:pt x="341595" y="39231"/>
                        <a:pt x="340006" y="37131"/>
                      </a:cubicBezTo>
                      <a:cubicBezTo>
                        <a:pt x="338303" y="35031"/>
                        <a:pt x="336601" y="32931"/>
                        <a:pt x="334898" y="31001"/>
                      </a:cubicBezTo>
                      <a:cubicBezTo>
                        <a:pt x="331436" y="27029"/>
                        <a:pt x="327861" y="23396"/>
                        <a:pt x="324115" y="20218"/>
                      </a:cubicBezTo>
                      <a:cubicBezTo>
                        <a:pt x="299655" y="-1007"/>
                        <a:pt x="268554" y="-3561"/>
                        <a:pt x="239780" y="3590"/>
                      </a:cubicBezTo>
                      <a:cubicBezTo>
                        <a:pt x="229054" y="6200"/>
                        <a:pt x="218895" y="9946"/>
                        <a:pt x="209077" y="13919"/>
                      </a:cubicBezTo>
                      <a:cubicBezTo>
                        <a:pt x="199146" y="17835"/>
                        <a:pt x="190179" y="22091"/>
                        <a:pt x="180020" y="25723"/>
                      </a:cubicBezTo>
                      <a:cubicBezTo>
                        <a:pt x="170145" y="29356"/>
                        <a:pt x="160440" y="32534"/>
                        <a:pt x="150792" y="34804"/>
                      </a:cubicBezTo>
                      <a:cubicBezTo>
                        <a:pt x="141087" y="37074"/>
                        <a:pt x="130531" y="38209"/>
                        <a:pt x="120373" y="38322"/>
                      </a:cubicBezTo>
                      <a:cubicBezTo>
                        <a:pt x="103006" y="38322"/>
                        <a:pt x="86037" y="35372"/>
                        <a:pt x="68103" y="30888"/>
                      </a:cubicBezTo>
                      <a:cubicBezTo>
                        <a:pt x="50396" y="26404"/>
                        <a:pt x="32746" y="20786"/>
                        <a:pt x="15380" y="14997"/>
                      </a:cubicBezTo>
                      <a:cubicBezTo>
                        <a:pt x="16175" y="16189"/>
                        <a:pt x="16969" y="17551"/>
                        <a:pt x="17366" y="18913"/>
                      </a:cubicBezTo>
                      <a:cubicBezTo>
                        <a:pt x="17366" y="20105"/>
                        <a:pt x="17253" y="21297"/>
                        <a:pt x="17196" y="22602"/>
                      </a:cubicBezTo>
                      <a:cubicBezTo>
                        <a:pt x="17366" y="24021"/>
                        <a:pt x="16175" y="24872"/>
                        <a:pt x="15664" y="26007"/>
                      </a:cubicBezTo>
                      <a:cubicBezTo>
                        <a:pt x="15323" y="26575"/>
                        <a:pt x="14983" y="27142"/>
                        <a:pt x="14699" y="27710"/>
                      </a:cubicBezTo>
                      <a:cubicBezTo>
                        <a:pt x="14302" y="28221"/>
                        <a:pt x="13564" y="28561"/>
                        <a:pt x="13053" y="29015"/>
                      </a:cubicBezTo>
                      <a:cubicBezTo>
                        <a:pt x="12713" y="29639"/>
                        <a:pt x="12429" y="30207"/>
                        <a:pt x="12202" y="30888"/>
                      </a:cubicBezTo>
                      <a:lnTo>
                        <a:pt x="11805" y="31853"/>
                      </a:lnTo>
                      <a:cubicBezTo>
                        <a:pt x="11805" y="31853"/>
                        <a:pt x="11294" y="32307"/>
                        <a:pt x="11067" y="32534"/>
                      </a:cubicBezTo>
                      <a:cubicBezTo>
                        <a:pt x="10045" y="33442"/>
                        <a:pt x="9137" y="34350"/>
                        <a:pt x="8229" y="35201"/>
                      </a:cubicBezTo>
                      <a:cubicBezTo>
                        <a:pt x="6981" y="35712"/>
                        <a:pt x="5619" y="36053"/>
                        <a:pt x="4370" y="36336"/>
                      </a:cubicBezTo>
                      <a:cubicBezTo>
                        <a:pt x="3689" y="36393"/>
                        <a:pt x="3235" y="36677"/>
                        <a:pt x="2384" y="36506"/>
                      </a:cubicBezTo>
                      <a:cubicBezTo>
                        <a:pt x="1589" y="36336"/>
                        <a:pt x="795" y="36166"/>
                        <a:pt x="0" y="35882"/>
                      </a:cubicBezTo>
                      <a:cubicBezTo>
                        <a:pt x="10840" y="50581"/>
                        <a:pt x="21623" y="65564"/>
                        <a:pt x="31271" y="81001"/>
                      </a:cubicBezTo>
                      <a:cubicBezTo>
                        <a:pt x="40862" y="96324"/>
                        <a:pt x="49602" y="112555"/>
                        <a:pt x="54596" y="128616"/>
                      </a:cubicBezTo>
                      <a:cubicBezTo>
                        <a:pt x="57661" y="138321"/>
                        <a:pt x="59590" y="148253"/>
                        <a:pt x="60612" y="158582"/>
                      </a:cubicBezTo>
                      <a:cubicBezTo>
                        <a:pt x="61634" y="168797"/>
                        <a:pt x="61407" y="178559"/>
                        <a:pt x="61009" y="189058"/>
                      </a:cubicBezTo>
                      <a:cubicBezTo>
                        <a:pt x="60726" y="194393"/>
                        <a:pt x="60442" y="199671"/>
                        <a:pt x="60158" y="204892"/>
                      </a:cubicBezTo>
                      <a:cubicBezTo>
                        <a:pt x="59761" y="210113"/>
                        <a:pt x="59363" y="215278"/>
                        <a:pt x="58966" y="220442"/>
                      </a:cubicBezTo>
                      <a:cubicBezTo>
                        <a:pt x="58228" y="230885"/>
                        <a:pt x="57831" y="241668"/>
                        <a:pt x="58626" y="252621"/>
                      </a:cubicBezTo>
                      <a:cubicBezTo>
                        <a:pt x="60726" y="282076"/>
                        <a:pt x="72757" y="310963"/>
                        <a:pt x="100623" y="327818"/>
                      </a:cubicBezTo>
                      <a:close/>
                    </a:path>
                  </a:pathLst>
                </a:custGeom>
                <a:solidFill>
                  <a:srgbClr val="FA4B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1" name="Google Shape;2711;p34"/>
                <p:cNvSpPr/>
                <p:nvPr/>
              </p:nvSpPr>
              <p:spPr>
                <a:xfrm>
                  <a:off x="5425076" y="6759351"/>
                  <a:ext cx="428078" cy="384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78" h="384689" extrusionOk="0">
                      <a:moveTo>
                        <a:pt x="100623" y="327989"/>
                      </a:moveTo>
                      <a:cubicBezTo>
                        <a:pt x="104879" y="330542"/>
                        <a:pt x="109476" y="332869"/>
                        <a:pt x="114300" y="334969"/>
                      </a:cubicBezTo>
                      <a:cubicBezTo>
                        <a:pt x="119067" y="336842"/>
                        <a:pt x="124062" y="338431"/>
                        <a:pt x="129226" y="339907"/>
                      </a:cubicBezTo>
                      <a:cubicBezTo>
                        <a:pt x="139612" y="342801"/>
                        <a:pt x="150735" y="345185"/>
                        <a:pt x="161802" y="347398"/>
                      </a:cubicBezTo>
                      <a:cubicBezTo>
                        <a:pt x="183425" y="350974"/>
                        <a:pt x="205445" y="354662"/>
                        <a:pt x="221052" y="365219"/>
                      </a:cubicBezTo>
                      <a:cubicBezTo>
                        <a:pt x="231097" y="371915"/>
                        <a:pt x="237908" y="382131"/>
                        <a:pt x="252039" y="384401"/>
                      </a:cubicBezTo>
                      <a:cubicBezTo>
                        <a:pt x="259133" y="385536"/>
                        <a:pt x="269178" y="383266"/>
                        <a:pt x="278486" y="378555"/>
                      </a:cubicBezTo>
                      <a:cubicBezTo>
                        <a:pt x="287737" y="373902"/>
                        <a:pt x="295568" y="366013"/>
                        <a:pt x="298974" y="357840"/>
                      </a:cubicBezTo>
                      <a:cubicBezTo>
                        <a:pt x="307941" y="356535"/>
                        <a:pt x="317248" y="355060"/>
                        <a:pt x="326726" y="352449"/>
                      </a:cubicBezTo>
                      <a:cubicBezTo>
                        <a:pt x="335976" y="349612"/>
                        <a:pt x="345511" y="345809"/>
                        <a:pt x="355329" y="340190"/>
                      </a:cubicBezTo>
                      <a:cubicBezTo>
                        <a:pt x="362310" y="336104"/>
                        <a:pt x="369574" y="331621"/>
                        <a:pt x="375760" y="325775"/>
                      </a:cubicBezTo>
                      <a:cubicBezTo>
                        <a:pt x="382003" y="319986"/>
                        <a:pt x="387905" y="313346"/>
                        <a:pt x="393240" y="305798"/>
                      </a:cubicBezTo>
                      <a:cubicBezTo>
                        <a:pt x="404874" y="291383"/>
                        <a:pt x="410777" y="274925"/>
                        <a:pt x="414409" y="259091"/>
                      </a:cubicBezTo>
                      <a:cubicBezTo>
                        <a:pt x="415601" y="253586"/>
                        <a:pt x="416452" y="248251"/>
                        <a:pt x="416963" y="243143"/>
                      </a:cubicBezTo>
                      <a:cubicBezTo>
                        <a:pt x="417417" y="237979"/>
                        <a:pt x="417303" y="232871"/>
                        <a:pt x="417076" y="227934"/>
                      </a:cubicBezTo>
                      <a:cubicBezTo>
                        <a:pt x="416622" y="218059"/>
                        <a:pt x="415374" y="208864"/>
                        <a:pt x="413955" y="199898"/>
                      </a:cubicBezTo>
                      <a:cubicBezTo>
                        <a:pt x="417417" y="197003"/>
                        <a:pt x="420481" y="193144"/>
                        <a:pt x="422695" y="188604"/>
                      </a:cubicBezTo>
                      <a:cubicBezTo>
                        <a:pt x="424795" y="184007"/>
                        <a:pt x="426270" y="178899"/>
                        <a:pt x="427178" y="173735"/>
                      </a:cubicBezTo>
                      <a:cubicBezTo>
                        <a:pt x="428938" y="163462"/>
                        <a:pt x="428086" y="153190"/>
                        <a:pt x="424908" y="146777"/>
                      </a:cubicBezTo>
                      <a:cubicBezTo>
                        <a:pt x="421787" y="140421"/>
                        <a:pt x="417076" y="136391"/>
                        <a:pt x="412025" y="132986"/>
                      </a:cubicBezTo>
                      <a:cubicBezTo>
                        <a:pt x="406974" y="129581"/>
                        <a:pt x="401639" y="126857"/>
                        <a:pt x="396815" y="123111"/>
                      </a:cubicBezTo>
                      <a:cubicBezTo>
                        <a:pt x="389324" y="117323"/>
                        <a:pt x="383081" y="109434"/>
                        <a:pt x="377519" y="100637"/>
                      </a:cubicBezTo>
                      <a:cubicBezTo>
                        <a:pt x="371787" y="91784"/>
                        <a:pt x="367304" y="82136"/>
                        <a:pt x="361515" y="72261"/>
                      </a:cubicBezTo>
                      <a:cubicBezTo>
                        <a:pt x="355953" y="62442"/>
                        <a:pt x="350448" y="52567"/>
                        <a:pt x="344546" y="43657"/>
                      </a:cubicBezTo>
                      <a:cubicBezTo>
                        <a:pt x="343071" y="41444"/>
                        <a:pt x="341595" y="39231"/>
                        <a:pt x="340006" y="37131"/>
                      </a:cubicBezTo>
                      <a:cubicBezTo>
                        <a:pt x="338303" y="35031"/>
                        <a:pt x="336601" y="32931"/>
                        <a:pt x="334898" y="31001"/>
                      </a:cubicBezTo>
                      <a:cubicBezTo>
                        <a:pt x="331436" y="27029"/>
                        <a:pt x="327861" y="23396"/>
                        <a:pt x="324115" y="20218"/>
                      </a:cubicBezTo>
                      <a:cubicBezTo>
                        <a:pt x="299655" y="-1007"/>
                        <a:pt x="268554" y="-3561"/>
                        <a:pt x="239780" y="3590"/>
                      </a:cubicBezTo>
                      <a:cubicBezTo>
                        <a:pt x="229054" y="6200"/>
                        <a:pt x="218895" y="9946"/>
                        <a:pt x="209077" y="13919"/>
                      </a:cubicBezTo>
                      <a:cubicBezTo>
                        <a:pt x="199146" y="17835"/>
                        <a:pt x="190179" y="22091"/>
                        <a:pt x="180020" y="25723"/>
                      </a:cubicBezTo>
                      <a:cubicBezTo>
                        <a:pt x="170145" y="29356"/>
                        <a:pt x="160440" y="32534"/>
                        <a:pt x="150792" y="34804"/>
                      </a:cubicBezTo>
                      <a:cubicBezTo>
                        <a:pt x="141087" y="37074"/>
                        <a:pt x="130531" y="38209"/>
                        <a:pt x="120373" y="38322"/>
                      </a:cubicBezTo>
                      <a:cubicBezTo>
                        <a:pt x="103006" y="38322"/>
                        <a:pt x="86037" y="35372"/>
                        <a:pt x="68103" y="30888"/>
                      </a:cubicBezTo>
                      <a:cubicBezTo>
                        <a:pt x="50396" y="26404"/>
                        <a:pt x="32746" y="20786"/>
                        <a:pt x="15380" y="14997"/>
                      </a:cubicBezTo>
                      <a:cubicBezTo>
                        <a:pt x="16175" y="16189"/>
                        <a:pt x="16969" y="17551"/>
                        <a:pt x="17366" y="18913"/>
                      </a:cubicBezTo>
                      <a:cubicBezTo>
                        <a:pt x="17366" y="20105"/>
                        <a:pt x="17253" y="21297"/>
                        <a:pt x="17196" y="22602"/>
                      </a:cubicBezTo>
                      <a:cubicBezTo>
                        <a:pt x="17366" y="24021"/>
                        <a:pt x="16175" y="24872"/>
                        <a:pt x="15664" y="26007"/>
                      </a:cubicBezTo>
                      <a:cubicBezTo>
                        <a:pt x="15323" y="26575"/>
                        <a:pt x="14983" y="27142"/>
                        <a:pt x="14699" y="27710"/>
                      </a:cubicBezTo>
                      <a:cubicBezTo>
                        <a:pt x="14302" y="28221"/>
                        <a:pt x="13564" y="28561"/>
                        <a:pt x="13053" y="29015"/>
                      </a:cubicBezTo>
                      <a:cubicBezTo>
                        <a:pt x="12713" y="29639"/>
                        <a:pt x="12429" y="30207"/>
                        <a:pt x="12202" y="30888"/>
                      </a:cubicBezTo>
                      <a:lnTo>
                        <a:pt x="11805" y="31853"/>
                      </a:lnTo>
                      <a:cubicBezTo>
                        <a:pt x="11805" y="31853"/>
                        <a:pt x="11294" y="32307"/>
                        <a:pt x="11067" y="32534"/>
                      </a:cubicBezTo>
                      <a:cubicBezTo>
                        <a:pt x="10045" y="33442"/>
                        <a:pt x="9137" y="34350"/>
                        <a:pt x="8229" y="35201"/>
                      </a:cubicBezTo>
                      <a:cubicBezTo>
                        <a:pt x="6981" y="35712"/>
                        <a:pt x="5619" y="36053"/>
                        <a:pt x="4370" y="36336"/>
                      </a:cubicBezTo>
                      <a:cubicBezTo>
                        <a:pt x="3689" y="36393"/>
                        <a:pt x="3235" y="36677"/>
                        <a:pt x="2384" y="36506"/>
                      </a:cubicBezTo>
                      <a:cubicBezTo>
                        <a:pt x="1589" y="36336"/>
                        <a:pt x="795" y="36166"/>
                        <a:pt x="0" y="35882"/>
                      </a:cubicBezTo>
                      <a:cubicBezTo>
                        <a:pt x="10840" y="50581"/>
                        <a:pt x="21623" y="65564"/>
                        <a:pt x="31271" y="81001"/>
                      </a:cubicBezTo>
                      <a:cubicBezTo>
                        <a:pt x="40862" y="96324"/>
                        <a:pt x="49602" y="112555"/>
                        <a:pt x="54596" y="128616"/>
                      </a:cubicBezTo>
                      <a:cubicBezTo>
                        <a:pt x="57661" y="138321"/>
                        <a:pt x="59590" y="148253"/>
                        <a:pt x="60612" y="158582"/>
                      </a:cubicBezTo>
                      <a:cubicBezTo>
                        <a:pt x="61634" y="168797"/>
                        <a:pt x="61407" y="178559"/>
                        <a:pt x="61009" y="189058"/>
                      </a:cubicBezTo>
                      <a:cubicBezTo>
                        <a:pt x="60726" y="194393"/>
                        <a:pt x="60442" y="199671"/>
                        <a:pt x="60158" y="204892"/>
                      </a:cubicBezTo>
                      <a:cubicBezTo>
                        <a:pt x="59761" y="210113"/>
                        <a:pt x="59363" y="215278"/>
                        <a:pt x="58966" y="220442"/>
                      </a:cubicBezTo>
                      <a:cubicBezTo>
                        <a:pt x="58228" y="230885"/>
                        <a:pt x="57831" y="241668"/>
                        <a:pt x="58626" y="252621"/>
                      </a:cubicBezTo>
                      <a:cubicBezTo>
                        <a:pt x="60726" y="282076"/>
                        <a:pt x="72757" y="310963"/>
                        <a:pt x="100623" y="327818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2" name="Google Shape;2712;p34"/>
                <p:cNvSpPr/>
                <p:nvPr/>
              </p:nvSpPr>
              <p:spPr>
                <a:xfrm>
                  <a:off x="5425019" y="6759238"/>
                  <a:ext cx="337622" cy="312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622" h="312267" extrusionOk="0">
                      <a:moveTo>
                        <a:pt x="126048" y="166413"/>
                      </a:moveTo>
                      <a:cubicBezTo>
                        <a:pt x="129226" y="163405"/>
                        <a:pt x="133312" y="162157"/>
                        <a:pt x="137399" y="161306"/>
                      </a:cubicBezTo>
                      <a:cubicBezTo>
                        <a:pt x="141541" y="160568"/>
                        <a:pt x="146309" y="160965"/>
                        <a:pt x="151587" y="162214"/>
                      </a:cubicBezTo>
                      <a:cubicBezTo>
                        <a:pt x="162143" y="164711"/>
                        <a:pt x="174799" y="170556"/>
                        <a:pt x="188306" y="178161"/>
                      </a:cubicBezTo>
                      <a:cubicBezTo>
                        <a:pt x="214980" y="193087"/>
                        <a:pt x="244775" y="216015"/>
                        <a:pt x="267873" y="234517"/>
                      </a:cubicBezTo>
                      <a:cubicBezTo>
                        <a:pt x="260722" y="219534"/>
                        <a:pt x="250564" y="205516"/>
                        <a:pt x="239951" y="192236"/>
                      </a:cubicBezTo>
                      <a:cubicBezTo>
                        <a:pt x="229224" y="178899"/>
                        <a:pt x="218385" y="166470"/>
                        <a:pt x="208339" y="154155"/>
                      </a:cubicBezTo>
                      <a:cubicBezTo>
                        <a:pt x="198464" y="141953"/>
                        <a:pt x="190065" y="130489"/>
                        <a:pt x="185184" y="119763"/>
                      </a:cubicBezTo>
                      <a:cubicBezTo>
                        <a:pt x="182914" y="114485"/>
                        <a:pt x="180871" y="109093"/>
                        <a:pt x="180077" y="103815"/>
                      </a:cubicBezTo>
                      <a:cubicBezTo>
                        <a:pt x="179282" y="98594"/>
                        <a:pt x="179623" y="93429"/>
                        <a:pt x="181439" y="88265"/>
                      </a:cubicBezTo>
                      <a:cubicBezTo>
                        <a:pt x="182006" y="81341"/>
                        <a:pt x="183652" y="75666"/>
                        <a:pt x="186433" y="70785"/>
                      </a:cubicBezTo>
                      <a:cubicBezTo>
                        <a:pt x="187114" y="69593"/>
                        <a:pt x="187908" y="68401"/>
                        <a:pt x="188703" y="67266"/>
                      </a:cubicBezTo>
                      <a:cubicBezTo>
                        <a:pt x="189384" y="66131"/>
                        <a:pt x="190122" y="64996"/>
                        <a:pt x="190916" y="63918"/>
                      </a:cubicBezTo>
                      <a:cubicBezTo>
                        <a:pt x="192505" y="61761"/>
                        <a:pt x="194435" y="59775"/>
                        <a:pt x="196535" y="57959"/>
                      </a:cubicBezTo>
                      <a:cubicBezTo>
                        <a:pt x="200735" y="54270"/>
                        <a:pt x="206126" y="51205"/>
                        <a:pt x="212085" y="48481"/>
                      </a:cubicBezTo>
                      <a:cubicBezTo>
                        <a:pt x="217704" y="45700"/>
                        <a:pt x="224230" y="43317"/>
                        <a:pt x="231438" y="41273"/>
                      </a:cubicBezTo>
                      <a:cubicBezTo>
                        <a:pt x="245796" y="37187"/>
                        <a:pt x="262879" y="34463"/>
                        <a:pt x="281096" y="33215"/>
                      </a:cubicBezTo>
                      <a:cubicBezTo>
                        <a:pt x="299314" y="31966"/>
                        <a:pt x="318383" y="32136"/>
                        <a:pt x="337622" y="34293"/>
                      </a:cubicBezTo>
                      <a:cubicBezTo>
                        <a:pt x="333309" y="29072"/>
                        <a:pt x="328826" y="24304"/>
                        <a:pt x="324115" y="20218"/>
                      </a:cubicBezTo>
                      <a:cubicBezTo>
                        <a:pt x="299655" y="-1007"/>
                        <a:pt x="268554" y="-3561"/>
                        <a:pt x="239780" y="3590"/>
                      </a:cubicBezTo>
                      <a:cubicBezTo>
                        <a:pt x="229054" y="6200"/>
                        <a:pt x="218895" y="9946"/>
                        <a:pt x="209077" y="13919"/>
                      </a:cubicBezTo>
                      <a:cubicBezTo>
                        <a:pt x="199145" y="17834"/>
                        <a:pt x="190179" y="22091"/>
                        <a:pt x="180020" y="25723"/>
                      </a:cubicBezTo>
                      <a:cubicBezTo>
                        <a:pt x="170145" y="29355"/>
                        <a:pt x="160440" y="32534"/>
                        <a:pt x="150792" y="34804"/>
                      </a:cubicBezTo>
                      <a:cubicBezTo>
                        <a:pt x="141087" y="37074"/>
                        <a:pt x="130531" y="38209"/>
                        <a:pt x="120373" y="38322"/>
                      </a:cubicBezTo>
                      <a:cubicBezTo>
                        <a:pt x="103006" y="38322"/>
                        <a:pt x="86037" y="35371"/>
                        <a:pt x="68103" y="30888"/>
                      </a:cubicBezTo>
                      <a:cubicBezTo>
                        <a:pt x="50396" y="26404"/>
                        <a:pt x="32746" y="20786"/>
                        <a:pt x="15380" y="14997"/>
                      </a:cubicBezTo>
                      <a:cubicBezTo>
                        <a:pt x="16175" y="16189"/>
                        <a:pt x="16969" y="17551"/>
                        <a:pt x="17366" y="18913"/>
                      </a:cubicBezTo>
                      <a:cubicBezTo>
                        <a:pt x="17366" y="20105"/>
                        <a:pt x="17253" y="21297"/>
                        <a:pt x="17196" y="22602"/>
                      </a:cubicBezTo>
                      <a:cubicBezTo>
                        <a:pt x="17366" y="24021"/>
                        <a:pt x="16175" y="24872"/>
                        <a:pt x="15664" y="26007"/>
                      </a:cubicBezTo>
                      <a:cubicBezTo>
                        <a:pt x="15323" y="26575"/>
                        <a:pt x="14983" y="27142"/>
                        <a:pt x="14699" y="27710"/>
                      </a:cubicBezTo>
                      <a:cubicBezTo>
                        <a:pt x="14302" y="28220"/>
                        <a:pt x="13564" y="28561"/>
                        <a:pt x="13053" y="29015"/>
                      </a:cubicBezTo>
                      <a:cubicBezTo>
                        <a:pt x="12713" y="29639"/>
                        <a:pt x="12429" y="30207"/>
                        <a:pt x="12202" y="30888"/>
                      </a:cubicBezTo>
                      <a:lnTo>
                        <a:pt x="11805" y="31853"/>
                      </a:lnTo>
                      <a:cubicBezTo>
                        <a:pt x="11805" y="31853"/>
                        <a:pt x="11294" y="32307"/>
                        <a:pt x="11067" y="32534"/>
                      </a:cubicBezTo>
                      <a:cubicBezTo>
                        <a:pt x="10045" y="33441"/>
                        <a:pt x="9137" y="34350"/>
                        <a:pt x="8229" y="35201"/>
                      </a:cubicBezTo>
                      <a:cubicBezTo>
                        <a:pt x="6981" y="35712"/>
                        <a:pt x="5619" y="36052"/>
                        <a:pt x="4370" y="36336"/>
                      </a:cubicBezTo>
                      <a:cubicBezTo>
                        <a:pt x="3689" y="36393"/>
                        <a:pt x="3235" y="36676"/>
                        <a:pt x="2384" y="36506"/>
                      </a:cubicBezTo>
                      <a:cubicBezTo>
                        <a:pt x="1589" y="36336"/>
                        <a:pt x="795" y="36166"/>
                        <a:pt x="0" y="35882"/>
                      </a:cubicBezTo>
                      <a:cubicBezTo>
                        <a:pt x="10840" y="50581"/>
                        <a:pt x="21623" y="65564"/>
                        <a:pt x="31271" y="81000"/>
                      </a:cubicBezTo>
                      <a:cubicBezTo>
                        <a:pt x="40862" y="96324"/>
                        <a:pt x="49602" y="112555"/>
                        <a:pt x="54596" y="128616"/>
                      </a:cubicBezTo>
                      <a:cubicBezTo>
                        <a:pt x="57661" y="138321"/>
                        <a:pt x="59590" y="148253"/>
                        <a:pt x="60612" y="158582"/>
                      </a:cubicBezTo>
                      <a:cubicBezTo>
                        <a:pt x="61634" y="168797"/>
                        <a:pt x="61407" y="178558"/>
                        <a:pt x="61009" y="189058"/>
                      </a:cubicBezTo>
                      <a:cubicBezTo>
                        <a:pt x="60725" y="194393"/>
                        <a:pt x="60442" y="199671"/>
                        <a:pt x="60158" y="204892"/>
                      </a:cubicBezTo>
                      <a:cubicBezTo>
                        <a:pt x="59761" y="210113"/>
                        <a:pt x="59363" y="215278"/>
                        <a:pt x="58966" y="220442"/>
                      </a:cubicBezTo>
                      <a:cubicBezTo>
                        <a:pt x="58228" y="230885"/>
                        <a:pt x="57831" y="241667"/>
                        <a:pt x="58626" y="252621"/>
                      </a:cubicBezTo>
                      <a:cubicBezTo>
                        <a:pt x="60215" y="274357"/>
                        <a:pt x="67082" y="295753"/>
                        <a:pt x="81894" y="312268"/>
                      </a:cubicBezTo>
                      <a:cubicBezTo>
                        <a:pt x="82235" y="295867"/>
                        <a:pt x="83200" y="280203"/>
                        <a:pt x="84902" y="265901"/>
                      </a:cubicBezTo>
                      <a:cubicBezTo>
                        <a:pt x="86378" y="250975"/>
                        <a:pt x="88478" y="237184"/>
                        <a:pt x="91713" y="225209"/>
                      </a:cubicBezTo>
                      <a:cubicBezTo>
                        <a:pt x="93415" y="219307"/>
                        <a:pt x="94891" y="212951"/>
                        <a:pt x="96990" y="207559"/>
                      </a:cubicBezTo>
                      <a:cubicBezTo>
                        <a:pt x="98977" y="201940"/>
                        <a:pt x="101588" y="197117"/>
                        <a:pt x="104255" y="192236"/>
                      </a:cubicBezTo>
                      <a:cubicBezTo>
                        <a:pt x="109419" y="182020"/>
                        <a:pt x="116854" y="174245"/>
                        <a:pt x="125934" y="166186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3" name="Google Shape;2713;p34"/>
                <p:cNvSpPr/>
                <p:nvPr/>
              </p:nvSpPr>
              <p:spPr>
                <a:xfrm>
                  <a:off x="5441648" y="6778378"/>
                  <a:ext cx="301470" cy="115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470" h="115434" extrusionOk="0">
                      <a:moveTo>
                        <a:pt x="299541" y="115435"/>
                      </a:moveTo>
                      <a:cubicBezTo>
                        <a:pt x="261460" y="100849"/>
                        <a:pt x="222244" y="87456"/>
                        <a:pt x="184333" y="74460"/>
                      </a:cubicBezTo>
                      <a:cubicBezTo>
                        <a:pt x="123154" y="53518"/>
                        <a:pt x="59931" y="31895"/>
                        <a:pt x="0" y="4881"/>
                      </a:cubicBezTo>
                      <a:lnTo>
                        <a:pt x="2213" y="0"/>
                      </a:lnTo>
                      <a:cubicBezTo>
                        <a:pt x="61860" y="26901"/>
                        <a:pt x="125026" y="48467"/>
                        <a:pt x="186036" y="69409"/>
                      </a:cubicBezTo>
                      <a:cubicBezTo>
                        <a:pt x="224003" y="82405"/>
                        <a:pt x="263276" y="95855"/>
                        <a:pt x="301471" y="110441"/>
                      </a:cubicBezTo>
                      <a:lnTo>
                        <a:pt x="299541" y="115435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4" name="Google Shape;2714;p34"/>
                <p:cNvSpPr/>
                <p:nvPr/>
              </p:nvSpPr>
              <p:spPr>
                <a:xfrm>
                  <a:off x="5432681" y="6781386"/>
                  <a:ext cx="278542" cy="2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542" h="212425" extrusionOk="0">
                      <a:moveTo>
                        <a:pt x="275421" y="212426"/>
                      </a:moveTo>
                      <a:cubicBezTo>
                        <a:pt x="234502" y="182687"/>
                        <a:pt x="193924" y="151076"/>
                        <a:pt x="154708" y="120486"/>
                      </a:cubicBezTo>
                      <a:cubicBezTo>
                        <a:pt x="104595" y="81440"/>
                        <a:pt x="52780" y="41032"/>
                        <a:pt x="0" y="4427"/>
                      </a:cubicBezTo>
                      <a:lnTo>
                        <a:pt x="3065" y="0"/>
                      </a:lnTo>
                      <a:cubicBezTo>
                        <a:pt x="55958" y="36719"/>
                        <a:pt x="107830" y="77127"/>
                        <a:pt x="158000" y="116230"/>
                      </a:cubicBezTo>
                      <a:cubicBezTo>
                        <a:pt x="197216" y="146763"/>
                        <a:pt x="237737" y="178374"/>
                        <a:pt x="278543" y="208056"/>
                      </a:cubicBezTo>
                      <a:lnTo>
                        <a:pt x="275364" y="212426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5" name="Google Shape;2715;p34"/>
                <p:cNvSpPr/>
                <p:nvPr/>
              </p:nvSpPr>
              <p:spPr>
                <a:xfrm>
                  <a:off x="5428424" y="6790466"/>
                  <a:ext cx="140576" cy="183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576" h="183538" extrusionOk="0">
                      <a:moveTo>
                        <a:pt x="136263" y="183538"/>
                      </a:moveTo>
                      <a:cubicBezTo>
                        <a:pt x="125934" y="169293"/>
                        <a:pt x="115662" y="154765"/>
                        <a:pt x="105390" y="140293"/>
                      </a:cubicBezTo>
                      <a:cubicBezTo>
                        <a:pt x="72246" y="93472"/>
                        <a:pt x="37968" y="45118"/>
                        <a:pt x="0" y="3632"/>
                      </a:cubicBezTo>
                      <a:lnTo>
                        <a:pt x="3973" y="0"/>
                      </a:lnTo>
                      <a:cubicBezTo>
                        <a:pt x="42167" y="41713"/>
                        <a:pt x="76559" y="90237"/>
                        <a:pt x="109760" y="137171"/>
                      </a:cubicBezTo>
                      <a:cubicBezTo>
                        <a:pt x="120032" y="151643"/>
                        <a:pt x="130248" y="166115"/>
                        <a:pt x="140577" y="180360"/>
                      </a:cubicBezTo>
                      <a:lnTo>
                        <a:pt x="136207" y="183538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6" name="Google Shape;2716;p34"/>
                <p:cNvSpPr/>
                <p:nvPr/>
              </p:nvSpPr>
              <p:spPr>
                <a:xfrm>
                  <a:off x="5431659" y="6788934"/>
                  <a:ext cx="110611" cy="117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11" h="117535" extrusionOk="0">
                      <a:moveTo>
                        <a:pt x="106639" y="117478"/>
                      </a:moveTo>
                      <a:cubicBezTo>
                        <a:pt x="99204" y="109363"/>
                        <a:pt x="91826" y="101133"/>
                        <a:pt x="84391" y="92904"/>
                      </a:cubicBezTo>
                      <a:cubicBezTo>
                        <a:pt x="57207" y="62769"/>
                        <a:pt x="29114" y="31611"/>
                        <a:pt x="0" y="3916"/>
                      </a:cubicBezTo>
                      <a:lnTo>
                        <a:pt x="3689" y="0"/>
                      </a:lnTo>
                      <a:cubicBezTo>
                        <a:pt x="32973" y="27809"/>
                        <a:pt x="61123" y="59079"/>
                        <a:pt x="88364" y="89329"/>
                      </a:cubicBezTo>
                      <a:cubicBezTo>
                        <a:pt x="95799" y="97558"/>
                        <a:pt x="103177" y="105787"/>
                        <a:pt x="110611" y="113903"/>
                      </a:cubicBezTo>
                      <a:lnTo>
                        <a:pt x="106639" y="117535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7" name="Google Shape;2717;p34"/>
                <p:cNvSpPr/>
                <p:nvPr/>
              </p:nvSpPr>
              <p:spPr>
                <a:xfrm>
                  <a:off x="5433816" y="6778945"/>
                  <a:ext cx="87683" cy="48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83" h="48466" extrusionOk="0">
                      <a:moveTo>
                        <a:pt x="85470" y="48467"/>
                      </a:moveTo>
                      <a:cubicBezTo>
                        <a:pt x="56469" y="35187"/>
                        <a:pt x="27752" y="20431"/>
                        <a:pt x="0" y="4654"/>
                      </a:cubicBezTo>
                      <a:lnTo>
                        <a:pt x="2667" y="0"/>
                      </a:lnTo>
                      <a:cubicBezTo>
                        <a:pt x="30249" y="15664"/>
                        <a:pt x="58853" y="30363"/>
                        <a:pt x="87683" y="43586"/>
                      </a:cubicBezTo>
                      <a:lnTo>
                        <a:pt x="85413" y="48467"/>
                      </a:lnTo>
                      <a:close/>
                    </a:path>
                  </a:pathLst>
                </a:custGeom>
                <a:solidFill>
                  <a:srgbClr val="500B1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8" name="Google Shape;2718;p34"/>
                <p:cNvSpPr/>
                <p:nvPr/>
              </p:nvSpPr>
              <p:spPr>
                <a:xfrm>
                  <a:off x="5498003" y="6972529"/>
                  <a:ext cx="42394" cy="88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94" h="88591" extrusionOk="0">
                      <a:moveTo>
                        <a:pt x="38876" y="88591"/>
                      </a:moveTo>
                      <a:cubicBezTo>
                        <a:pt x="11351" y="64755"/>
                        <a:pt x="2554" y="27525"/>
                        <a:pt x="0" y="511"/>
                      </a:cubicBezTo>
                      <a:lnTo>
                        <a:pt x="5335" y="0"/>
                      </a:lnTo>
                      <a:cubicBezTo>
                        <a:pt x="7775" y="26050"/>
                        <a:pt x="16231" y="61861"/>
                        <a:pt x="42394" y="84505"/>
                      </a:cubicBezTo>
                      <a:lnTo>
                        <a:pt x="38876" y="8859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19" name="Google Shape;2719;p34"/>
                <p:cNvSpPr/>
                <p:nvPr/>
              </p:nvSpPr>
              <p:spPr>
                <a:xfrm>
                  <a:off x="5641077" y="6778596"/>
                  <a:ext cx="114640" cy="3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40" h="38430" extrusionOk="0">
                      <a:moveTo>
                        <a:pt x="110498" y="38374"/>
                      </a:moveTo>
                      <a:cubicBezTo>
                        <a:pt x="103801" y="30372"/>
                        <a:pt x="95912" y="23732"/>
                        <a:pt x="87172" y="18624"/>
                      </a:cubicBezTo>
                      <a:cubicBezTo>
                        <a:pt x="79000" y="13913"/>
                        <a:pt x="69636" y="10338"/>
                        <a:pt x="59420" y="8125"/>
                      </a:cubicBezTo>
                      <a:cubicBezTo>
                        <a:pt x="41713" y="4209"/>
                        <a:pt x="22077" y="4492"/>
                        <a:pt x="1078" y="8862"/>
                      </a:cubicBezTo>
                      <a:lnTo>
                        <a:pt x="0" y="3584"/>
                      </a:lnTo>
                      <a:cubicBezTo>
                        <a:pt x="21736" y="-956"/>
                        <a:pt x="42167" y="-1183"/>
                        <a:pt x="60612" y="2903"/>
                      </a:cubicBezTo>
                      <a:cubicBezTo>
                        <a:pt x="71395" y="5287"/>
                        <a:pt x="81213" y="9033"/>
                        <a:pt x="89896" y="14027"/>
                      </a:cubicBezTo>
                      <a:cubicBezTo>
                        <a:pt x="99204" y="19475"/>
                        <a:pt x="107546" y="26512"/>
                        <a:pt x="114641" y="34969"/>
                      </a:cubicBezTo>
                      <a:lnTo>
                        <a:pt x="110498" y="3843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0" name="Google Shape;2720;p34"/>
                <p:cNvSpPr/>
                <p:nvPr/>
              </p:nvSpPr>
              <p:spPr>
                <a:xfrm>
                  <a:off x="5118023" y="6796823"/>
                  <a:ext cx="375558" cy="46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558" h="463450" extrusionOk="0">
                      <a:moveTo>
                        <a:pt x="7341" y="185638"/>
                      </a:moveTo>
                      <a:cubicBezTo>
                        <a:pt x="5185" y="195173"/>
                        <a:pt x="4731" y="205445"/>
                        <a:pt x="5015" y="216398"/>
                      </a:cubicBezTo>
                      <a:cubicBezTo>
                        <a:pt x="5185" y="221846"/>
                        <a:pt x="5525" y="227408"/>
                        <a:pt x="5923" y="233027"/>
                      </a:cubicBezTo>
                      <a:cubicBezTo>
                        <a:pt x="6320" y="238702"/>
                        <a:pt x="7285" y="243980"/>
                        <a:pt x="7966" y="249542"/>
                      </a:cubicBezTo>
                      <a:cubicBezTo>
                        <a:pt x="9498" y="260495"/>
                        <a:pt x="10974" y="271505"/>
                        <a:pt x="11484" y="282061"/>
                      </a:cubicBezTo>
                      <a:cubicBezTo>
                        <a:pt x="11938" y="292617"/>
                        <a:pt x="11882" y="302209"/>
                        <a:pt x="9214" y="311289"/>
                      </a:cubicBezTo>
                      <a:cubicBezTo>
                        <a:pt x="5866" y="322980"/>
                        <a:pt x="-1739" y="332571"/>
                        <a:pt x="361" y="346873"/>
                      </a:cubicBezTo>
                      <a:cubicBezTo>
                        <a:pt x="928" y="350448"/>
                        <a:pt x="2461" y="354478"/>
                        <a:pt x="4788" y="358564"/>
                      </a:cubicBezTo>
                      <a:cubicBezTo>
                        <a:pt x="5979" y="360607"/>
                        <a:pt x="7285" y="362650"/>
                        <a:pt x="8817" y="364637"/>
                      </a:cubicBezTo>
                      <a:cubicBezTo>
                        <a:pt x="10406" y="366566"/>
                        <a:pt x="12165" y="368382"/>
                        <a:pt x="14038" y="370141"/>
                      </a:cubicBezTo>
                      <a:cubicBezTo>
                        <a:pt x="21586" y="377179"/>
                        <a:pt x="31178" y="382741"/>
                        <a:pt x="40031" y="383479"/>
                      </a:cubicBezTo>
                      <a:cubicBezTo>
                        <a:pt x="42017" y="387565"/>
                        <a:pt x="44004" y="391878"/>
                        <a:pt x="46331" y="395907"/>
                      </a:cubicBezTo>
                      <a:cubicBezTo>
                        <a:pt x="48657" y="399937"/>
                        <a:pt x="51155" y="403909"/>
                        <a:pt x="53936" y="407939"/>
                      </a:cubicBezTo>
                      <a:cubicBezTo>
                        <a:pt x="59441" y="415998"/>
                        <a:pt x="66024" y="424000"/>
                        <a:pt x="74366" y="431775"/>
                      </a:cubicBezTo>
                      <a:cubicBezTo>
                        <a:pt x="80269" y="437564"/>
                        <a:pt x="87249" y="442104"/>
                        <a:pt x="94627" y="446474"/>
                      </a:cubicBezTo>
                      <a:cubicBezTo>
                        <a:pt x="102062" y="450730"/>
                        <a:pt x="110234" y="454419"/>
                        <a:pt x="119088" y="457257"/>
                      </a:cubicBezTo>
                      <a:cubicBezTo>
                        <a:pt x="123401" y="458960"/>
                        <a:pt x="127828" y="460151"/>
                        <a:pt x="132198" y="460946"/>
                      </a:cubicBezTo>
                      <a:cubicBezTo>
                        <a:pt x="136568" y="461797"/>
                        <a:pt x="140881" y="462421"/>
                        <a:pt x="145194" y="462876"/>
                      </a:cubicBezTo>
                      <a:cubicBezTo>
                        <a:pt x="153764" y="463670"/>
                        <a:pt x="162163" y="463613"/>
                        <a:pt x="170279" y="462876"/>
                      </a:cubicBezTo>
                      <a:cubicBezTo>
                        <a:pt x="175897" y="462478"/>
                        <a:pt x="181232" y="461400"/>
                        <a:pt x="186283" y="460038"/>
                      </a:cubicBezTo>
                      <a:cubicBezTo>
                        <a:pt x="191334" y="458732"/>
                        <a:pt x="196158" y="457200"/>
                        <a:pt x="200755" y="455498"/>
                      </a:cubicBezTo>
                      <a:cubicBezTo>
                        <a:pt x="209949" y="452092"/>
                        <a:pt x="218348" y="448120"/>
                        <a:pt x="226350" y="444034"/>
                      </a:cubicBezTo>
                      <a:cubicBezTo>
                        <a:pt x="241617" y="453511"/>
                        <a:pt x="269937" y="447836"/>
                        <a:pt x="279812" y="437904"/>
                      </a:cubicBezTo>
                      <a:cubicBezTo>
                        <a:pt x="289857" y="427348"/>
                        <a:pt x="289346" y="415146"/>
                        <a:pt x="293546" y="403626"/>
                      </a:cubicBezTo>
                      <a:cubicBezTo>
                        <a:pt x="296724" y="394715"/>
                        <a:pt x="302286" y="386429"/>
                        <a:pt x="308869" y="378484"/>
                      </a:cubicBezTo>
                      <a:cubicBezTo>
                        <a:pt x="312161" y="374511"/>
                        <a:pt x="315793" y="370596"/>
                        <a:pt x="319482" y="366736"/>
                      </a:cubicBezTo>
                      <a:cubicBezTo>
                        <a:pt x="323227" y="362707"/>
                        <a:pt x="327030" y="358564"/>
                        <a:pt x="330889" y="354478"/>
                      </a:cubicBezTo>
                      <a:cubicBezTo>
                        <a:pt x="338551" y="346249"/>
                        <a:pt x="346212" y="338020"/>
                        <a:pt x="352909" y="329733"/>
                      </a:cubicBezTo>
                      <a:cubicBezTo>
                        <a:pt x="359549" y="321164"/>
                        <a:pt x="365168" y="311970"/>
                        <a:pt x="369027" y="302946"/>
                      </a:cubicBezTo>
                      <a:cubicBezTo>
                        <a:pt x="381853" y="273548"/>
                        <a:pt x="374362" y="242164"/>
                        <a:pt x="358925" y="217704"/>
                      </a:cubicBezTo>
                      <a:cubicBezTo>
                        <a:pt x="347177" y="198805"/>
                        <a:pt x="332365" y="183652"/>
                        <a:pt x="319539" y="167591"/>
                      </a:cubicBezTo>
                      <a:cubicBezTo>
                        <a:pt x="306485" y="150849"/>
                        <a:pt x="295646" y="134731"/>
                        <a:pt x="289119" y="114640"/>
                      </a:cubicBezTo>
                      <a:cubicBezTo>
                        <a:pt x="283614" y="98125"/>
                        <a:pt x="281174" y="80645"/>
                        <a:pt x="279868" y="62769"/>
                      </a:cubicBezTo>
                      <a:cubicBezTo>
                        <a:pt x="278620" y="44608"/>
                        <a:pt x="278449" y="25993"/>
                        <a:pt x="278563" y="7661"/>
                      </a:cubicBezTo>
                      <a:cubicBezTo>
                        <a:pt x="277541" y="8740"/>
                        <a:pt x="276406" y="9705"/>
                        <a:pt x="275215" y="10613"/>
                      </a:cubicBezTo>
                      <a:cubicBezTo>
                        <a:pt x="274590" y="11180"/>
                        <a:pt x="274023" y="11237"/>
                        <a:pt x="273399" y="11294"/>
                      </a:cubicBezTo>
                      <a:cubicBezTo>
                        <a:pt x="272774" y="11407"/>
                        <a:pt x="272207" y="11464"/>
                        <a:pt x="271582" y="11577"/>
                      </a:cubicBezTo>
                      <a:cubicBezTo>
                        <a:pt x="270958" y="11691"/>
                        <a:pt x="270277" y="11748"/>
                        <a:pt x="269653" y="11861"/>
                      </a:cubicBezTo>
                      <a:cubicBezTo>
                        <a:pt x="268972" y="11918"/>
                        <a:pt x="268461" y="11464"/>
                        <a:pt x="267837" y="11294"/>
                      </a:cubicBezTo>
                      <a:cubicBezTo>
                        <a:pt x="267269" y="11067"/>
                        <a:pt x="266645" y="10896"/>
                        <a:pt x="266021" y="10726"/>
                      </a:cubicBezTo>
                      <a:cubicBezTo>
                        <a:pt x="265453" y="10499"/>
                        <a:pt x="264715" y="10613"/>
                        <a:pt x="264261" y="9989"/>
                      </a:cubicBezTo>
                      <a:cubicBezTo>
                        <a:pt x="258983" y="9818"/>
                        <a:pt x="254613" y="5789"/>
                        <a:pt x="254159" y="0"/>
                      </a:cubicBezTo>
                      <a:cubicBezTo>
                        <a:pt x="243547" y="14812"/>
                        <a:pt x="232593" y="29625"/>
                        <a:pt x="220959" y="43472"/>
                      </a:cubicBezTo>
                      <a:cubicBezTo>
                        <a:pt x="209325" y="57320"/>
                        <a:pt x="196953" y="70146"/>
                        <a:pt x="182651" y="80532"/>
                      </a:cubicBezTo>
                      <a:cubicBezTo>
                        <a:pt x="174422" y="86321"/>
                        <a:pt x="165682" y="91088"/>
                        <a:pt x="156261" y="95118"/>
                      </a:cubicBezTo>
                      <a:cubicBezTo>
                        <a:pt x="151550" y="97161"/>
                        <a:pt x="146726" y="99033"/>
                        <a:pt x="141789" y="100736"/>
                      </a:cubicBezTo>
                      <a:cubicBezTo>
                        <a:pt x="137022" y="102268"/>
                        <a:pt x="132198" y="103631"/>
                        <a:pt x="127203" y="104993"/>
                      </a:cubicBezTo>
                      <a:cubicBezTo>
                        <a:pt x="116874" y="107660"/>
                        <a:pt x="106602" y="110271"/>
                        <a:pt x="96500" y="112825"/>
                      </a:cubicBezTo>
                      <a:cubicBezTo>
                        <a:pt x="86398" y="115265"/>
                        <a:pt x="76126" y="118159"/>
                        <a:pt x="66024" y="122245"/>
                      </a:cubicBezTo>
                      <a:cubicBezTo>
                        <a:pt x="38783" y="133255"/>
                        <a:pt x="15003" y="153686"/>
                        <a:pt x="7285" y="185638"/>
                      </a:cubicBezTo>
                      <a:close/>
                    </a:path>
                  </a:pathLst>
                </a:custGeom>
                <a:solidFill>
                  <a:srgbClr val="FA4B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1" name="Google Shape;2721;p34"/>
                <p:cNvSpPr/>
                <p:nvPr/>
              </p:nvSpPr>
              <p:spPr>
                <a:xfrm>
                  <a:off x="5118023" y="6796823"/>
                  <a:ext cx="375558" cy="46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558" h="463450" extrusionOk="0">
                      <a:moveTo>
                        <a:pt x="7341" y="185638"/>
                      </a:moveTo>
                      <a:cubicBezTo>
                        <a:pt x="5185" y="195173"/>
                        <a:pt x="4731" y="205445"/>
                        <a:pt x="5015" y="216398"/>
                      </a:cubicBezTo>
                      <a:cubicBezTo>
                        <a:pt x="5185" y="221846"/>
                        <a:pt x="5525" y="227408"/>
                        <a:pt x="5923" y="233027"/>
                      </a:cubicBezTo>
                      <a:cubicBezTo>
                        <a:pt x="6320" y="238702"/>
                        <a:pt x="7285" y="243980"/>
                        <a:pt x="7966" y="249542"/>
                      </a:cubicBezTo>
                      <a:cubicBezTo>
                        <a:pt x="9498" y="260495"/>
                        <a:pt x="10974" y="271505"/>
                        <a:pt x="11484" y="282061"/>
                      </a:cubicBezTo>
                      <a:cubicBezTo>
                        <a:pt x="11938" y="292617"/>
                        <a:pt x="11882" y="302209"/>
                        <a:pt x="9214" y="311289"/>
                      </a:cubicBezTo>
                      <a:cubicBezTo>
                        <a:pt x="5866" y="322980"/>
                        <a:pt x="-1739" y="332571"/>
                        <a:pt x="361" y="346873"/>
                      </a:cubicBezTo>
                      <a:cubicBezTo>
                        <a:pt x="928" y="350448"/>
                        <a:pt x="2461" y="354478"/>
                        <a:pt x="4788" y="358564"/>
                      </a:cubicBezTo>
                      <a:cubicBezTo>
                        <a:pt x="5979" y="360607"/>
                        <a:pt x="7285" y="362650"/>
                        <a:pt x="8817" y="364637"/>
                      </a:cubicBezTo>
                      <a:cubicBezTo>
                        <a:pt x="10406" y="366566"/>
                        <a:pt x="12165" y="368382"/>
                        <a:pt x="14038" y="370141"/>
                      </a:cubicBezTo>
                      <a:cubicBezTo>
                        <a:pt x="21586" y="377179"/>
                        <a:pt x="31178" y="382741"/>
                        <a:pt x="40031" y="383479"/>
                      </a:cubicBezTo>
                      <a:cubicBezTo>
                        <a:pt x="42017" y="387565"/>
                        <a:pt x="44004" y="391878"/>
                        <a:pt x="46331" y="395907"/>
                      </a:cubicBezTo>
                      <a:cubicBezTo>
                        <a:pt x="48657" y="399937"/>
                        <a:pt x="51155" y="403909"/>
                        <a:pt x="53936" y="407939"/>
                      </a:cubicBezTo>
                      <a:cubicBezTo>
                        <a:pt x="59441" y="415998"/>
                        <a:pt x="66024" y="424000"/>
                        <a:pt x="74366" y="431775"/>
                      </a:cubicBezTo>
                      <a:cubicBezTo>
                        <a:pt x="80269" y="437564"/>
                        <a:pt x="87249" y="442104"/>
                        <a:pt x="94627" y="446474"/>
                      </a:cubicBezTo>
                      <a:cubicBezTo>
                        <a:pt x="102062" y="450730"/>
                        <a:pt x="110234" y="454419"/>
                        <a:pt x="119088" y="457257"/>
                      </a:cubicBezTo>
                      <a:cubicBezTo>
                        <a:pt x="123401" y="458960"/>
                        <a:pt x="127828" y="460151"/>
                        <a:pt x="132198" y="460946"/>
                      </a:cubicBezTo>
                      <a:cubicBezTo>
                        <a:pt x="136568" y="461797"/>
                        <a:pt x="140881" y="462421"/>
                        <a:pt x="145194" y="462876"/>
                      </a:cubicBezTo>
                      <a:cubicBezTo>
                        <a:pt x="153764" y="463670"/>
                        <a:pt x="162163" y="463613"/>
                        <a:pt x="170279" y="462876"/>
                      </a:cubicBezTo>
                      <a:cubicBezTo>
                        <a:pt x="175897" y="462478"/>
                        <a:pt x="181232" y="461400"/>
                        <a:pt x="186283" y="460038"/>
                      </a:cubicBezTo>
                      <a:cubicBezTo>
                        <a:pt x="191334" y="458732"/>
                        <a:pt x="196158" y="457200"/>
                        <a:pt x="200755" y="455498"/>
                      </a:cubicBezTo>
                      <a:cubicBezTo>
                        <a:pt x="209949" y="452092"/>
                        <a:pt x="218348" y="448120"/>
                        <a:pt x="226350" y="444034"/>
                      </a:cubicBezTo>
                      <a:cubicBezTo>
                        <a:pt x="241617" y="453511"/>
                        <a:pt x="269937" y="447836"/>
                        <a:pt x="279812" y="437904"/>
                      </a:cubicBezTo>
                      <a:cubicBezTo>
                        <a:pt x="289857" y="427348"/>
                        <a:pt x="289346" y="415146"/>
                        <a:pt x="293546" y="403626"/>
                      </a:cubicBezTo>
                      <a:cubicBezTo>
                        <a:pt x="296724" y="394715"/>
                        <a:pt x="302286" y="386429"/>
                        <a:pt x="308869" y="378484"/>
                      </a:cubicBezTo>
                      <a:cubicBezTo>
                        <a:pt x="312161" y="374511"/>
                        <a:pt x="315793" y="370596"/>
                        <a:pt x="319482" y="366736"/>
                      </a:cubicBezTo>
                      <a:cubicBezTo>
                        <a:pt x="323227" y="362707"/>
                        <a:pt x="327030" y="358564"/>
                        <a:pt x="330889" y="354478"/>
                      </a:cubicBezTo>
                      <a:cubicBezTo>
                        <a:pt x="338551" y="346249"/>
                        <a:pt x="346212" y="338020"/>
                        <a:pt x="352909" y="329733"/>
                      </a:cubicBezTo>
                      <a:cubicBezTo>
                        <a:pt x="359549" y="321164"/>
                        <a:pt x="365168" y="311970"/>
                        <a:pt x="369027" y="302946"/>
                      </a:cubicBezTo>
                      <a:cubicBezTo>
                        <a:pt x="381853" y="273548"/>
                        <a:pt x="374362" y="242164"/>
                        <a:pt x="358925" y="217704"/>
                      </a:cubicBezTo>
                      <a:cubicBezTo>
                        <a:pt x="347177" y="198805"/>
                        <a:pt x="332365" y="183652"/>
                        <a:pt x="319539" y="167591"/>
                      </a:cubicBezTo>
                      <a:cubicBezTo>
                        <a:pt x="306485" y="150849"/>
                        <a:pt x="295646" y="134731"/>
                        <a:pt x="289119" y="114640"/>
                      </a:cubicBezTo>
                      <a:cubicBezTo>
                        <a:pt x="283614" y="98125"/>
                        <a:pt x="281174" y="80645"/>
                        <a:pt x="279868" y="62769"/>
                      </a:cubicBezTo>
                      <a:cubicBezTo>
                        <a:pt x="278620" y="44608"/>
                        <a:pt x="278449" y="25993"/>
                        <a:pt x="278563" y="7661"/>
                      </a:cubicBezTo>
                      <a:cubicBezTo>
                        <a:pt x="277541" y="8740"/>
                        <a:pt x="276406" y="9705"/>
                        <a:pt x="275215" y="10613"/>
                      </a:cubicBezTo>
                      <a:cubicBezTo>
                        <a:pt x="274590" y="11180"/>
                        <a:pt x="274023" y="11237"/>
                        <a:pt x="273399" y="11294"/>
                      </a:cubicBezTo>
                      <a:cubicBezTo>
                        <a:pt x="272774" y="11407"/>
                        <a:pt x="272207" y="11464"/>
                        <a:pt x="271582" y="11577"/>
                      </a:cubicBezTo>
                      <a:cubicBezTo>
                        <a:pt x="270958" y="11691"/>
                        <a:pt x="270277" y="11748"/>
                        <a:pt x="269653" y="11861"/>
                      </a:cubicBezTo>
                      <a:cubicBezTo>
                        <a:pt x="268972" y="11918"/>
                        <a:pt x="268461" y="11464"/>
                        <a:pt x="267837" y="11294"/>
                      </a:cubicBezTo>
                      <a:cubicBezTo>
                        <a:pt x="267269" y="11067"/>
                        <a:pt x="266645" y="10896"/>
                        <a:pt x="266021" y="10726"/>
                      </a:cubicBezTo>
                      <a:cubicBezTo>
                        <a:pt x="265453" y="10499"/>
                        <a:pt x="264715" y="10613"/>
                        <a:pt x="264261" y="9989"/>
                      </a:cubicBezTo>
                      <a:cubicBezTo>
                        <a:pt x="258983" y="9818"/>
                        <a:pt x="254613" y="5789"/>
                        <a:pt x="254159" y="0"/>
                      </a:cubicBezTo>
                      <a:cubicBezTo>
                        <a:pt x="243547" y="14812"/>
                        <a:pt x="232593" y="29625"/>
                        <a:pt x="220959" y="43472"/>
                      </a:cubicBezTo>
                      <a:cubicBezTo>
                        <a:pt x="209325" y="57320"/>
                        <a:pt x="196953" y="70146"/>
                        <a:pt x="182651" y="80532"/>
                      </a:cubicBezTo>
                      <a:cubicBezTo>
                        <a:pt x="174422" y="86321"/>
                        <a:pt x="165682" y="91088"/>
                        <a:pt x="156261" y="95118"/>
                      </a:cubicBezTo>
                      <a:cubicBezTo>
                        <a:pt x="151550" y="97161"/>
                        <a:pt x="146726" y="99033"/>
                        <a:pt x="141789" y="100736"/>
                      </a:cubicBezTo>
                      <a:cubicBezTo>
                        <a:pt x="137022" y="102268"/>
                        <a:pt x="132198" y="103631"/>
                        <a:pt x="127203" y="104993"/>
                      </a:cubicBezTo>
                      <a:cubicBezTo>
                        <a:pt x="116874" y="107660"/>
                        <a:pt x="106602" y="110271"/>
                        <a:pt x="96500" y="112825"/>
                      </a:cubicBezTo>
                      <a:cubicBezTo>
                        <a:pt x="86398" y="115265"/>
                        <a:pt x="76126" y="118159"/>
                        <a:pt x="66024" y="122245"/>
                      </a:cubicBezTo>
                      <a:cubicBezTo>
                        <a:pt x="38783" y="133255"/>
                        <a:pt x="15003" y="153686"/>
                        <a:pt x="7285" y="185638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2" name="Google Shape;2722;p34"/>
                <p:cNvSpPr/>
                <p:nvPr/>
              </p:nvSpPr>
              <p:spPr>
                <a:xfrm>
                  <a:off x="5134615" y="6796936"/>
                  <a:ext cx="359080" cy="3200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080" h="320028" extrusionOk="0">
                      <a:moveTo>
                        <a:pt x="152438" y="159759"/>
                      </a:moveTo>
                      <a:cubicBezTo>
                        <a:pt x="156070" y="162256"/>
                        <a:pt x="159078" y="164697"/>
                        <a:pt x="160894" y="168669"/>
                      </a:cubicBezTo>
                      <a:cubicBezTo>
                        <a:pt x="162824" y="172472"/>
                        <a:pt x="163845" y="177239"/>
                        <a:pt x="164243" y="182687"/>
                      </a:cubicBezTo>
                      <a:cubicBezTo>
                        <a:pt x="164980" y="193811"/>
                        <a:pt x="163505" y="207261"/>
                        <a:pt x="160497" y="222244"/>
                      </a:cubicBezTo>
                      <a:cubicBezTo>
                        <a:pt x="154538" y="252266"/>
                        <a:pt x="141939" y="287793"/>
                        <a:pt x="131496" y="315432"/>
                      </a:cubicBezTo>
                      <a:cubicBezTo>
                        <a:pt x="143528" y="304081"/>
                        <a:pt x="153630" y="290234"/>
                        <a:pt x="162994" y="276102"/>
                      </a:cubicBezTo>
                      <a:cubicBezTo>
                        <a:pt x="172301" y="261971"/>
                        <a:pt x="181041" y="246931"/>
                        <a:pt x="189498" y="233935"/>
                      </a:cubicBezTo>
                      <a:cubicBezTo>
                        <a:pt x="198010" y="220825"/>
                        <a:pt x="206240" y="209531"/>
                        <a:pt x="214923" y="201529"/>
                      </a:cubicBezTo>
                      <a:cubicBezTo>
                        <a:pt x="219293" y="197273"/>
                        <a:pt x="223776" y="193811"/>
                        <a:pt x="228543" y="191541"/>
                      </a:cubicBezTo>
                      <a:cubicBezTo>
                        <a:pt x="230927" y="190406"/>
                        <a:pt x="233311" y="189554"/>
                        <a:pt x="235808" y="188987"/>
                      </a:cubicBezTo>
                      <a:cubicBezTo>
                        <a:pt x="237056" y="188703"/>
                        <a:pt x="238362" y="188533"/>
                        <a:pt x="239667" y="188419"/>
                      </a:cubicBezTo>
                      <a:cubicBezTo>
                        <a:pt x="240972" y="188249"/>
                        <a:pt x="242334" y="187965"/>
                        <a:pt x="243753" y="187909"/>
                      </a:cubicBezTo>
                      <a:cubicBezTo>
                        <a:pt x="250507" y="186376"/>
                        <a:pt x="256466" y="186319"/>
                        <a:pt x="261971" y="187568"/>
                      </a:cubicBezTo>
                      <a:cubicBezTo>
                        <a:pt x="267476" y="188419"/>
                        <a:pt x="272527" y="190065"/>
                        <a:pt x="277351" y="193130"/>
                      </a:cubicBezTo>
                      <a:cubicBezTo>
                        <a:pt x="279734" y="194605"/>
                        <a:pt x="282118" y="196422"/>
                        <a:pt x="284445" y="198408"/>
                      </a:cubicBezTo>
                      <a:cubicBezTo>
                        <a:pt x="285580" y="199429"/>
                        <a:pt x="286715" y="200508"/>
                        <a:pt x="287850" y="201643"/>
                      </a:cubicBezTo>
                      <a:cubicBezTo>
                        <a:pt x="288985" y="202664"/>
                        <a:pt x="290063" y="203743"/>
                        <a:pt x="291198" y="204878"/>
                      </a:cubicBezTo>
                      <a:cubicBezTo>
                        <a:pt x="295625" y="209418"/>
                        <a:pt x="299882" y="214923"/>
                        <a:pt x="304025" y="221166"/>
                      </a:cubicBezTo>
                      <a:cubicBezTo>
                        <a:pt x="312311" y="233595"/>
                        <a:pt x="320199" y="249202"/>
                        <a:pt x="326953" y="266000"/>
                      </a:cubicBezTo>
                      <a:cubicBezTo>
                        <a:pt x="333706" y="282686"/>
                        <a:pt x="339438" y="301130"/>
                        <a:pt x="343241" y="320029"/>
                      </a:cubicBezTo>
                      <a:cubicBezTo>
                        <a:pt x="346873" y="314354"/>
                        <a:pt x="350108" y="308678"/>
                        <a:pt x="352548" y="302946"/>
                      </a:cubicBezTo>
                      <a:cubicBezTo>
                        <a:pt x="365374" y="273548"/>
                        <a:pt x="357883" y="242164"/>
                        <a:pt x="342446" y="217704"/>
                      </a:cubicBezTo>
                      <a:cubicBezTo>
                        <a:pt x="330698" y="198805"/>
                        <a:pt x="315886" y="183652"/>
                        <a:pt x="303060" y="167591"/>
                      </a:cubicBezTo>
                      <a:cubicBezTo>
                        <a:pt x="290007" y="150849"/>
                        <a:pt x="279167" y="134731"/>
                        <a:pt x="272640" y="114641"/>
                      </a:cubicBezTo>
                      <a:cubicBezTo>
                        <a:pt x="267135" y="98126"/>
                        <a:pt x="264695" y="80646"/>
                        <a:pt x="263390" y="62769"/>
                      </a:cubicBezTo>
                      <a:cubicBezTo>
                        <a:pt x="262141" y="44608"/>
                        <a:pt x="261971" y="25993"/>
                        <a:pt x="262084" y="7662"/>
                      </a:cubicBezTo>
                      <a:cubicBezTo>
                        <a:pt x="261063" y="8740"/>
                        <a:pt x="259928" y="9705"/>
                        <a:pt x="258736" y="10613"/>
                      </a:cubicBezTo>
                      <a:cubicBezTo>
                        <a:pt x="258112" y="11180"/>
                        <a:pt x="257544" y="11237"/>
                        <a:pt x="256920" y="11294"/>
                      </a:cubicBezTo>
                      <a:cubicBezTo>
                        <a:pt x="256296" y="11407"/>
                        <a:pt x="255728" y="11464"/>
                        <a:pt x="255104" y="11578"/>
                      </a:cubicBezTo>
                      <a:cubicBezTo>
                        <a:pt x="254479" y="11691"/>
                        <a:pt x="253798" y="11748"/>
                        <a:pt x="253174" y="11861"/>
                      </a:cubicBezTo>
                      <a:cubicBezTo>
                        <a:pt x="252493" y="11918"/>
                        <a:pt x="251982" y="11464"/>
                        <a:pt x="251358" y="11294"/>
                      </a:cubicBezTo>
                      <a:cubicBezTo>
                        <a:pt x="250791" y="11067"/>
                        <a:pt x="250166" y="10897"/>
                        <a:pt x="249542" y="10726"/>
                      </a:cubicBezTo>
                      <a:cubicBezTo>
                        <a:pt x="248974" y="10499"/>
                        <a:pt x="248237" y="10613"/>
                        <a:pt x="247783" y="9989"/>
                      </a:cubicBezTo>
                      <a:cubicBezTo>
                        <a:pt x="242505" y="9818"/>
                        <a:pt x="238135" y="5789"/>
                        <a:pt x="237681" y="0"/>
                      </a:cubicBezTo>
                      <a:cubicBezTo>
                        <a:pt x="227068" y="14813"/>
                        <a:pt x="216115" y="29625"/>
                        <a:pt x="204480" y="43473"/>
                      </a:cubicBezTo>
                      <a:cubicBezTo>
                        <a:pt x="192846" y="57321"/>
                        <a:pt x="180474" y="70147"/>
                        <a:pt x="166172" y="80532"/>
                      </a:cubicBezTo>
                      <a:cubicBezTo>
                        <a:pt x="157943" y="86321"/>
                        <a:pt x="149203" y="91088"/>
                        <a:pt x="139782" y="95118"/>
                      </a:cubicBezTo>
                      <a:cubicBezTo>
                        <a:pt x="135072" y="97161"/>
                        <a:pt x="130248" y="99034"/>
                        <a:pt x="125310" y="100736"/>
                      </a:cubicBezTo>
                      <a:cubicBezTo>
                        <a:pt x="120543" y="102269"/>
                        <a:pt x="115719" y="103631"/>
                        <a:pt x="110725" y="104993"/>
                      </a:cubicBezTo>
                      <a:cubicBezTo>
                        <a:pt x="100396" y="107660"/>
                        <a:pt x="90123" y="110271"/>
                        <a:pt x="80021" y="112825"/>
                      </a:cubicBezTo>
                      <a:cubicBezTo>
                        <a:pt x="69919" y="115265"/>
                        <a:pt x="59647" y="118159"/>
                        <a:pt x="49545" y="122246"/>
                      </a:cubicBezTo>
                      <a:cubicBezTo>
                        <a:pt x="29455" y="130418"/>
                        <a:pt x="11294" y="143585"/>
                        <a:pt x="0" y="162881"/>
                      </a:cubicBezTo>
                      <a:cubicBezTo>
                        <a:pt x="30930" y="153857"/>
                        <a:pt x="60953" y="146763"/>
                        <a:pt x="85867" y="145287"/>
                      </a:cubicBezTo>
                      <a:cubicBezTo>
                        <a:pt x="92280" y="144776"/>
                        <a:pt x="98409" y="144606"/>
                        <a:pt x="104255" y="144947"/>
                      </a:cubicBezTo>
                      <a:cubicBezTo>
                        <a:pt x="107149" y="145117"/>
                        <a:pt x="109930" y="145457"/>
                        <a:pt x="112711" y="145855"/>
                      </a:cubicBezTo>
                      <a:cubicBezTo>
                        <a:pt x="115605" y="146082"/>
                        <a:pt x="118443" y="146479"/>
                        <a:pt x="121224" y="146990"/>
                      </a:cubicBezTo>
                      <a:cubicBezTo>
                        <a:pt x="126786" y="147955"/>
                        <a:pt x="131893" y="149771"/>
                        <a:pt x="137001" y="151927"/>
                      </a:cubicBezTo>
                      <a:cubicBezTo>
                        <a:pt x="142336" y="153800"/>
                        <a:pt x="147444" y="156354"/>
                        <a:pt x="152438" y="159816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3" name="Google Shape;2723;p34"/>
                <p:cNvSpPr/>
                <p:nvPr/>
              </p:nvSpPr>
              <p:spPr>
                <a:xfrm>
                  <a:off x="5376155" y="6808343"/>
                  <a:ext cx="17423" cy="319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23" h="319291" extrusionOk="0">
                      <a:moveTo>
                        <a:pt x="5391" y="319291"/>
                      </a:moveTo>
                      <a:lnTo>
                        <a:pt x="0" y="319007"/>
                      </a:lnTo>
                      <a:cubicBezTo>
                        <a:pt x="2100" y="277691"/>
                        <a:pt x="2724" y="235638"/>
                        <a:pt x="3292" y="194946"/>
                      </a:cubicBezTo>
                      <a:cubicBezTo>
                        <a:pt x="3462" y="183028"/>
                        <a:pt x="3632" y="171110"/>
                        <a:pt x="3859" y="159191"/>
                      </a:cubicBezTo>
                      <a:cubicBezTo>
                        <a:pt x="4256" y="137342"/>
                        <a:pt x="4824" y="108568"/>
                        <a:pt x="6186" y="79624"/>
                      </a:cubicBezTo>
                      <a:cubicBezTo>
                        <a:pt x="7491" y="51305"/>
                        <a:pt x="9478" y="24517"/>
                        <a:pt x="12088" y="0"/>
                      </a:cubicBezTo>
                      <a:lnTo>
                        <a:pt x="17423" y="568"/>
                      </a:lnTo>
                      <a:cubicBezTo>
                        <a:pt x="14812" y="24971"/>
                        <a:pt x="12826" y="51645"/>
                        <a:pt x="11521" y="79851"/>
                      </a:cubicBezTo>
                      <a:cubicBezTo>
                        <a:pt x="10216" y="108795"/>
                        <a:pt x="9591" y="137512"/>
                        <a:pt x="9194" y="159305"/>
                      </a:cubicBezTo>
                      <a:cubicBezTo>
                        <a:pt x="8967" y="171223"/>
                        <a:pt x="8797" y="183084"/>
                        <a:pt x="8626" y="195002"/>
                      </a:cubicBezTo>
                      <a:cubicBezTo>
                        <a:pt x="8059" y="235751"/>
                        <a:pt x="7435" y="277862"/>
                        <a:pt x="5335" y="31923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4" name="Google Shape;2724;p34"/>
                <p:cNvSpPr/>
                <p:nvPr/>
              </p:nvSpPr>
              <p:spPr>
                <a:xfrm>
                  <a:off x="5270822" y="6800398"/>
                  <a:ext cx="117591" cy="328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91" h="328314" extrusionOk="0">
                      <a:moveTo>
                        <a:pt x="5108" y="328315"/>
                      </a:moveTo>
                      <a:lnTo>
                        <a:pt x="0" y="326669"/>
                      </a:lnTo>
                      <a:cubicBezTo>
                        <a:pt x="15493" y="278883"/>
                        <a:pt x="32803" y="230984"/>
                        <a:pt x="49602" y="184617"/>
                      </a:cubicBezTo>
                      <a:lnTo>
                        <a:pt x="57207" y="163505"/>
                      </a:lnTo>
                      <a:cubicBezTo>
                        <a:pt x="66458" y="137852"/>
                        <a:pt x="76332" y="110214"/>
                        <a:pt x="85924" y="82235"/>
                      </a:cubicBezTo>
                      <a:cubicBezTo>
                        <a:pt x="96196" y="52099"/>
                        <a:pt x="104879" y="25198"/>
                        <a:pt x="112427" y="0"/>
                      </a:cubicBezTo>
                      <a:lnTo>
                        <a:pt x="117592" y="1532"/>
                      </a:lnTo>
                      <a:cubicBezTo>
                        <a:pt x="110044" y="26787"/>
                        <a:pt x="101360" y="53745"/>
                        <a:pt x="91031" y="83937"/>
                      </a:cubicBezTo>
                      <a:cubicBezTo>
                        <a:pt x="81440" y="111973"/>
                        <a:pt x="71565" y="139612"/>
                        <a:pt x="62315" y="165264"/>
                      </a:cubicBezTo>
                      <a:lnTo>
                        <a:pt x="54710" y="186376"/>
                      </a:lnTo>
                      <a:cubicBezTo>
                        <a:pt x="37968" y="232686"/>
                        <a:pt x="20658" y="280586"/>
                        <a:pt x="5165" y="32825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5" name="Google Shape;2725;p34"/>
                <p:cNvSpPr/>
                <p:nvPr/>
              </p:nvSpPr>
              <p:spPr>
                <a:xfrm>
                  <a:off x="5245225" y="6799149"/>
                  <a:ext cx="133993" cy="188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993" h="188476" extrusionOk="0">
                      <a:moveTo>
                        <a:pt x="4370" y="188476"/>
                      </a:moveTo>
                      <a:lnTo>
                        <a:pt x="0" y="185298"/>
                      </a:lnTo>
                      <a:cubicBezTo>
                        <a:pt x="10726" y="170599"/>
                        <a:pt x="21566" y="156013"/>
                        <a:pt x="32463" y="141485"/>
                      </a:cubicBezTo>
                      <a:cubicBezTo>
                        <a:pt x="44154" y="125821"/>
                        <a:pt x="56299" y="109646"/>
                        <a:pt x="67876" y="93642"/>
                      </a:cubicBezTo>
                      <a:cubicBezTo>
                        <a:pt x="80192" y="76616"/>
                        <a:pt x="90748" y="61520"/>
                        <a:pt x="100055" y="47502"/>
                      </a:cubicBezTo>
                      <a:cubicBezTo>
                        <a:pt x="105333" y="39500"/>
                        <a:pt x="110384" y="31668"/>
                        <a:pt x="115038" y="24120"/>
                      </a:cubicBezTo>
                      <a:cubicBezTo>
                        <a:pt x="120032" y="16061"/>
                        <a:pt x="124799" y="7946"/>
                        <a:pt x="129283" y="0"/>
                      </a:cubicBezTo>
                      <a:lnTo>
                        <a:pt x="133993" y="2668"/>
                      </a:lnTo>
                      <a:cubicBezTo>
                        <a:pt x="129453" y="10670"/>
                        <a:pt x="124629" y="18842"/>
                        <a:pt x="119635" y="26958"/>
                      </a:cubicBezTo>
                      <a:cubicBezTo>
                        <a:pt x="114924" y="34506"/>
                        <a:pt x="109873" y="42451"/>
                        <a:pt x="104539" y="50453"/>
                      </a:cubicBezTo>
                      <a:cubicBezTo>
                        <a:pt x="95174" y="64585"/>
                        <a:pt x="84618" y="79738"/>
                        <a:pt x="72246" y="96820"/>
                      </a:cubicBezTo>
                      <a:cubicBezTo>
                        <a:pt x="60612" y="112881"/>
                        <a:pt x="48524" y="129056"/>
                        <a:pt x="36776" y="144720"/>
                      </a:cubicBezTo>
                      <a:cubicBezTo>
                        <a:pt x="25936" y="159248"/>
                        <a:pt x="15039" y="173777"/>
                        <a:pt x="4370" y="18847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6" name="Google Shape;2726;p34"/>
                <p:cNvSpPr/>
                <p:nvPr/>
              </p:nvSpPr>
              <p:spPr>
                <a:xfrm>
                  <a:off x="5301524" y="6802101"/>
                  <a:ext cx="79851" cy="1389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851" h="138987" extrusionOk="0">
                      <a:moveTo>
                        <a:pt x="4654" y="138987"/>
                      </a:moveTo>
                      <a:lnTo>
                        <a:pt x="0" y="136320"/>
                      </a:lnTo>
                      <a:cubicBezTo>
                        <a:pt x="5448" y="126729"/>
                        <a:pt x="10953" y="117194"/>
                        <a:pt x="16515" y="107603"/>
                      </a:cubicBezTo>
                      <a:cubicBezTo>
                        <a:pt x="36776" y="72530"/>
                        <a:pt x="57718" y="36208"/>
                        <a:pt x="74970" y="0"/>
                      </a:cubicBezTo>
                      <a:lnTo>
                        <a:pt x="79851" y="2327"/>
                      </a:lnTo>
                      <a:cubicBezTo>
                        <a:pt x="62485" y="38762"/>
                        <a:pt x="41486" y="75141"/>
                        <a:pt x="21169" y="110327"/>
                      </a:cubicBezTo>
                      <a:cubicBezTo>
                        <a:pt x="15664" y="119862"/>
                        <a:pt x="10159" y="129453"/>
                        <a:pt x="4710" y="13898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7" name="Google Shape;2727;p34"/>
                <p:cNvSpPr/>
                <p:nvPr/>
              </p:nvSpPr>
              <p:spPr>
                <a:xfrm>
                  <a:off x="5370423" y="6801079"/>
                  <a:ext cx="20260" cy="951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0" h="95174" extrusionOk="0">
                      <a:moveTo>
                        <a:pt x="5335" y="95174"/>
                      </a:moveTo>
                      <a:lnTo>
                        <a:pt x="0" y="94550"/>
                      </a:lnTo>
                      <a:cubicBezTo>
                        <a:pt x="1816" y="78829"/>
                        <a:pt x="3973" y="62939"/>
                        <a:pt x="6413" y="47275"/>
                      </a:cubicBezTo>
                      <a:cubicBezTo>
                        <a:pt x="8853" y="31725"/>
                        <a:pt x="11748" y="15834"/>
                        <a:pt x="14983" y="0"/>
                      </a:cubicBezTo>
                      <a:lnTo>
                        <a:pt x="20261" y="1078"/>
                      </a:lnTo>
                      <a:cubicBezTo>
                        <a:pt x="17026" y="16855"/>
                        <a:pt x="14131" y="32690"/>
                        <a:pt x="11691" y="48126"/>
                      </a:cubicBezTo>
                      <a:cubicBezTo>
                        <a:pt x="9251" y="63676"/>
                        <a:pt x="7094" y="79511"/>
                        <a:pt x="5278" y="9517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8" name="Google Shape;2728;p34"/>
                <p:cNvSpPr/>
                <p:nvPr/>
              </p:nvSpPr>
              <p:spPr>
                <a:xfrm>
                  <a:off x="5153911" y="6920714"/>
                  <a:ext cx="73835" cy="66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35" h="66230" extrusionOk="0">
                      <a:moveTo>
                        <a:pt x="4938" y="66231"/>
                      </a:moveTo>
                      <a:lnTo>
                        <a:pt x="0" y="64131"/>
                      </a:lnTo>
                      <a:cubicBezTo>
                        <a:pt x="14472" y="30249"/>
                        <a:pt x="46991" y="10556"/>
                        <a:pt x="71736" y="0"/>
                      </a:cubicBezTo>
                      <a:lnTo>
                        <a:pt x="73835" y="4937"/>
                      </a:lnTo>
                      <a:cubicBezTo>
                        <a:pt x="49999" y="15096"/>
                        <a:pt x="18728" y="33995"/>
                        <a:pt x="4938" y="6623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9" name="Google Shape;2729;p34"/>
                <p:cNvSpPr/>
                <p:nvPr/>
              </p:nvSpPr>
              <p:spPr>
                <a:xfrm>
                  <a:off x="5446756" y="6997671"/>
                  <a:ext cx="24458" cy="118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58" h="118840" extrusionOk="0">
                      <a:moveTo>
                        <a:pt x="10045" y="118840"/>
                      </a:moveTo>
                      <a:lnTo>
                        <a:pt x="5505" y="116003"/>
                      </a:lnTo>
                      <a:cubicBezTo>
                        <a:pt x="11237" y="106809"/>
                        <a:pt x="15039" y="97615"/>
                        <a:pt x="17083" y="87740"/>
                      </a:cubicBezTo>
                      <a:cubicBezTo>
                        <a:pt x="19069" y="78205"/>
                        <a:pt x="19580" y="68160"/>
                        <a:pt x="18615" y="58002"/>
                      </a:cubicBezTo>
                      <a:cubicBezTo>
                        <a:pt x="16912" y="39954"/>
                        <a:pt x="10613" y="21339"/>
                        <a:pt x="0" y="2668"/>
                      </a:cubicBezTo>
                      <a:lnTo>
                        <a:pt x="4654" y="0"/>
                      </a:lnTo>
                      <a:cubicBezTo>
                        <a:pt x="15664" y="19353"/>
                        <a:pt x="22134" y="38705"/>
                        <a:pt x="23950" y="57491"/>
                      </a:cubicBezTo>
                      <a:cubicBezTo>
                        <a:pt x="24971" y="68160"/>
                        <a:pt x="24460" y="78716"/>
                        <a:pt x="22361" y="88818"/>
                      </a:cubicBezTo>
                      <a:cubicBezTo>
                        <a:pt x="20147" y="99261"/>
                        <a:pt x="16118" y="109079"/>
                        <a:pt x="10045" y="11884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0" name="Google Shape;2730;p34"/>
                <p:cNvSpPr/>
                <p:nvPr/>
              </p:nvSpPr>
              <p:spPr>
                <a:xfrm>
                  <a:off x="4877696" y="6568729"/>
                  <a:ext cx="476780" cy="381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780" h="381255" extrusionOk="0">
                      <a:moveTo>
                        <a:pt x="224003" y="459"/>
                      </a:moveTo>
                      <a:cubicBezTo>
                        <a:pt x="214298" y="1367"/>
                        <a:pt x="204140" y="3977"/>
                        <a:pt x="193754" y="7553"/>
                      </a:cubicBezTo>
                      <a:cubicBezTo>
                        <a:pt x="188476" y="9255"/>
                        <a:pt x="183425" y="11412"/>
                        <a:pt x="178487" y="13682"/>
                      </a:cubicBezTo>
                      <a:cubicBezTo>
                        <a:pt x="173436" y="16066"/>
                        <a:pt x="168385" y="18393"/>
                        <a:pt x="163334" y="20776"/>
                      </a:cubicBezTo>
                      <a:cubicBezTo>
                        <a:pt x="142676" y="30084"/>
                        <a:pt x="123778" y="40526"/>
                        <a:pt x="104879" y="41150"/>
                      </a:cubicBezTo>
                      <a:cubicBezTo>
                        <a:pt x="92677" y="41604"/>
                        <a:pt x="81156" y="37348"/>
                        <a:pt x="68103" y="43761"/>
                      </a:cubicBezTo>
                      <a:cubicBezTo>
                        <a:pt x="54937" y="49947"/>
                        <a:pt x="41657" y="75656"/>
                        <a:pt x="45516" y="93079"/>
                      </a:cubicBezTo>
                      <a:cubicBezTo>
                        <a:pt x="32973" y="105849"/>
                        <a:pt x="19977" y="120094"/>
                        <a:pt x="10386" y="140695"/>
                      </a:cubicBezTo>
                      <a:cubicBezTo>
                        <a:pt x="4143" y="155507"/>
                        <a:pt x="57" y="172306"/>
                        <a:pt x="0" y="190694"/>
                      </a:cubicBezTo>
                      <a:cubicBezTo>
                        <a:pt x="113" y="209082"/>
                        <a:pt x="4200" y="225824"/>
                        <a:pt x="10386" y="240693"/>
                      </a:cubicBezTo>
                      <a:cubicBezTo>
                        <a:pt x="19977" y="261294"/>
                        <a:pt x="32973" y="275483"/>
                        <a:pt x="45516" y="288309"/>
                      </a:cubicBezTo>
                      <a:cubicBezTo>
                        <a:pt x="41713" y="305732"/>
                        <a:pt x="54937" y="331384"/>
                        <a:pt x="68103" y="337627"/>
                      </a:cubicBezTo>
                      <a:cubicBezTo>
                        <a:pt x="81156" y="344040"/>
                        <a:pt x="92677" y="339784"/>
                        <a:pt x="104879" y="340238"/>
                      </a:cubicBezTo>
                      <a:cubicBezTo>
                        <a:pt x="123778" y="340862"/>
                        <a:pt x="142676" y="351304"/>
                        <a:pt x="163334" y="360612"/>
                      </a:cubicBezTo>
                      <a:cubicBezTo>
                        <a:pt x="168329" y="362939"/>
                        <a:pt x="173380" y="365322"/>
                        <a:pt x="178487" y="367649"/>
                      </a:cubicBezTo>
                      <a:cubicBezTo>
                        <a:pt x="183482" y="369976"/>
                        <a:pt x="188476" y="372076"/>
                        <a:pt x="193754" y="373778"/>
                      </a:cubicBezTo>
                      <a:cubicBezTo>
                        <a:pt x="204140" y="377354"/>
                        <a:pt x="214298" y="379965"/>
                        <a:pt x="224003" y="380873"/>
                      </a:cubicBezTo>
                      <a:cubicBezTo>
                        <a:pt x="239667" y="382518"/>
                        <a:pt x="255217" y="378716"/>
                        <a:pt x="268270" y="372189"/>
                      </a:cubicBezTo>
                      <a:cubicBezTo>
                        <a:pt x="281437" y="365549"/>
                        <a:pt x="292788" y="355845"/>
                        <a:pt x="302152" y="344664"/>
                      </a:cubicBezTo>
                      <a:cubicBezTo>
                        <a:pt x="305614" y="340521"/>
                        <a:pt x="308792" y="336208"/>
                        <a:pt x="311800" y="331838"/>
                      </a:cubicBezTo>
                      <a:cubicBezTo>
                        <a:pt x="314864" y="327468"/>
                        <a:pt x="317929" y="322871"/>
                        <a:pt x="320767" y="318331"/>
                      </a:cubicBezTo>
                      <a:cubicBezTo>
                        <a:pt x="326215" y="309591"/>
                        <a:pt x="331777" y="300681"/>
                        <a:pt x="337338" y="291714"/>
                      </a:cubicBezTo>
                      <a:cubicBezTo>
                        <a:pt x="342957" y="283088"/>
                        <a:pt x="349370" y="274575"/>
                        <a:pt x="355897" y="267083"/>
                      </a:cubicBezTo>
                      <a:cubicBezTo>
                        <a:pt x="359188" y="263281"/>
                        <a:pt x="362650" y="259706"/>
                        <a:pt x="366226" y="256300"/>
                      </a:cubicBezTo>
                      <a:cubicBezTo>
                        <a:pt x="369915" y="252895"/>
                        <a:pt x="374058" y="249547"/>
                        <a:pt x="378200" y="246482"/>
                      </a:cubicBezTo>
                      <a:cubicBezTo>
                        <a:pt x="392332" y="236210"/>
                        <a:pt x="408279" y="228492"/>
                        <a:pt x="424965" y="221738"/>
                      </a:cubicBezTo>
                      <a:cubicBezTo>
                        <a:pt x="441593" y="215041"/>
                        <a:pt x="459243" y="209195"/>
                        <a:pt x="476780" y="203690"/>
                      </a:cubicBezTo>
                      <a:cubicBezTo>
                        <a:pt x="470991" y="201704"/>
                        <a:pt x="469629" y="196312"/>
                        <a:pt x="470253" y="190637"/>
                      </a:cubicBezTo>
                      <a:cubicBezTo>
                        <a:pt x="469629" y="184962"/>
                        <a:pt x="470991" y="179570"/>
                        <a:pt x="476780" y="177584"/>
                      </a:cubicBezTo>
                      <a:cubicBezTo>
                        <a:pt x="459243" y="172022"/>
                        <a:pt x="441593" y="166234"/>
                        <a:pt x="424965" y="159537"/>
                      </a:cubicBezTo>
                      <a:cubicBezTo>
                        <a:pt x="408279" y="152783"/>
                        <a:pt x="392332" y="145065"/>
                        <a:pt x="378200" y="134792"/>
                      </a:cubicBezTo>
                      <a:cubicBezTo>
                        <a:pt x="374058" y="131728"/>
                        <a:pt x="369915" y="128436"/>
                        <a:pt x="366226" y="124974"/>
                      </a:cubicBezTo>
                      <a:cubicBezTo>
                        <a:pt x="362650" y="121569"/>
                        <a:pt x="359188" y="117994"/>
                        <a:pt x="355897" y="114191"/>
                      </a:cubicBezTo>
                      <a:cubicBezTo>
                        <a:pt x="349370" y="106643"/>
                        <a:pt x="342900" y="98130"/>
                        <a:pt x="337338" y="89560"/>
                      </a:cubicBezTo>
                      <a:cubicBezTo>
                        <a:pt x="331777" y="80594"/>
                        <a:pt x="326215" y="71740"/>
                        <a:pt x="320767" y="62944"/>
                      </a:cubicBezTo>
                      <a:cubicBezTo>
                        <a:pt x="317929" y="58460"/>
                        <a:pt x="314864" y="53863"/>
                        <a:pt x="311800" y="49436"/>
                      </a:cubicBezTo>
                      <a:cubicBezTo>
                        <a:pt x="308792" y="45066"/>
                        <a:pt x="305614" y="40810"/>
                        <a:pt x="302152" y="36610"/>
                      </a:cubicBezTo>
                      <a:cubicBezTo>
                        <a:pt x="292788" y="25430"/>
                        <a:pt x="281437" y="15725"/>
                        <a:pt x="268270" y="9085"/>
                      </a:cubicBezTo>
                      <a:cubicBezTo>
                        <a:pt x="255217" y="2559"/>
                        <a:pt x="239667" y="-1301"/>
                        <a:pt x="224003" y="402"/>
                      </a:cubicBezTo>
                      <a:close/>
                    </a:path>
                  </a:pathLst>
                </a:custGeom>
                <a:solidFill>
                  <a:srgbClr val="FA4B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1" name="Google Shape;2731;p34"/>
                <p:cNvSpPr/>
                <p:nvPr/>
              </p:nvSpPr>
              <p:spPr>
                <a:xfrm>
                  <a:off x="4877696" y="6568729"/>
                  <a:ext cx="476780" cy="381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780" h="381255" extrusionOk="0">
                      <a:moveTo>
                        <a:pt x="224003" y="459"/>
                      </a:moveTo>
                      <a:cubicBezTo>
                        <a:pt x="214298" y="1367"/>
                        <a:pt x="204140" y="3977"/>
                        <a:pt x="193754" y="7553"/>
                      </a:cubicBezTo>
                      <a:cubicBezTo>
                        <a:pt x="188476" y="9255"/>
                        <a:pt x="183425" y="11412"/>
                        <a:pt x="178487" y="13682"/>
                      </a:cubicBezTo>
                      <a:cubicBezTo>
                        <a:pt x="173436" y="16066"/>
                        <a:pt x="168385" y="18393"/>
                        <a:pt x="163334" y="20776"/>
                      </a:cubicBezTo>
                      <a:cubicBezTo>
                        <a:pt x="142676" y="30084"/>
                        <a:pt x="123778" y="40526"/>
                        <a:pt x="104879" y="41150"/>
                      </a:cubicBezTo>
                      <a:cubicBezTo>
                        <a:pt x="92677" y="41604"/>
                        <a:pt x="81156" y="37348"/>
                        <a:pt x="68103" y="43761"/>
                      </a:cubicBezTo>
                      <a:cubicBezTo>
                        <a:pt x="54937" y="49947"/>
                        <a:pt x="41657" y="75656"/>
                        <a:pt x="45516" y="93079"/>
                      </a:cubicBezTo>
                      <a:cubicBezTo>
                        <a:pt x="32973" y="105849"/>
                        <a:pt x="19977" y="120094"/>
                        <a:pt x="10386" y="140695"/>
                      </a:cubicBezTo>
                      <a:cubicBezTo>
                        <a:pt x="4143" y="155507"/>
                        <a:pt x="57" y="172306"/>
                        <a:pt x="0" y="190694"/>
                      </a:cubicBezTo>
                      <a:cubicBezTo>
                        <a:pt x="113" y="209082"/>
                        <a:pt x="4200" y="225824"/>
                        <a:pt x="10386" y="240693"/>
                      </a:cubicBezTo>
                      <a:cubicBezTo>
                        <a:pt x="19977" y="261294"/>
                        <a:pt x="32973" y="275483"/>
                        <a:pt x="45516" y="288309"/>
                      </a:cubicBezTo>
                      <a:cubicBezTo>
                        <a:pt x="41713" y="305732"/>
                        <a:pt x="54937" y="331384"/>
                        <a:pt x="68103" y="337627"/>
                      </a:cubicBezTo>
                      <a:cubicBezTo>
                        <a:pt x="81156" y="344040"/>
                        <a:pt x="92677" y="339784"/>
                        <a:pt x="104879" y="340238"/>
                      </a:cubicBezTo>
                      <a:cubicBezTo>
                        <a:pt x="123778" y="340862"/>
                        <a:pt x="142676" y="351304"/>
                        <a:pt x="163334" y="360612"/>
                      </a:cubicBezTo>
                      <a:cubicBezTo>
                        <a:pt x="168329" y="362939"/>
                        <a:pt x="173380" y="365322"/>
                        <a:pt x="178487" y="367649"/>
                      </a:cubicBezTo>
                      <a:cubicBezTo>
                        <a:pt x="183482" y="369976"/>
                        <a:pt x="188476" y="372076"/>
                        <a:pt x="193754" y="373778"/>
                      </a:cubicBezTo>
                      <a:cubicBezTo>
                        <a:pt x="204140" y="377354"/>
                        <a:pt x="214298" y="379965"/>
                        <a:pt x="224003" y="380873"/>
                      </a:cubicBezTo>
                      <a:cubicBezTo>
                        <a:pt x="239667" y="382518"/>
                        <a:pt x="255217" y="378716"/>
                        <a:pt x="268270" y="372189"/>
                      </a:cubicBezTo>
                      <a:cubicBezTo>
                        <a:pt x="281437" y="365549"/>
                        <a:pt x="292788" y="355845"/>
                        <a:pt x="302152" y="344664"/>
                      </a:cubicBezTo>
                      <a:cubicBezTo>
                        <a:pt x="305614" y="340521"/>
                        <a:pt x="308792" y="336208"/>
                        <a:pt x="311800" y="331838"/>
                      </a:cubicBezTo>
                      <a:cubicBezTo>
                        <a:pt x="314864" y="327468"/>
                        <a:pt x="317929" y="322871"/>
                        <a:pt x="320767" y="318331"/>
                      </a:cubicBezTo>
                      <a:cubicBezTo>
                        <a:pt x="326215" y="309591"/>
                        <a:pt x="331777" y="300681"/>
                        <a:pt x="337338" y="291714"/>
                      </a:cubicBezTo>
                      <a:cubicBezTo>
                        <a:pt x="342957" y="283088"/>
                        <a:pt x="349370" y="274575"/>
                        <a:pt x="355897" y="267083"/>
                      </a:cubicBezTo>
                      <a:cubicBezTo>
                        <a:pt x="359188" y="263281"/>
                        <a:pt x="362650" y="259706"/>
                        <a:pt x="366226" y="256300"/>
                      </a:cubicBezTo>
                      <a:cubicBezTo>
                        <a:pt x="369915" y="252895"/>
                        <a:pt x="374058" y="249547"/>
                        <a:pt x="378200" y="246482"/>
                      </a:cubicBezTo>
                      <a:cubicBezTo>
                        <a:pt x="392332" y="236210"/>
                        <a:pt x="408279" y="228492"/>
                        <a:pt x="424965" y="221738"/>
                      </a:cubicBezTo>
                      <a:cubicBezTo>
                        <a:pt x="441593" y="215041"/>
                        <a:pt x="459243" y="209195"/>
                        <a:pt x="476780" y="203690"/>
                      </a:cubicBezTo>
                      <a:cubicBezTo>
                        <a:pt x="470991" y="201704"/>
                        <a:pt x="469629" y="196312"/>
                        <a:pt x="470253" y="190637"/>
                      </a:cubicBezTo>
                      <a:cubicBezTo>
                        <a:pt x="469629" y="184962"/>
                        <a:pt x="470991" y="179570"/>
                        <a:pt x="476780" y="177584"/>
                      </a:cubicBezTo>
                      <a:cubicBezTo>
                        <a:pt x="459243" y="172022"/>
                        <a:pt x="441593" y="166234"/>
                        <a:pt x="424965" y="159537"/>
                      </a:cubicBezTo>
                      <a:cubicBezTo>
                        <a:pt x="408279" y="152783"/>
                        <a:pt x="392332" y="145065"/>
                        <a:pt x="378200" y="134792"/>
                      </a:cubicBezTo>
                      <a:cubicBezTo>
                        <a:pt x="374058" y="131728"/>
                        <a:pt x="369915" y="128436"/>
                        <a:pt x="366226" y="124974"/>
                      </a:cubicBezTo>
                      <a:cubicBezTo>
                        <a:pt x="362650" y="121569"/>
                        <a:pt x="359188" y="117994"/>
                        <a:pt x="355897" y="114191"/>
                      </a:cubicBezTo>
                      <a:cubicBezTo>
                        <a:pt x="349370" y="106643"/>
                        <a:pt x="342900" y="98130"/>
                        <a:pt x="337338" y="89560"/>
                      </a:cubicBezTo>
                      <a:cubicBezTo>
                        <a:pt x="331777" y="80594"/>
                        <a:pt x="326215" y="71740"/>
                        <a:pt x="320767" y="62944"/>
                      </a:cubicBezTo>
                      <a:cubicBezTo>
                        <a:pt x="317929" y="58460"/>
                        <a:pt x="314864" y="53863"/>
                        <a:pt x="311800" y="49436"/>
                      </a:cubicBezTo>
                      <a:cubicBezTo>
                        <a:pt x="308792" y="45066"/>
                        <a:pt x="305614" y="40810"/>
                        <a:pt x="302152" y="36610"/>
                      </a:cubicBezTo>
                      <a:cubicBezTo>
                        <a:pt x="292788" y="25430"/>
                        <a:pt x="281437" y="15725"/>
                        <a:pt x="268270" y="9085"/>
                      </a:cubicBezTo>
                      <a:cubicBezTo>
                        <a:pt x="255217" y="2559"/>
                        <a:pt x="239667" y="-1301"/>
                        <a:pt x="224003" y="40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2" name="Google Shape;2732;p34"/>
                <p:cNvSpPr/>
                <p:nvPr/>
              </p:nvSpPr>
              <p:spPr>
                <a:xfrm>
                  <a:off x="5021563" y="6570720"/>
                  <a:ext cx="332854" cy="379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54" h="379321" extrusionOk="0">
                      <a:moveTo>
                        <a:pt x="154311" y="144152"/>
                      </a:moveTo>
                      <a:cubicBezTo>
                        <a:pt x="153119" y="152778"/>
                        <a:pt x="146422" y="158340"/>
                        <a:pt x="136150" y="162540"/>
                      </a:cubicBezTo>
                      <a:cubicBezTo>
                        <a:pt x="126161" y="166740"/>
                        <a:pt x="112938" y="169521"/>
                        <a:pt x="97671" y="171280"/>
                      </a:cubicBezTo>
                      <a:cubicBezTo>
                        <a:pt x="67195" y="174912"/>
                        <a:pt x="29568" y="173947"/>
                        <a:pt x="0" y="172529"/>
                      </a:cubicBezTo>
                      <a:cubicBezTo>
                        <a:pt x="14472" y="180417"/>
                        <a:pt x="30590" y="185752"/>
                        <a:pt x="47105" y="190235"/>
                      </a:cubicBezTo>
                      <a:cubicBezTo>
                        <a:pt x="63790" y="194719"/>
                        <a:pt x="80475" y="198351"/>
                        <a:pt x="95458" y="202437"/>
                      </a:cubicBezTo>
                      <a:cubicBezTo>
                        <a:pt x="102950" y="204480"/>
                        <a:pt x="110044" y="206580"/>
                        <a:pt x="116513" y="208907"/>
                      </a:cubicBezTo>
                      <a:cubicBezTo>
                        <a:pt x="123040" y="211234"/>
                        <a:pt x="128602" y="213788"/>
                        <a:pt x="134164" y="216682"/>
                      </a:cubicBezTo>
                      <a:cubicBezTo>
                        <a:pt x="139555" y="219576"/>
                        <a:pt x="144152" y="222755"/>
                        <a:pt x="147727" y="226557"/>
                      </a:cubicBezTo>
                      <a:cubicBezTo>
                        <a:pt x="151360" y="230360"/>
                        <a:pt x="153687" y="234786"/>
                        <a:pt x="155957" y="239837"/>
                      </a:cubicBezTo>
                      <a:cubicBezTo>
                        <a:pt x="159475" y="245796"/>
                        <a:pt x="161008" y="251472"/>
                        <a:pt x="161802" y="257033"/>
                      </a:cubicBezTo>
                      <a:cubicBezTo>
                        <a:pt x="162880" y="262425"/>
                        <a:pt x="162597" y="267816"/>
                        <a:pt x="161178" y="273378"/>
                      </a:cubicBezTo>
                      <a:cubicBezTo>
                        <a:pt x="160497" y="276102"/>
                        <a:pt x="159362" y="278997"/>
                        <a:pt x="158283" y="281721"/>
                      </a:cubicBezTo>
                      <a:cubicBezTo>
                        <a:pt x="157262" y="284445"/>
                        <a:pt x="155957" y="287226"/>
                        <a:pt x="154481" y="290063"/>
                      </a:cubicBezTo>
                      <a:cubicBezTo>
                        <a:pt x="151473" y="295682"/>
                        <a:pt x="147500" y="301471"/>
                        <a:pt x="142790" y="307430"/>
                      </a:cubicBezTo>
                      <a:cubicBezTo>
                        <a:pt x="138136" y="313332"/>
                        <a:pt x="132574" y="319405"/>
                        <a:pt x="126729" y="325364"/>
                      </a:cubicBezTo>
                      <a:cubicBezTo>
                        <a:pt x="120940" y="331266"/>
                        <a:pt x="114470" y="337225"/>
                        <a:pt x="107546" y="343014"/>
                      </a:cubicBezTo>
                      <a:cubicBezTo>
                        <a:pt x="93699" y="354648"/>
                        <a:pt x="77922" y="365828"/>
                        <a:pt x="61179" y="375306"/>
                      </a:cubicBezTo>
                      <a:cubicBezTo>
                        <a:pt x="67649" y="377065"/>
                        <a:pt x="73949" y="378371"/>
                        <a:pt x="80078" y="378938"/>
                      </a:cubicBezTo>
                      <a:cubicBezTo>
                        <a:pt x="95742" y="380584"/>
                        <a:pt x="111292" y="376782"/>
                        <a:pt x="124345" y="370255"/>
                      </a:cubicBezTo>
                      <a:cubicBezTo>
                        <a:pt x="137512" y="363615"/>
                        <a:pt x="148863" y="353910"/>
                        <a:pt x="158227" y="342730"/>
                      </a:cubicBezTo>
                      <a:cubicBezTo>
                        <a:pt x="161689" y="338587"/>
                        <a:pt x="164867" y="334274"/>
                        <a:pt x="167875" y="329904"/>
                      </a:cubicBezTo>
                      <a:cubicBezTo>
                        <a:pt x="170939" y="325534"/>
                        <a:pt x="174004" y="320937"/>
                        <a:pt x="176842" y="316397"/>
                      </a:cubicBezTo>
                      <a:cubicBezTo>
                        <a:pt x="182290" y="307657"/>
                        <a:pt x="187852" y="298747"/>
                        <a:pt x="193413" y="289780"/>
                      </a:cubicBezTo>
                      <a:cubicBezTo>
                        <a:pt x="199032" y="281153"/>
                        <a:pt x="205445" y="272640"/>
                        <a:pt x="211972" y="265149"/>
                      </a:cubicBezTo>
                      <a:cubicBezTo>
                        <a:pt x="215263" y="261346"/>
                        <a:pt x="218725" y="257771"/>
                        <a:pt x="222301" y="254366"/>
                      </a:cubicBezTo>
                      <a:cubicBezTo>
                        <a:pt x="225990" y="250961"/>
                        <a:pt x="230133" y="247612"/>
                        <a:pt x="234275" y="244548"/>
                      </a:cubicBezTo>
                      <a:cubicBezTo>
                        <a:pt x="248407" y="234276"/>
                        <a:pt x="264354" y="226557"/>
                        <a:pt x="281040" y="219803"/>
                      </a:cubicBezTo>
                      <a:cubicBezTo>
                        <a:pt x="297668" y="213107"/>
                        <a:pt x="315318" y="207261"/>
                        <a:pt x="332855" y="201756"/>
                      </a:cubicBezTo>
                      <a:cubicBezTo>
                        <a:pt x="327066" y="199770"/>
                        <a:pt x="325704" y="194378"/>
                        <a:pt x="326328" y="188703"/>
                      </a:cubicBezTo>
                      <a:cubicBezTo>
                        <a:pt x="325704" y="183028"/>
                        <a:pt x="327066" y="177636"/>
                        <a:pt x="332855" y="175650"/>
                      </a:cubicBezTo>
                      <a:cubicBezTo>
                        <a:pt x="315318" y="170088"/>
                        <a:pt x="297668" y="164299"/>
                        <a:pt x="281040" y="157603"/>
                      </a:cubicBezTo>
                      <a:cubicBezTo>
                        <a:pt x="264354" y="150849"/>
                        <a:pt x="248407" y="143131"/>
                        <a:pt x="234275" y="132858"/>
                      </a:cubicBezTo>
                      <a:cubicBezTo>
                        <a:pt x="230133" y="129794"/>
                        <a:pt x="225990" y="126502"/>
                        <a:pt x="222301" y="123040"/>
                      </a:cubicBezTo>
                      <a:cubicBezTo>
                        <a:pt x="218725" y="119635"/>
                        <a:pt x="215263" y="116059"/>
                        <a:pt x="211972" y="112257"/>
                      </a:cubicBezTo>
                      <a:cubicBezTo>
                        <a:pt x="205445" y="104709"/>
                        <a:pt x="198975" y="96196"/>
                        <a:pt x="193413" y="87626"/>
                      </a:cubicBezTo>
                      <a:cubicBezTo>
                        <a:pt x="187852" y="78659"/>
                        <a:pt x="182290" y="69806"/>
                        <a:pt x="176842" y="61009"/>
                      </a:cubicBezTo>
                      <a:cubicBezTo>
                        <a:pt x="174004" y="56526"/>
                        <a:pt x="170939" y="51929"/>
                        <a:pt x="167875" y="47502"/>
                      </a:cubicBezTo>
                      <a:cubicBezTo>
                        <a:pt x="164867" y="43132"/>
                        <a:pt x="161689" y="38876"/>
                        <a:pt x="158227" y="34676"/>
                      </a:cubicBezTo>
                      <a:cubicBezTo>
                        <a:pt x="144436" y="18161"/>
                        <a:pt x="126218" y="4881"/>
                        <a:pt x="104255" y="0"/>
                      </a:cubicBezTo>
                      <a:cubicBezTo>
                        <a:pt x="106525" y="3348"/>
                        <a:pt x="108738" y="6697"/>
                        <a:pt x="110952" y="9932"/>
                      </a:cubicBezTo>
                      <a:cubicBezTo>
                        <a:pt x="113165" y="13337"/>
                        <a:pt x="115378" y="16685"/>
                        <a:pt x="117535" y="19977"/>
                      </a:cubicBezTo>
                      <a:cubicBezTo>
                        <a:pt x="121791" y="26617"/>
                        <a:pt x="125821" y="33144"/>
                        <a:pt x="129453" y="39557"/>
                      </a:cubicBezTo>
                      <a:cubicBezTo>
                        <a:pt x="133085" y="45970"/>
                        <a:pt x="136434" y="52213"/>
                        <a:pt x="139328" y="58228"/>
                      </a:cubicBezTo>
                      <a:cubicBezTo>
                        <a:pt x="142279" y="64301"/>
                        <a:pt x="145344" y="70544"/>
                        <a:pt x="147671" y="76389"/>
                      </a:cubicBezTo>
                      <a:cubicBezTo>
                        <a:pt x="150054" y="82292"/>
                        <a:pt x="151984" y="88024"/>
                        <a:pt x="153289" y="93585"/>
                      </a:cubicBezTo>
                      <a:cubicBezTo>
                        <a:pt x="154935" y="99261"/>
                        <a:pt x="156297" y="104936"/>
                        <a:pt x="156865" y="110441"/>
                      </a:cubicBezTo>
                      <a:cubicBezTo>
                        <a:pt x="157148" y="113222"/>
                        <a:pt x="157262" y="115946"/>
                        <a:pt x="157205" y="118670"/>
                      </a:cubicBezTo>
                      <a:cubicBezTo>
                        <a:pt x="157035" y="121337"/>
                        <a:pt x="157432" y="124232"/>
                        <a:pt x="157205" y="127013"/>
                      </a:cubicBezTo>
                      <a:cubicBezTo>
                        <a:pt x="157035" y="132631"/>
                        <a:pt x="155786" y="138193"/>
                        <a:pt x="154197" y="144039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3" name="Google Shape;2733;p34"/>
                <p:cNvSpPr/>
                <p:nvPr/>
              </p:nvSpPr>
              <p:spPr>
                <a:xfrm>
                  <a:off x="5041086" y="6765892"/>
                  <a:ext cx="308337" cy="91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37" h="91769" extrusionOk="0">
                      <a:moveTo>
                        <a:pt x="1419" y="91769"/>
                      </a:moveTo>
                      <a:lnTo>
                        <a:pt x="0" y="86548"/>
                      </a:lnTo>
                      <a:cubicBezTo>
                        <a:pt x="39273" y="75992"/>
                        <a:pt x="78886" y="63847"/>
                        <a:pt x="117194" y="52042"/>
                      </a:cubicBezTo>
                      <a:cubicBezTo>
                        <a:pt x="129226" y="48353"/>
                        <a:pt x="141258" y="44664"/>
                        <a:pt x="153289" y="40975"/>
                      </a:cubicBezTo>
                      <a:cubicBezTo>
                        <a:pt x="201813" y="26220"/>
                        <a:pt x="254082" y="11067"/>
                        <a:pt x="307260" y="0"/>
                      </a:cubicBezTo>
                      <a:lnTo>
                        <a:pt x="308338" y="5278"/>
                      </a:lnTo>
                      <a:cubicBezTo>
                        <a:pt x="255331" y="16288"/>
                        <a:pt x="203232" y="31441"/>
                        <a:pt x="154822" y="46140"/>
                      </a:cubicBezTo>
                      <a:cubicBezTo>
                        <a:pt x="142790" y="49772"/>
                        <a:pt x="130758" y="53461"/>
                        <a:pt x="118727" y="57207"/>
                      </a:cubicBezTo>
                      <a:cubicBezTo>
                        <a:pt x="80419" y="69011"/>
                        <a:pt x="40748" y="81156"/>
                        <a:pt x="1362" y="9176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4" name="Google Shape;2734;p34"/>
                <p:cNvSpPr/>
                <p:nvPr/>
              </p:nvSpPr>
              <p:spPr>
                <a:xfrm>
                  <a:off x="5008965" y="6752204"/>
                  <a:ext cx="345681" cy="12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681" h="12043" extrusionOk="0">
                      <a:moveTo>
                        <a:pt x="302890" y="11986"/>
                      </a:moveTo>
                      <a:cubicBezTo>
                        <a:pt x="258622" y="11986"/>
                        <a:pt x="214639" y="10737"/>
                        <a:pt x="172642" y="9375"/>
                      </a:cubicBezTo>
                      <a:lnTo>
                        <a:pt x="152041" y="8694"/>
                      </a:lnTo>
                      <a:cubicBezTo>
                        <a:pt x="102212" y="7049"/>
                        <a:pt x="50453" y="5459"/>
                        <a:pt x="0" y="5403"/>
                      </a:cubicBezTo>
                      <a:lnTo>
                        <a:pt x="0" y="11"/>
                      </a:lnTo>
                      <a:cubicBezTo>
                        <a:pt x="50794" y="-159"/>
                        <a:pt x="102382" y="1657"/>
                        <a:pt x="152268" y="3303"/>
                      </a:cubicBezTo>
                      <a:lnTo>
                        <a:pt x="172812" y="3984"/>
                      </a:lnTo>
                      <a:cubicBezTo>
                        <a:pt x="228260" y="5800"/>
                        <a:pt x="287283" y="7446"/>
                        <a:pt x="345568" y="6197"/>
                      </a:cubicBezTo>
                      <a:lnTo>
                        <a:pt x="345681" y="11589"/>
                      </a:lnTo>
                      <a:cubicBezTo>
                        <a:pt x="331436" y="11873"/>
                        <a:pt x="317191" y="12043"/>
                        <a:pt x="302946" y="120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5" name="Google Shape;2735;p34"/>
                <p:cNvSpPr/>
                <p:nvPr/>
              </p:nvSpPr>
              <p:spPr>
                <a:xfrm>
                  <a:off x="5135125" y="6683828"/>
                  <a:ext cx="217873" cy="705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873" h="70543" extrusionOk="0">
                      <a:moveTo>
                        <a:pt x="216796" y="70544"/>
                      </a:moveTo>
                      <a:cubicBezTo>
                        <a:pt x="199429" y="67082"/>
                        <a:pt x="181495" y="62769"/>
                        <a:pt x="161916" y="57377"/>
                      </a:cubicBezTo>
                      <a:cubicBezTo>
                        <a:pt x="145628" y="52894"/>
                        <a:pt x="127978" y="47616"/>
                        <a:pt x="108001" y="41146"/>
                      </a:cubicBezTo>
                      <a:cubicBezTo>
                        <a:pt x="89045" y="35073"/>
                        <a:pt x="69749" y="28547"/>
                        <a:pt x="51077" y="22190"/>
                      </a:cubicBezTo>
                      <a:cubicBezTo>
                        <a:pt x="34108" y="16458"/>
                        <a:pt x="17083" y="10670"/>
                        <a:pt x="0" y="5108"/>
                      </a:cubicBezTo>
                      <a:lnTo>
                        <a:pt x="1646" y="0"/>
                      </a:lnTo>
                      <a:cubicBezTo>
                        <a:pt x="18728" y="5562"/>
                        <a:pt x="35811" y="11351"/>
                        <a:pt x="52780" y="17083"/>
                      </a:cubicBezTo>
                      <a:cubicBezTo>
                        <a:pt x="71395" y="23382"/>
                        <a:pt x="90691" y="29909"/>
                        <a:pt x="109646" y="35981"/>
                      </a:cubicBezTo>
                      <a:cubicBezTo>
                        <a:pt x="129510" y="42395"/>
                        <a:pt x="147103" y="47672"/>
                        <a:pt x="163334" y="52099"/>
                      </a:cubicBezTo>
                      <a:cubicBezTo>
                        <a:pt x="182801" y="57434"/>
                        <a:pt x="200678" y="61747"/>
                        <a:pt x="217874" y="65209"/>
                      </a:cubicBezTo>
                      <a:lnTo>
                        <a:pt x="216796" y="70487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6" name="Google Shape;2736;p34"/>
                <p:cNvSpPr/>
                <p:nvPr/>
              </p:nvSpPr>
              <p:spPr>
                <a:xfrm>
                  <a:off x="5196930" y="6722987"/>
                  <a:ext cx="153800" cy="34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00" h="34221" extrusionOk="0">
                      <a:moveTo>
                        <a:pt x="153062" y="34222"/>
                      </a:moveTo>
                      <a:cubicBezTo>
                        <a:pt x="113052" y="29001"/>
                        <a:pt x="72190" y="20374"/>
                        <a:pt x="32690" y="12088"/>
                      </a:cubicBezTo>
                      <a:cubicBezTo>
                        <a:pt x="21793" y="9818"/>
                        <a:pt x="10897" y="7491"/>
                        <a:pt x="0" y="5278"/>
                      </a:cubicBezTo>
                      <a:lnTo>
                        <a:pt x="1078" y="0"/>
                      </a:lnTo>
                      <a:cubicBezTo>
                        <a:pt x="12032" y="2213"/>
                        <a:pt x="22928" y="4540"/>
                        <a:pt x="33825" y="6810"/>
                      </a:cubicBezTo>
                      <a:cubicBezTo>
                        <a:pt x="73211" y="15096"/>
                        <a:pt x="113960" y="23666"/>
                        <a:pt x="153800" y="28887"/>
                      </a:cubicBezTo>
                      <a:lnTo>
                        <a:pt x="153119" y="34222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7" name="Google Shape;2737;p34"/>
                <p:cNvSpPr/>
                <p:nvPr/>
              </p:nvSpPr>
              <p:spPr>
                <a:xfrm>
                  <a:off x="5259869" y="6761012"/>
                  <a:ext cx="95060" cy="20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60" h="20033" extrusionOk="0">
                      <a:moveTo>
                        <a:pt x="1078" y="20034"/>
                      </a:moveTo>
                      <a:lnTo>
                        <a:pt x="0" y="14756"/>
                      </a:lnTo>
                      <a:cubicBezTo>
                        <a:pt x="31100" y="8513"/>
                        <a:pt x="61974" y="3689"/>
                        <a:pt x="94437" y="0"/>
                      </a:cubicBezTo>
                      <a:lnTo>
                        <a:pt x="95061" y="5335"/>
                      </a:lnTo>
                      <a:cubicBezTo>
                        <a:pt x="62769" y="8967"/>
                        <a:pt x="32009" y="13791"/>
                        <a:pt x="1078" y="20034"/>
                      </a:cubicBezTo>
                      <a:close/>
                    </a:path>
                  </a:pathLst>
                </a:custGeom>
                <a:solidFill>
                  <a:srgbClr val="500B1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8" name="Google Shape;2738;p34"/>
                <p:cNvSpPr/>
                <p:nvPr/>
              </p:nvSpPr>
              <p:spPr>
                <a:xfrm>
                  <a:off x="5107374" y="6596883"/>
                  <a:ext cx="83653" cy="52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53" h="52042" extrusionOk="0">
                      <a:moveTo>
                        <a:pt x="79567" y="52042"/>
                      </a:moveTo>
                      <a:cubicBezTo>
                        <a:pt x="62655" y="32576"/>
                        <a:pt x="35130" y="8740"/>
                        <a:pt x="0" y="5335"/>
                      </a:cubicBezTo>
                      <a:lnTo>
                        <a:pt x="511" y="0"/>
                      </a:lnTo>
                      <a:cubicBezTo>
                        <a:pt x="37400" y="3519"/>
                        <a:pt x="66060" y="28320"/>
                        <a:pt x="83654" y="48524"/>
                      </a:cubicBezTo>
                      <a:lnTo>
                        <a:pt x="79567" y="52042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9" name="Google Shape;2739;p34"/>
                <p:cNvSpPr/>
                <p:nvPr/>
              </p:nvSpPr>
              <p:spPr>
                <a:xfrm>
                  <a:off x="5076387" y="6880136"/>
                  <a:ext cx="111519" cy="48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19" h="48693" extrusionOk="0">
                      <a:moveTo>
                        <a:pt x="21736" y="48694"/>
                      </a:moveTo>
                      <a:cubicBezTo>
                        <a:pt x="19920" y="48694"/>
                        <a:pt x="18161" y="48694"/>
                        <a:pt x="16345" y="48524"/>
                      </a:cubicBezTo>
                      <a:cubicBezTo>
                        <a:pt x="11180" y="48240"/>
                        <a:pt x="6016" y="47388"/>
                        <a:pt x="0" y="45856"/>
                      </a:cubicBezTo>
                      <a:lnTo>
                        <a:pt x="1305" y="40635"/>
                      </a:lnTo>
                      <a:cubicBezTo>
                        <a:pt x="6981" y="42054"/>
                        <a:pt x="11861" y="42848"/>
                        <a:pt x="16629" y="43132"/>
                      </a:cubicBezTo>
                      <a:cubicBezTo>
                        <a:pt x="21736" y="43416"/>
                        <a:pt x="26901" y="43246"/>
                        <a:pt x="32009" y="42678"/>
                      </a:cubicBezTo>
                      <a:cubicBezTo>
                        <a:pt x="41657" y="41600"/>
                        <a:pt x="51248" y="38989"/>
                        <a:pt x="60612" y="34960"/>
                      </a:cubicBezTo>
                      <a:cubicBezTo>
                        <a:pt x="77184" y="27752"/>
                        <a:pt x="92961" y="16004"/>
                        <a:pt x="107547" y="0"/>
                      </a:cubicBezTo>
                      <a:lnTo>
                        <a:pt x="111519" y="3632"/>
                      </a:lnTo>
                      <a:cubicBezTo>
                        <a:pt x="96423" y="20147"/>
                        <a:pt x="80021" y="32406"/>
                        <a:pt x="62769" y="39897"/>
                      </a:cubicBezTo>
                      <a:cubicBezTo>
                        <a:pt x="52950" y="44153"/>
                        <a:pt x="42792" y="46934"/>
                        <a:pt x="32633" y="48013"/>
                      </a:cubicBezTo>
                      <a:cubicBezTo>
                        <a:pt x="29057" y="48410"/>
                        <a:pt x="25425" y="48580"/>
                        <a:pt x="21793" y="4858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0" name="Google Shape;2740;p34"/>
                <p:cNvSpPr/>
                <p:nvPr/>
              </p:nvSpPr>
              <p:spPr>
                <a:xfrm>
                  <a:off x="5118080" y="6258558"/>
                  <a:ext cx="375615" cy="463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15" h="463464" extrusionOk="0">
                      <a:moveTo>
                        <a:pt x="369027" y="160462"/>
                      </a:moveTo>
                      <a:cubicBezTo>
                        <a:pt x="365168" y="151495"/>
                        <a:pt x="359549" y="142301"/>
                        <a:pt x="352909" y="133674"/>
                      </a:cubicBezTo>
                      <a:cubicBezTo>
                        <a:pt x="346212" y="125388"/>
                        <a:pt x="338551" y="117159"/>
                        <a:pt x="330889" y="108930"/>
                      </a:cubicBezTo>
                      <a:cubicBezTo>
                        <a:pt x="327087" y="104787"/>
                        <a:pt x="323284" y="100701"/>
                        <a:pt x="319482" y="96671"/>
                      </a:cubicBezTo>
                      <a:cubicBezTo>
                        <a:pt x="315793" y="92812"/>
                        <a:pt x="312161" y="88896"/>
                        <a:pt x="308869" y="84924"/>
                      </a:cubicBezTo>
                      <a:cubicBezTo>
                        <a:pt x="302229" y="76922"/>
                        <a:pt x="296724" y="68636"/>
                        <a:pt x="293546" y="59782"/>
                      </a:cubicBezTo>
                      <a:cubicBezTo>
                        <a:pt x="289403" y="48261"/>
                        <a:pt x="289857" y="36059"/>
                        <a:pt x="279812" y="25504"/>
                      </a:cubicBezTo>
                      <a:cubicBezTo>
                        <a:pt x="269880" y="15628"/>
                        <a:pt x="241617" y="9897"/>
                        <a:pt x="226350" y="19374"/>
                      </a:cubicBezTo>
                      <a:cubicBezTo>
                        <a:pt x="218292" y="15288"/>
                        <a:pt x="209949" y="11315"/>
                        <a:pt x="200755" y="7910"/>
                      </a:cubicBezTo>
                      <a:cubicBezTo>
                        <a:pt x="196158" y="6207"/>
                        <a:pt x="191334" y="4675"/>
                        <a:pt x="186283" y="3370"/>
                      </a:cubicBezTo>
                      <a:cubicBezTo>
                        <a:pt x="181175" y="2008"/>
                        <a:pt x="175841" y="930"/>
                        <a:pt x="170279" y="532"/>
                      </a:cubicBezTo>
                      <a:cubicBezTo>
                        <a:pt x="162163" y="-149"/>
                        <a:pt x="153820" y="-205"/>
                        <a:pt x="145194" y="532"/>
                      </a:cubicBezTo>
                      <a:cubicBezTo>
                        <a:pt x="140881" y="930"/>
                        <a:pt x="136568" y="1554"/>
                        <a:pt x="132198" y="2462"/>
                      </a:cubicBezTo>
                      <a:cubicBezTo>
                        <a:pt x="127828" y="3256"/>
                        <a:pt x="123401" y="4448"/>
                        <a:pt x="119088" y="6151"/>
                      </a:cubicBezTo>
                      <a:cubicBezTo>
                        <a:pt x="110234" y="8988"/>
                        <a:pt x="102119" y="12677"/>
                        <a:pt x="94627" y="16934"/>
                      </a:cubicBezTo>
                      <a:cubicBezTo>
                        <a:pt x="87193" y="21304"/>
                        <a:pt x="80269" y="25787"/>
                        <a:pt x="74367" y="31633"/>
                      </a:cubicBezTo>
                      <a:cubicBezTo>
                        <a:pt x="66024" y="39408"/>
                        <a:pt x="59497" y="47410"/>
                        <a:pt x="53936" y="55469"/>
                      </a:cubicBezTo>
                      <a:cubicBezTo>
                        <a:pt x="51155" y="59498"/>
                        <a:pt x="48658" y="63528"/>
                        <a:pt x="46331" y="67501"/>
                      </a:cubicBezTo>
                      <a:cubicBezTo>
                        <a:pt x="44004" y="71530"/>
                        <a:pt x="42017" y="75843"/>
                        <a:pt x="40031" y="79929"/>
                      </a:cubicBezTo>
                      <a:cubicBezTo>
                        <a:pt x="31178" y="80667"/>
                        <a:pt x="21530" y="86172"/>
                        <a:pt x="14038" y="93266"/>
                      </a:cubicBezTo>
                      <a:cubicBezTo>
                        <a:pt x="12165" y="95026"/>
                        <a:pt x="10406" y="96898"/>
                        <a:pt x="8817" y="98771"/>
                      </a:cubicBezTo>
                      <a:cubicBezTo>
                        <a:pt x="7285" y="100758"/>
                        <a:pt x="5923" y="102857"/>
                        <a:pt x="4788" y="104844"/>
                      </a:cubicBezTo>
                      <a:cubicBezTo>
                        <a:pt x="2461" y="108930"/>
                        <a:pt x="928" y="112959"/>
                        <a:pt x="361" y="116535"/>
                      </a:cubicBezTo>
                      <a:cubicBezTo>
                        <a:pt x="-1739" y="130780"/>
                        <a:pt x="5866" y="140428"/>
                        <a:pt x="9214" y="152119"/>
                      </a:cubicBezTo>
                      <a:cubicBezTo>
                        <a:pt x="11882" y="161199"/>
                        <a:pt x="11995" y="170791"/>
                        <a:pt x="11484" y="181347"/>
                      </a:cubicBezTo>
                      <a:cubicBezTo>
                        <a:pt x="10974" y="191903"/>
                        <a:pt x="9498" y="202913"/>
                        <a:pt x="7966" y="213923"/>
                      </a:cubicBezTo>
                      <a:cubicBezTo>
                        <a:pt x="7285" y="219484"/>
                        <a:pt x="6320" y="224762"/>
                        <a:pt x="5923" y="230438"/>
                      </a:cubicBezTo>
                      <a:cubicBezTo>
                        <a:pt x="5469" y="236056"/>
                        <a:pt x="5128" y="241618"/>
                        <a:pt x="5015" y="247066"/>
                      </a:cubicBezTo>
                      <a:cubicBezTo>
                        <a:pt x="4731" y="257963"/>
                        <a:pt x="5185" y="268235"/>
                        <a:pt x="7342" y="277826"/>
                      </a:cubicBezTo>
                      <a:cubicBezTo>
                        <a:pt x="15117" y="309778"/>
                        <a:pt x="38839" y="330209"/>
                        <a:pt x="66081" y="341219"/>
                      </a:cubicBezTo>
                      <a:cubicBezTo>
                        <a:pt x="76183" y="345305"/>
                        <a:pt x="86512" y="348200"/>
                        <a:pt x="96557" y="350640"/>
                      </a:cubicBezTo>
                      <a:cubicBezTo>
                        <a:pt x="106659" y="353251"/>
                        <a:pt x="116931" y="355861"/>
                        <a:pt x="127260" y="358472"/>
                      </a:cubicBezTo>
                      <a:cubicBezTo>
                        <a:pt x="132254" y="359834"/>
                        <a:pt x="137078" y="361196"/>
                        <a:pt x="141846" y="362728"/>
                      </a:cubicBezTo>
                      <a:cubicBezTo>
                        <a:pt x="146783" y="364488"/>
                        <a:pt x="151664" y="366304"/>
                        <a:pt x="156318" y="368347"/>
                      </a:cubicBezTo>
                      <a:cubicBezTo>
                        <a:pt x="165682" y="372433"/>
                        <a:pt x="174478" y="377144"/>
                        <a:pt x="182708" y="382932"/>
                      </a:cubicBezTo>
                      <a:cubicBezTo>
                        <a:pt x="197009" y="393318"/>
                        <a:pt x="209381" y="406144"/>
                        <a:pt x="221016" y="419992"/>
                      </a:cubicBezTo>
                      <a:cubicBezTo>
                        <a:pt x="232650" y="433840"/>
                        <a:pt x="243603" y="448652"/>
                        <a:pt x="254216" y="463465"/>
                      </a:cubicBezTo>
                      <a:cubicBezTo>
                        <a:pt x="254670" y="457676"/>
                        <a:pt x="258983" y="453646"/>
                        <a:pt x="264318" y="453476"/>
                      </a:cubicBezTo>
                      <a:cubicBezTo>
                        <a:pt x="264772" y="452852"/>
                        <a:pt x="265510" y="452965"/>
                        <a:pt x="266077" y="452738"/>
                      </a:cubicBezTo>
                      <a:cubicBezTo>
                        <a:pt x="266702" y="452568"/>
                        <a:pt x="267269" y="452341"/>
                        <a:pt x="267893" y="452171"/>
                      </a:cubicBezTo>
                      <a:cubicBezTo>
                        <a:pt x="268518" y="452001"/>
                        <a:pt x="269029" y="451546"/>
                        <a:pt x="269710" y="451603"/>
                      </a:cubicBezTo>
                      <a:cubicBezTo>
                        <a:pt x="270334" y="451717"/>
                        <a:pt x="271015" y="451774"/>
                        <a:pt x="271639" y="451887"/>
                      </a:cubicBezTo>
                      <a:cubicBezTo>
                        <a:pt x="272263" y="452001"/>
                        <a:pt x="272888" y="452057"/>
                        <a:pt x="273455" y="452171"/>
                      </a:cubicBezTo>
                      <a:cubicBezTo>
                        <a:pt x="274023" y="452227"/>
                        <a:pt x="274590" y="452284"/>
                        <a:pt x="275271" y="452852"/>
                      </a:cubicBezTo>
                      <a:cubicBezTo>
                        <a:pt x="276520" y="453760"/>
                        <a:pt x="277655" y="454668"/>
                        <a:pt x="278620" y="455803"/>
                      </a:cubicBezTo>
                      <a:cubicBezTo>
                        <a:pt x="278506" y="437472"/>
                        <a:pt x="278620" y="418914"/>
                        <a:pt x="279925" y="400696"/>
                      </a:cubicBezTo>
                      <a:cubicBezTo>
                        <a:pt x="281230" y="382762"/>
                        <a:pt x="283671" y="365282"/>
                        <a:pt x="289176" y="348824"/>
                      </a:cubicBezTo>
                      <a:cubicBezTo>
                        <a:pt x="295702" y="328677"/>
                        <a:pt x="306542" y="312616"/>
                        <a:pt x="319595" y="295874"/>
                      </a:cubicBezTo>
                      <a:cubicBezTo>
                        <a:pt x="332421" y="279813"/>
                        <a:pt x="347234" y="264660"/>
                        <a:pt x="358982" y="245761"/>
                      </a:cubicBezTo>
                      <a:cubicBezTo>
                        <a:pt x="374418" y="221357"/>
                        <a:pt x="381910" y="189916"/>
                        <a:pt x="369084" y="160518"/>
                      </a:cubicBezTo>
                      <a:close/>
                    </a:path>
                  </a:pathLst>
                </a:custGeom>
                <a:solidFill>
                  <a:srgbClr val="FA4B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1" name="Google Shape;2741;p34"/>
                <p:cNvSpPr/>
                <p:nvPr/>
              </p:nvSpPr>
              <p:spPr>
                <a:xfrm>
                  <a:off x="5118080" y="6258558"/>
                  <a:ext cx="375615" cy="463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15" h="463464" extrusionOk="0">
                      <a:moveTo>
                        <a:pt x="369027" y="160462"/>
                      </a:moveTo>
                      <a:cubicBezTo>
                        <a:pt x="365168" y="151495"/>
                        <a:pt x="359549" y="142301"/>
                        <a:pt x="352909" y="133674"/>
                      </a:cubicBezTo>
                      <a:cubicBezTo>
                        <a:pt x="346212" y="125388"/>
                        <a:pt x="338551" y="117159"/>
                        <a:pt x="330889" y="108930"/>
                      </a:cubicBezTo>
                      <a:cubicBezTo>
                        <a:pt x="327087" y="104787"/>
                        <a:pt x="323284" y="100701"/>
                        <a:pt x="319482" y="96671"/>
                      </a:cubicBezTo>
                      <a:cubicBezTo>
                        <a:pt x="315793" y="92812"/>
                        <a:pt x="312161" y="88896"/>
                        <a:pt x="308869" y="84924"/>
                      </a:cubicBezTo>
                      <a:cubicBezTo>
                        <a:pt x="302229" y="76922"/>
                        <a:pt x="296724" y="68636"/>
                        <a:pt x="293546" y="59782"/>
                      </a:cubicBezTo>
                      <a:cubicBezTo>
                        <a:pt x="289403" y="48261"/>
                        <a:pt x="289857" y="36059"/>
                        <a:pt x="279812" y="25504"/>
                      </a:cubicBezTo>
                      <a:cubicBezTo>
                        <a:pt x="269880" y="15628"/>
                        <a:pt x="241617" y="9897"/>
                        <a:pt x="226350" y="19374"/>
                      </a:cubicBezTo>
                      <a:cubicBezTo>
                        <a:pt x="218292" y="15288"/>
                        <a:pt x="209949" y="11315"/>
                        <a:pt x="200755" y="7910"/>
                      </a:cubicBezTo>
                      <a:cubicBezTo>
                        <a:pt x="196158" y="6207"/>
                        <a:pt x="191334" y="4675"/>
                        <a:pt x="186283" y="3370"/>
                      </a:cubicBezTo>
                      <a:cubicBezTo>
                        <a:pt x="181175" y="2008"/>
                        <a:pt x="175841" y="930"/>
                        <a:pt x="170279" y="532"/>
                      </a:cubicBezTo>
                      <a:cubicBezTo>
                        <a:pt x="162163" y="-149"/>
                        <a:pt x="153820" y="-205"/>
                        <a:pt x="145194" y="532"/>
                      </a:cubicBezTo>
                      <a:cubicBezTo>
                        <a:pt x="140881" y="930"/>
                        <a:pt x="136568" y="1554"/>
                        <a:pt x="132198" y="2462"/>
                      </a:cubicBezTo>
                      <a:cubicBezTo>
                        <a:pt x="127828" y="3256"/>
                        <a:pt x="123401" y="4448"/>
                        <a:pt x="119088" y="6151"/>
                      </a:cubicBezTo>
                      <a:cubicBezTo>
                        <a:pt x="110234" y="8988"/>
                        <a:pt x="102119" y="12677"/>
                        <a:pt x="94627" y="16934"/>
                      </a:cubicBezTo>
                      <a:cubicBezTo>
                        <a:pt x="87193" y="21304"/>
                        <a:pt x="80269" y="25787"/>
                        <a:pt x="74367" y="31633"/>
                      </a:cubicBezTo>
                      <a:cubicBezTo>
                        <a:pt x="66024" y="39408"/>
                        <a:pt x="59497" y="47410"/>
                        <a:pt x="53936" y="55469"/>
                      </a:cubicBezTo>
                      <a:cubicBezTo>
                        <a:pt x="51155" y="59498"/>
                        <a:pt x="48658" y="63528"/>
                        <a:pt x="46331" y="67501"/>
                      </a:cubicBezTo>
                      <a:cubicBezTo>
                        <a:pt x="44004" y="71530"/>
                        <a:pt x="42017" y="75843"/>
                        <a:pt x="40031" y="79929"/>
                      </a:cubicBezTo>
                      <a:cubicBezTo>
                        <a:pt x="31178" y="80667"/>
                        <a:pt x="21530" y="86172"/>
                        <a:pt x="14038" y="93266"/>
                      </a:cubicBezTo>
                      <a:cubicBezTo>
                        <a:pt x="12165" y="95026"/>
                        <a:pt x="10406" y="96898"/>
                        <a:pt x="8817" y="98771"/>
                      </a:cubicBezTo>
                      <a:cubicBezTo>
                        <a:pt x="7285" y="100758"/>
                        <a:pt x="5923" y="102857"/>
                        <a:pt x="4788" y="104844"/>
                      </a:cubicBezTo>
                      <a:cubicBezTo>
                        <a:pt x="2461" y="108930"/>
                        <a:pt x="928" y="112959"/>
                        <a:pt x="361" y="116535"/>
                      </a:cubicBezTo>
                      <a:cubicBezTo>
                        <a:pt x="-1739" y="130780"/>
                        <a:pt x="5866" y="140428"/>
                        <a:pt x="9214" y="152119"/>
                      </a:cubicBezTo>
                      <a:cubicBezTo>
                        <a:pt x="11882" y="161199"/>
                        <a:pt x="11995" y="170791"/>
                        <a:pt x="11484" y="181347"/>
                      </a:cubicBezTo>
                      <a:cubicBezTo>
                        <a:pt x="10974" y="191903"/>
                        <a:pt x="9498" y="202913"/>
                        <a:pt x="7966" y="213923"/>
                      </a:cubicBezTo>
                      <a:cubicBezTo>
                        <a:pt x="7285" y="219484"/>
                        <a:pt x="6320" y="224762"/>
                        <a:pt x="5923" y="230438"/>
                      </a:cubicBezTo>
                      <a:cubicBezTo>
                        <a:pt x="5469" y="236056"/>
                        <a:pt x="5128" y="241618"/>
                        <a:pt x="5015" y="247066"/>
                      </a:cubicBezTo>
                      <a:cubicBezTo>
                        <a:pt x="4731" y="257963"/>
                        <a:pt x="5185" y="268235"/>
                        <a:pt x="7342" y="277826"/>
                      </a:cubicBezTo>
                      <a:cubicBezTo>
                        <a:pt x="15117" y="309778"/>
                        <a:pt x="38839" y="330209"/>
                        <a:pt x="66081" y="341219"/>
                      </a:cubicBezTo>
                      <a:cubicBezTo>
                        <a:pt x="76183" y="345305"/>
                        <a:pt x="86512" y="348200"/>
                        <a:pt x="96557" y="350640"/>
                      </a:cubicBezTo>
                      <a:cubicBezTo>
                        <a:pt x="106659" y="353251"/>
                        <a:pt x="116931" y="355861"/>
                        <a:pt x="127260" y="358472"/>
                      </a:cubicBezTo>
                      <a:cubicBezTo>
                        <a:pt x="132254" y="359834"/>
                        <a:pt x="137078" y="361196"/>
                        <a:pt x="141846" y="362728"/>
                      </a:cubicBezTo>
                      <a:cubicBezTo>
                        <a:pt x="146783" y="364488"/>
                        <a:pt x="151664" y="366304"/>
                        <a:pt x="156318" y="368347"/>
                      </a:cubicBezTo>
                      <a:cubicBezTo>
                        <a:pt x="165682" y="372433"/>
                        <a:pt x="174478" y="377144"/>
                        <a:pt x="182708" y="382932"/>
                      </a:cubicBezTo>
                      <a:cubicBezTo>
                        <a:pt x="197009" y="393318"/>
                        <a:pt x="209381" y="406144"/>
                        <a:pt x="221016" y="419992"/>
                      </a:cubicBezTo>
                      <a:cubicBezTo>
                        <a:pt x="232650" y="433840"/>
                        <a:pt x="243603" y="448652"/>
                        <a:pt x="254216" y="463465"/>
                      </a:cubicBezTo>
                      <a:cubicBezTo>
                        <a:pt x="254670" y="457676"/>
                        <a:pt x="258983" y="453646"/>
                        <a:pt x="264318" y="453476"/>
                      </a:cubicBezTo>
                      <a:cubicBezTo>
                        <a:pt x="264772" y="452852"/>
                        <a:pt x="265510" y="452965"/>
                        <a:pt x="266077" y="452738"/>
                      </a:cubicBezTo>
                      <a:cubicBezTo>
                        <a:pt x="266702" y="452568"/>
                        <a:pt x="267269" y="452341"/>
                        <a:pt x="267893" y="452171"/>
                      </a:cubicBezTo>
                      <a:cubicBezTo>
                        <a:pt x="268518" y="452001"/>
                        <a:pt x="269029" y="451546"/>
                        <a:pt x="269710" y="451603"/>
                      </a:cubicBezTo>
                      <a:cubicBezTo>
                        <a:pt x="270334" y="451717"/>
                        <a:pt x="271015" y="451774"/>
                        <a:pt x="271639" y="451887"/>
                      </a:cubicBezTo>
                      <a:cubicBezTo>
                        <a:pt x="272263" y="452001"/>
                        <a:pt x="272888" y="452057"/>
                        <a:pt x="273455" y="452171"/>
                      </a:cubicBezTo>
                      <a:cubicBezTo>
                        <a:pt x="274023" y="452227"/>
                        <a:pt x="274590" y="452284"/>
                        <a:pt x="275271" y="452852"/>
                      </a:cubicBezTo>
                      <a:cubicBezTo>
                        <a:pt x="276520" y="453760"/>
                        <a:pt x="277655" y="454668"/>
                        <a:pt x="278620" y="455803"/>
                      </a:cubicBezTo>
                      <a:cubicBezTo>
                        <a:pt x="278506" y="437472"/>
                        <a:pt x="278620" y="418914"/>
                        <a:pt x="279925" y="400696"/>
                      </a:cubicBezTo>
                      <a:cubicBezTo>
                        <a:pt x="281230" y="382762"/>
                        <a:pt x="283671" y="365282"/>
                        <a:pt x="289176" y="348824"/>
                      </a:cubicBezTo>
                      <a:cubicBezTo>
                        <a:pt x="295702" y="328677"/>
                        <a:pt x="306542" y="312616"/>
                        <a:pt x="319595" y="295874"/>
                      </a:cubicBezTo>
                      <a:cubicBezTo>
                        <a:pt x="332421" y="279813"/>
                        <a:pt x="347234" y="264660"/>
                        <a:pt x="358982" y="245761"/>
                      </a:cubicBezTo>
                      <a:cubicBezTo>
                        <a:pt x="374418" y="221357"/>
                        <a:pt x="381910" y="189916"/>
                        <a:pt x="369084" y="160518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2" name="Google Shape;2742;p34"/>
                <p:cNvSpPr/>
                <p:nvPr/>
              </p:nvSpPr>
              <p:spPr>
                <a:xfrm>
                  <a:off x="5123151" y="6396318"/>
                  <a:ext cx="370507" cy="325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507" h="325590" extrusionOk="0">
                      <a:moveTo>
                        <a:pt x="248350" y="138363"/>
                      </a:moveTo>
                      <a:cubicBezTo>
                        <a:pt x="239780" y="139782"/>
                        <a:pt x="232403" y="134958"/>
                        <a:pt x="225252" y="126559"/>
                      </a:cubicBezTo>
                      <a:cubicBezTo>
                        <a:pt x="218271" y="118613"/>
                        <a:pt x="211518" y="106638"/>
                        <a:pt x="205105" y="92620"/>
                      </a:cubicBezTo>
                      <a:cubicBezTo>
                        <a:pt x="192222" y="64698"/>
                        <a:pt x="181609" y="28547"/>
                        <a:pt x="173777" y="0"/>
                      </a:cubicBezTo>
                      <a:cubicBezTo>
                        <a:pt x="170656" y="16061"/>
                        <a:pt x="170599" y="33087"/>
                        <a:pt x="171450" y="50453"/>
                      </a:cubicBezTo>
                      <a:cubicBezTo>
                        <a:pt x="172301" y="67649"/>
                        <a:pt x="173947" y="84562"/>
                        <a:pt x="174742" y="100055"/>
                      </a:cubicBezTo>
                      <a:cubicBezTo>
                        <a:pt x="175536" y="115549"/>
                        <a:pt x="175366" y="129283"/>
                        <a:pt x="173323" y="141428"/>
                      </a:cubicBezTo>
                      <a:cubicBezTo>
                        <a:pt x="171166" y="153459"/>
                        <a:pt x="166456" y="162086"/>
                        <a:pt x="158057" y="169293"/>
                      </a:cubicBezTo>
                      <a:cubicBezTo>
                        <a:pt x="155673" y="171791"/>
                        <a:pt x="153289" y="173834"/>
                        <a:pt x="150849" y="175593"/>
                      </a:cubicBezTo>
                      <a:cubicBezTo>
                        <a:pt x="148295" y="177182"/>
                        <a:pt x="146138" y="179112"/>
                        <a:pt x="143641" y="180303"/>
                      </a:cubicBezTo>
                      <a:cubicBezTo>
                        <a:pt x="138704" y="182914"/>
                        <a:pt x="133426" y="184163"/>
                        <a:pt x="127637" y="184390"/>
                      </a:cubicBezTo>
                      <a:cubicBezTo>
                        <a:pt x="116740" y="185695"/>
                        <a:pt x="103858" y="182857"/>
                        <a:pt x="89556" y="177466"/>
                      </a:cubicBezTo>
                      <a:cubicBezTo>
                        <a:pt x="61917" y="167421"/>
                        <a:pt x="28433" y="146876"/>
                        <a:pt x="0" y="120940"/>
                      </a:cubicBezTo>
                      <a:cubicBezTo>
                        <a:pt x="284" y="127580"/>
                        <a:pt x="851" y="133823"/>
                        <a:pt x="2270" y="139952"/>
                      </a:cubicBezTo>
                      <a:cubicBezTo>
                        <a:pt x="10045" y="171904"/>
                        <a:pt x="33768" y="192335"/>
                        <a:pt x="61009" y="203345"/>
                      </a:cubicBezTo>
                      <a:cubicBezTo>
                        <a:pt x="71111" y="207431"/>
                        <a:pt x="81440" y="210326"/>
                        <a:pt x="91486" y="212766"/>
                      </a:cubicBezTo>
                      <a:cubicBezTo>
                        <a:pt x="101588" y="215377"/>
                        <a:pt x="111860" y="217987"/>
                        <a:pt x="122189" y="220598"/>
                      </a:cubicBezTo>
                      <a:cubicBezTo>
                        <a:pt x="127183" y="221960"/>
                        <a:pt x="132007" y="223322"/>
                        <a:pt x="136774" y="224854"/>
                      </a:cubicBezTo>
                      <a:cubicBezTo>
                        <a:pt x="141712" y="226614"/>
                        <a:pt x="146592" y="228430"/>
                        <a:pt x="151246" y="230473"/>
                      </a:cubicBezTo>
                      <a:cubicBezTo>
                        <a:pt x="160610" y="234559"/>
                        <a:pt x="169407" y="239270"/>
                        <a:pt x="177636" y="245058"/>
                      </a:cubicBezTo>
                      <a:cubicBezTo>
                        <a:pt x="191938" y="255444"/>
                        <a:pt x="204310" y="268270"/>
                        <a:pt x="215944" y="282118"/>
                      </a:cubicBezTo>
                      <a:cubicBezTo>
                        <a:pt x="227579" y="295966"/>
                        <a:pt x="238532" y="310778"/>
                        <a:pt x="249145" y="325591"/>
                      </a:cubicBezTo>
                      <a:cubicBezTo>
                        <a:pt x="249599" y="319802"/>
                        <a:pt x="253912" y="315773"/>
                        <a:pt x="259247" y="315602"/>
                      </a:cubicBezTo>
                      <a:cubicBezTo>
                        <a:pt x="259701" y="314978"/>
                        <a:pt x="260438" y="315091"/>
                        <a:pt x="261006" y="314864"/>
                      </a:cubicBezTo>
                      <a:cubicBezTo>
                        <a:pt x="261630" y="314694"/>
                        <a:pt x="262198" y="314467"/>
                        <a:pt x="262822" y="314297"/>
                      </a:cubicBezTo>
                      <a:cubicBezTo>
                        <a:pt x="263446" y="314126"/>
                        <a:pt x="263957" y="313672"/>
                        <a:pt x="264638" y="313729"/>
                      </a:cubicBezTo>
                      <a:cubicBezTo>
                        <a:pt x="265263" y="313843"/>
                        <a:pt x="265944" y="313900"/>
                        <a:pt x="266568" y="314013"/>
                      </a:cubicBezTo>
                      <a:cubicBezTo>
                        <a:pt x="267192" y="314126"/>
                        <a:pt x="267816" y="314183"/>
                        <a:pt x="268384" y="314297"/>
                      </a:cubicBezTo>
                      <a:cubicBezTo>
                        <a:pt x="268951" y="314354"/>
                        <a:pt x="269519" y="314410"/>
                        <a:pt x="270200" y="314978"/>
                      </a:cubicBezTo>
                      <a:cubicBezTo>
                        <a:pt x="271449" y="315886"/>
                        <a:pt x="272584" y="316794"/>
                        <a:pt x="273548" y="317929"/>
                      </a:cubicBezTo>
                      <a:cubicBezTo>
                        <a:pt x="273435" y="299598"/>
                        <a:pt x="273548" y="281040"/>
                        <a:pt x="274854" y="262822"/>
                      </a:cubicBezTo>
                      <a:cubicBezTo>
                        <a:pt x="276159" y="244888"/>
                        <a:pt x="278599" y="227408"/>
                        <a:pt x="284104" y="210950"/>
                      </a:cubicBezTo>
                      <a:cubicBezTo>
                        <a:pt x="290631" y="190803"/>
                        <a:pt x="301471" y="174742"/>
                        <a:pt x="314524" y="158000"/>
                      </a:cubicBezTo>
                      <a:cubicBezTo>
                        <a:pt x="327350" y="141939"/>
                        <a:pt x="342163" y="126786"/>
                        <a:pt x="353910" y="107887"/>
                      </a:cubicBezTo>
                      <a:cubicBezTo>
                        <a:pt x="365261" y="89840"/>
                        <a:pt x="372355" y="68047"/>
                        <a:pt x="370085" y="46026"/>
                      </a:cubicBezTo>
                      <a:cubicBezTo>
                        <a:pt x="350051" y="72587"/>
                        <a:pt x="330358" y="94323"/>
                        <a:pt x="310892" y="111122"/>
                      </a:cubicBezTo>
                      <a:cubicBezTo>
                        <a:pt x="308451" y="113108"/>
                        <a:pt x="306068" y="115038"/>
                        <a:pt x="303627" y="116740"/>
                      </a:cubicBezTo>
                      <a:lnTo>
                        <a:pt x="299995" y="119237"/>
                      </a:lnTo>
                      <a:lnTo>
                        <a:pt x="296306" y="121905"/>
                      </a:lnTo>
                      <a:cubicBezTo>
                        <a:pt x="291369" y="125367"/>
                        <a:pt x="286431" y="128204"/>
                        <a:pt x="281324" y="130361"/>
                      </a:cubicBezTo>
                      <a:cubicBezTo>
                        <a:pt x="278770" y="131496"/>
                        <a:pt x="276216" y="132234"/>
                        <a:pt x="273605" y="133255"/>
                      </a:cubicBezTo>
                      <a:cubicBezTo>
                        <a:pt x="270995" y="134334"/>
                        <a:pt x="268327" y="135242"/>
                        <a:pt x="265603" y="135923"/>
                      </a:cubicBezTo>
                      <a:cubicBezTo>
                        <a:pt x="262879" y="136661"/>
                        <a:pt x="260098" y="137171"/>
                        <a:pt x="257260" y="137512"/>
                      </a:cubicBezTo>
                      <a:cubicBezTo>
                        <a:pt x="254423" y="137852"/>
                        <a:pt x="251415" y="137852"/>
                        <a:pt x="248407" y="138363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3" name="Google Shape;2743;p34"/>
                <p:cNvSpPr/>
                <p:nvPr/>
              </p:nvSpPr>
              <p:spPr>
                <a:xfrm>
                  <a:off x="5194489" y="6448815"/>
                  <a:ext cx="182119" cy="267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19" h="267759" extrusionOk="0">
                      <a:moveTo>
                        <a:pt x="177466" y="267760"/>
                      </a:moveTo>
                      <a:cubicBezTo>
                        <a:pt x="145344" y="211745"/>
                        <a:pt x="106979" y="157319"/>
                        <a:pt x="69863" y="104652"/>
                      </a:cubicBezTo>
                      <a:cubicBezTo>
                        <a:pt x="46537" y="71565"/>
                        <a:pt x="22417" y="37343"/>
                        <a:pt x="0" y="2951"/>
                      </a:cubicBezTo>
                      <a:lnTo>
                        <a:pt x="4483" y="0"/>
                      </a:lnTo>
                      <a:cubicBezTo>
                        <a:pt x="26844" y="34335"/>
                        <a:pt x="50964" y="68500"/>
                        <a:pt x="74233" y="101531"/>
                      </a:cubicBezTo>
                      <a:cubicBezTo>
                        <a:pt x="111406" y="154311"/>
                        <a:pt x="149884" y="208850"/>
                        <a:pt x="182120" y="265092"/>
                      </a:cubicBezTo>
                      <a:lnTo>
                        <a:pt x="177466" y="26776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4" name="Google Shape;2744;p34"/>
                <p:cNvSpPr/>
                <p:nvPr/>
              </p:nvSpPr>
              <p:spPr>
                <a:xfrm>
                  <a:off x="5279392" y="6387068"/>
                  <a:ext cx="106127" cy="332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127" h="332457" extrusionOk="0">
                      <a:moveTo>
                        <a:pt x="101020" y="332458"/>
                      </a:moveTo>
                      <a:cubicBezTo>
                        <a:pt x="79511" y="271108"/>
                        <a:pt x="61066" y="207318"/>
                        <a:pt x="43302" y="145684"/>
                      </a:cubicBezTo>
                      <a:cubicBezTo>
                        <a:pt x="29625" y="98296"/>
                        <a:pt x="15494" y="49261"/>
                        <a:pt x="0" y="1646"/>
                      </a:cubicBezTo>
                      <a:lnTo>
                        <a:pt x="5108" y="0"/>
                      </a:lnTo>
                      <a:cubicBezTo>
                        <a:pt x="20601" y="47672"/>
                        <a:pt x="34789" y="96763"/>
                        <a:pt x="48467" y="144209"/>
                      </a:cubicBezTo>
                      <a:cubicBezTo>
                        <a:pt x="66230" y="205785"/>
                        <a:pt x="84618" y="269462"/>
                        <a:pt x="106128" y="330699"/>
                      </a:cubicBezTo>
                      <a:lnTo>
                        <a:pt x="101077" y="332458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5" name="Google Shape;2745;p34"/>
                <p:cNvSpPr/>
                <p:nvPr/>
              </p:nvSpPr>
              <p:spPr>
                <a:xfrm>
                  <a:off x="5382595" y="6487860"/>
                  <a:ext cx="10755" cy="226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55" h="226386" extrusionOk="0">
                      <a:moveTo>
                        <a:pt x="5364" y="226387"/>
                      </a:moveTo>
                      <a:cubicBezTo>
                        <a:pt x="-1106" y="170145"/>
                        <a:pt x="-254" y="112257"/>
                        <a:pt x="540" y="56242"/>
                      </a:cubicBezTo>
                      <a:cubicBezTo>
                        <a:pt x="824" y="37854"/>
                        <a:pt x="1051" y="18785"/>
                        <a:pt x="1051" y="0"/>
                      </a:cubicBezTo>
                      <a:lnTo>
                        <a:pt x="6443" y="0"/>
                      </a:lnTo>
                      <a:cubicBezTo>
                        <a:pt x="6443" y="18842"/>
                        <a:pt x="6159" y="37911"/>
                        <a:pt x="5932" y="56356"/>
                      </a:cubicBezTo>
                      <a:cubicBezTo>
                        <a:pt x="5137" y="112200"/>
                        <a:pt x="4343" y="169918"/>
                        <a:pt x="10756" y="225763"/>
                      </a:cubicBezTo>
                      <a:lnTo>
                        <a:pt x="5421" y="226387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6" name="Google Shape;2746;p34"/>
                <p:cNvSpPr/>
                <p:nvPr/>
              </p:nvSpPr>
              <p:spPr>
                <a:xfrm>
                  <a:off x="5365258" y="6558177"/>
                  <a:ext cx="24687" cy="155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87" h="155218" extrusionOk="0">
                      <a:moveTo>
                        <a:pt x="19409" y="155162"/>
                      </a:moveTo>
                      <a:cubicBezTo>
                        <a:pt x="14302" y="127637"/>
                        <a:pt x="10953" y="100906"/>
                        <a:pt x="8343" y="78376"/>
                      </a:cubicBezTo>
                      <a:lnTo>
                        <a:pt x="0" y="568"/>
                      </a:lnTo>
                      <a:lnTo>
                        <a:pt x="5335" y="0"/>
                      </a:lnTo>
                      <a:lnTo>
                        <a:pt x="13677" y="77808"/>
                      </a:lnTo>
                      <a:cubicBezTo>
                        <a:pt x="16288" y="100225"/>
                        <a:pt x="19636" y="126842"/>
                        <a:pt x="24687" y="154254"/>
                      </a:cubicBezTo>
                      <a:lnTo>
                        <a:pt x="19409" y="155219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7" name="Google Shape;2747;p34"/>
                <p:cNvSpPr/>
                <p:nvPr/>
              </p:nvSpPr>
              <p:spPr>
                <a:xfrm>
                  <a:off x="5335236" y="6633091"/>
                  <a:ext cx="48012" cy="87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12" h="87399" extrusionOk="0">
                      <a:moveTo>
                        <a:pt x="43075" y="87399"/>
                      </a:moveTo>
                      <a:cubicBezTo>
                        <a:pt x="30022" y="58739"/>
                        <a:pt x="15550" y="30192"/>
                        <a:pt x="0" y="2667"/>
                      </a:cubicBezTo>
                      <a:lnTo>
                        <a:pt x="4710" y="0"/>
                      </a:lnTo>
                      <a:cubicBezTo>
                        <a:pt x="20317" y="27695"/>
                        <a:pt x="34903" y="56355"/>
                        <a:pt x="48013" y="85129"/>
                      </a:cubicBezTo>
                      <a:lnTo>
                        <a:pt x="43132" y="87342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8" name="Google Shape;2748;p34"/>
                <p:cNvSpPr/>
                <p:nvPr/>
              </p:nvSpPr>
              <p:spPr>
                <a:xfrm>
                  <a:off x="5437732" y="6433435"/>
                  <a:ext cx="27327" cy="94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27" h="94209" extrusionOk="0">
                      <a:moveTo>
                        <a:pt x="4654" y="94210"/>
                      </a:moveTo>
                      <a:lnTo>
                        <a:pt x="0" y="91485"/>
                      </a:lnTo>
                      <a:cubicBezTo>
                        <a:pt x="8910" y="76162"/>
                        <a:pt x="14983" y="61974"/>
                        <a:pt x="18501" y="48070"/>
                      </a:cubicBezTo>
                      <a:cubicBezTo>
                        <a:pt x="22701" y="31498"/>
                        <a:pt x="23098" y="15267"/>
                        <a:pt x="19693" y="1249"/>
                      </a:cubicBezTo>
                      <a:lnTo>
                        <a:pt x="24914" y="0"/>
                      </a:lnTo>
                      <a:cubicBezTo>
                        <a:pt x="28490" y="14869"/>
                        <a:pt x="28093" y="31952"/>
                        <a:pt x="23723" y="49375"/>
                      </a:cubicBezTo>
                      <a:cubicBezTo>
                        <a:pt x="20090" y="63790"/>
                        <a:pt x="13848" y="78432"/>
                        <a:pt x="4654" y="9421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9" name="Google Shape;2749;p34"/>
                <p:cNvSpPr/>
                <p:nvPr/>
              </p:nvSpPr>
              <p:spPr>
                <a:xfrm>
                  <a:off x="5139950" y="6504603"/>
                  <a:ext cx="76900" cy="93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00" h="93698" extrusionOk="0">
                      <a:moveTo>
                        <a:pt x="74687" y="93699"/>
                      </a:moveTo>
                      <a:cubicBezTo>
                        <a:pt x="54142" y="84335"/>
                        <a:pt x="37457" y="72417"/>
                        <a:pt x="25028" y="58342"/>
                      </a:cubicBezTo>
                      <a:cubicBezTo>
                        <a:pt x="10272" y="41713"/>
                        <a:pt x="1873" y="22190"/>
                        <a:pt x="0" y="454"/>
                      </a:cubicBezTo>
                      <a:lnTo>
                        <a:pt x="5335" y="0"/>
                      </a:lnTo>
                      <a:cubicBezTo>
                        <a:pt x="7094" y="20601"/>
                        <a:pt x="15096" y="38989"/>
                        <a:pt x="29057" y="54766"/>
                      </a:cubicBezTo>
                      <a:cubicBezTo>
                        <a:pt x="40976" y="68274"/>
                        <a:pt x="57093" y="79681"/>
                        <a:pt x="76900" y="88761"/>
                      </a:cubicBezTo>
                      <a:lnTo>
                        <a:pt x="74687" y="93642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0" name="Google Shape;2750;p34"/>
                <p:cNvSpPr/>
                <p:nvPr/>
              </p:nvSpPr>
              <p:spPr>
                <a:xfrm>
                  <a:off x="5424963" y="6374711"/>
                  <a:ext cx="428078" cy="384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78" h="384487" extrusionOk="0">
                      <a:moveTo>
                        <a:pt x="324115" y="364451"/>
                      </a:moveTo>
                      <a:cubicBezTo>
                        <a:pt x="327861" y="361216"/>
                        <a:pt x="331436" y="357584"/>
                        <a:pt x="334898" y="353668"/>
                      </a:cubicBezTo>
                      <a:cubicBezTo>
                        <a:pt x="336657" y="351682"/>
                        <a:pt x="338360" y="349639"/>
                        <a:pt x="340006" y="347539"/>
                      </a:cubicBezTo>
                      <a:cubicBezTo>
                        <a:pt x="341595" y="345439"/>
                        <a:pt x="343071" y="343225"/>
                        <a:pt x="344546" y="341012"/>
                      </a:cubicBezTo>
                      <a:cubicBezTo>
                        <a:pt x="350448" y="332102"/>
                        <a:pt x="355953" y="322284"/>
                        <a:pt x="361515" y="312409"/>
                      </a:cubicBezTo>
                      <a:cubicBezTo>
                        <a:pt x="367361" y="302534"/>
                        <a:pt x="371844" y="292886"/>
                        <a:pt x="377519" y="284032"/>
                      </a:cubicBezTo>
                      <a:cubicBezTo>
                        <a:pt x="383138" y="275236"/>
                        <a:pt x="389324" y="267347"/>
                        <a:pt x="396815" y="261558"/>
                      </a:cubicBezTo>
                      <a:cubicBezTo>
                        <a:pt x="401696" y="257813"/>
                        <a:pt x="407031" y="255032"/>
                        <a:pt x="412025" y="251683"/>
                      </a:cubicBezTo>
                      <a:cubicBezTo>
                        <a:pt x="417076" y="248278"/>
                        <a:pt x="421787" y="244249"/>
                        <a:pt x="424908" y="237892"/>
                      </a:cubicBezTo>
                      <a:cubicBezTo>
                        <a:pt x="428086" y="231536"/>
                        <a:pt x="428937" y="221264"/>
                        <a:pt x="427178" y="210935"/>
                      </a:cubicBezTo>
                      <a:cubicBezTo>
                        <a:pt x="426327" y="205770"/>
                        <a:pt x="424795" y="200663"/>
                        <a:pt x="422695" y="196066"/>
                      </a:cubicBezTo>
                      <a:cubicBezTo>
                        <a:pt x="420481" y="191525"/>
                        <a:pt x="417417" y="187666"/>
                        <a:pt x="413955" y="184772"/>
                      </a:cubicBezTo>
                      <a:cubicBezTo>
                        <a:pt x="415374" y="175805"/>
                        <a:pt x="416679" y="166554"/>
                        <a:pt x="417076" y="156736"/>
                      </a:cubicBezTo>
                      <a:cubicBezTo>
                        <a:pt x="417246" y="151855"/>
                        <a:pt x="417417" y="146691"/>
                        <a:pt x="416963" y="141526"/>
                      </a:cubicBezTo>
                      <a:cubicBezTo>
                        <a:pt x="416452" y="136418"/>
                        <a:pt x="415657" y="131084"/>
                        <a:pt x="414409" y="125579"/>
                      </a:cubicBezTo>
                      <a:cubicBezTo>
                        <a:pt x="410833" y="109745"/>
                        <a:pt x="404931" y="93286"/>
                        <a:pt x="393240" y="78871"/>
                      </a:cubicBezTo>
                      <a:cubicBezTo>
                        <a:pt x="387905" y="71323"/>
                        <a:pt x="382003" y="64683"/>
                        <a:pt x="375760" y="58894"/>
                      </a:cubicBezTo>
                      <a:cubicBezTo>
                        <a:pt x="369574" y="53049"/>
                        <a:pt x="362366" y="48565"/>
                        <a:pt x="355329" y="44479"/>
                      </a:cubicBezTo>
                      <a:cubicBezTo>
                        <a:pt x="345511" y="38917"/>
                        <a:pt x="335976" y="35058"/>
                        <a:pt x="326726" y="32220"/>
                      </a:cubicBezTo>
                      <a:cubicBezTo>
                        <a:pt x="317248" y="29610"/>
                        <a:pt x="307941" y="28134"/>
                        <a:pt x="298974" y="26829"/>
                      </a:cubicBezTo>
                      <a:cubicBezTo>
                        <a:pt x="295568" y="18656"/>
                        <a:pt x="287737" y="10768"/>
                        <a:pt x="278486" y="6114"/>
                      </a:cubicBezTo>
                      <a:cubicBezTo>
                        <a:pt x="269178" y="1404"/>
                        <a:pt x="259133" y="-810"/>
                        <a:pt x="252039" y="269"/>
                      </a:cubicBezTo>
                      <a:cubicBezTo>
                        <a:pt x="237908" y="2539"/>
                        <a:pt x="231097" y="12754"/>
                        <a:pt x="221052" y="19451"/>
                      </a:cubicBezTo>
                      <a:cubicBezTo>
                        <a:pt x="205445" y="30007"/>
                        <a:pt x="183425" y="33639"/>
                        <a:pt x="161802" y="37271"/>
                      </a:cubicBezTo>
                      <a:cubicBezTo>
                        <a:pt x="150735" y="39485"/>
                        <a:pt x="139555" y="41868"/>
                        <a:pt x="129226" y="44763"/>
                      </a:cubicBezTo>
                      <a:cubicBezTo>
                        <a:pt x="124062" y="46238"/>
                        <a:pt x="119011" y="47827"/>
                        <a:pt x="114300" y="49700"/>
                      </a:cubicBezTo>
                      <a:cubicBezTo>
                        <a:pt x="109419" y="51800"/>
                        <a:pt x="104879" y="54127"/>
                        <a:pt x="100623" y="56681"/>
                      </a:cubicBezTo>
                      <a:cubicBezTo>
                        <a:pt x="72700" y="73593"/>
                        <a:pt x="60669" y="102424"/>
                        <a:pt x="58626" y="131878"/>
                      </a:cubicBezTo>
                      <a:cubicBezTo>
                        <a:pt x="57831" y="142831"/>
                        <a:pt x="58285" y="153614"/>
                        <a:pt x="58966" y="164057"/>
                      </a:cubicBezTo>
                      <a:cubicBezTo>
                        <a:pt x="59363" y="169221"/>
                        <a:pt x="59761" y="174386"/>
                        <a:pt x="60158" y="179607"/>
                      </a:cubicBezTo>
                      <a:cubicBezTo>
                        <a:pt x="60442" y="184885"/>
                        <a:pt x="60725" y="190163"/>
                        <a:pt x="61009" y="195441"/>
                      </a:cubicBezTo>
                      <a:cubicBezTo>
                        <a:pt x="61406" y="205941"/>
                        <a:pt x="61634" y="215702"/>
                        <a:pt x="60612" y="225918"/>
                      </a:cubicBezTo>
                      <a:cubicBezTo>
                        <a:pt x="59534" y="236246"/>
                        <a:pt x="57661" y="246178"/>
                        <a:pt x="54596" y="255883"/>
                      </a:cubicBezTo>
                      <a:cubicBezTo>
                        <a:pt x="49545" y="272001"/>
                        <a:pt x="40862" y="288175"/>
                        <a:pt x="31271" y="303499"/>
                      </a:cubicBezTo>
                      <a:cubicBezTo>
                        <a:pt x="21623" y="318879"/>
                        <a:pt x="10840" y="333918"/>
                        <a:pt x="0" y="348617"/>
                      </a:cubicBezTo>
                      <a:cubicBezTo>
                        <a:pt x="795" y="348390"/>
                        <a:pt x="1532" y="348163"/>
                        <a:pt x="2384" y="347993"/>
                      </a:cubicBezTo>
                      <a:cubicBezTo>
                        <a:pt x="3178" y="347822"/>
                        <a:pt x="3689" y="348106"/>
                        <a:pt x="4370" y="348163"/>
                      </a:cubicBezTo>
                      <a:cubicBezTo>
                        <a:pt x="5618" y="348447"/>
                        <a:pt x="6981" y="348731"/>
                        <a:pt x="8229" y="349298"/>
                      </a:cubicBezTo>
                      <a:cubicBezTo>
                        <a:pt x="9137" y="350206"/>
                        <a:pt x="10045" y="351114"/>
                        <a:pt x="11067" y="351965"/>
                      </a:cubicBezTo>
                      <a:cubicBezTo>
                        <a:pt x="11294" y="352193"/>
                        <a:pt x="11634" y="352363"/>
                        <a:pt x="11805" y="352647"/>
                      </a:cubicBezTo>
                      <a:lnTo>
                        <a:pt x="12202" y="353611"/>
                      </a:lnTo>
                      <a:cubicBezTo>
                        <a:pt x="12486" y="354236"/>
                        <a:pt x="12769" y="354860"/>
                        <a:pt x="13053" y="355484"/>
                      </a:cubicBezTo>
                      <a:cubicBezTo>
                        <a:pt x="13564" y="355938"/>
                        <a:pt x="14302" y="356279"/>
                        <a:pt x="14699" y="356789"/>
                      </a:cubicBezTo>
                      <a:cubicBezTo>
                        <a:pt x="14983" y="357357"/>
                        <a:pt x="15323" y="357925"/>
                        <a:pt x="15664" y="358492"/>
                      </a:cubicBezTo>
                      <a:cubicBezTo>
                        <a:pt x="16231" y="359627"/>
                        <a:pt x="17423" y="360478"/>
                        <a:pt x="17196" y="361897"/>
                      </a:cubicBezTo>
                      <a:cubicBezTo>
                        <a:pt x="17310" y="363203"/>
                        <a:pt x="17366" y="364394"/>
                        <a:pt x="17366" y="365586"/>
                      </a:cubicBezTo>
                      <a:cubicBezTo>
                        <a:pt x="16969" y="366891"/>
                        <a:pt x="16174" y="368254"/>
                        <a:pt x="15380" y="369502"/>
                      </a:cubicBezTo>
                      <a:cubicBezTo>
                        <a:pt x="32746" y="363713"/>
                        <a:pt x="50396" y="358095"/>
                        <a:pt x="68103" y="353611"/>
                      </a:cubicBezTo>
                      <a:cubicBezTo>
                        <a:pt x="86037" y="349128"/>
                        <a:pt x="103006" y="346120"/>
                        <a:pt x="120373" y="346177"/>
                      </a:cubicBezTo>
                      <a:cubicBezTo>
                        <a:pt x="130531" y="346290"/>
                        <a:pt x="141087" y="347425"/>
                        <a:pt x="150792" y="349695"/>
                      </a:cubicBezTo>
                      <a:cubicBezTo>
                        <a:pt x="160440" y="351965"/>
                        <a:pt x="170145" y="355143"/>
                        <a:pt x="180020" y="358776"/>
                      </a:cubicBezTo>
                      <a:cubicBezTo>
                        <a:pt x="190179" y="362351"/>
                        <a:pt x="199145" y="366608"/>
                        <a:pt x="209077" y="370580"/>
                      </a:cubicBezTo>
                      <a:cubicBezTo>
                        <a:pt x="218895" y="374553"/>
                        <a:pt x="229054" y="378299"/>
                        <a:pt x="239780" y="380909"/>
                      </a:cubicBezTo>
                      <a:cubicBezTo>
                        <a:pt x="268554" y="388060"/>
                        <a:pt x="299655" y="385450"/>
                        <a:pt x="324115" y="364281"/>
                      </a:cubicBezTo>
                      <a:close/>
                    </a:path>
                  </a:pathLst>
                </a:custGeom>
                <a:solidFill>
                  <a:srgbClr val="FA4B4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1" name="Google Shape;2751;p34"/>
                <p:cNvSpPr/>
                <p:nvPr/>
              </p:nvSpPr>
              <p:spPr>
                <a:xfrm>
                  <a:off x="5424963" y="6374711"/>
                  <a:ext cx="428078" cy="384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78" h="384487" extrusionOk="0">
                      <a:moveTo>
                        <a:pt x="324115" y="364451"/>
                      </a:moveTo>
                      <a:cubicBezTo>
                        <a:pt x="327861" y="361216"/>
                        <a:pt x="331436" y="357584"/>
                        <a:pt x="334898" y="353668"/>
                      </a:cubicBezTo>
                      <a:cubicBezTo>
                        <a:pt x="336657" y="351682"/>
                        <a:pt x="338360" y="349639"/>
                        <a:pt x="340006" y="347539"/>
                      </a:cubicBezTo>
                      <a:cubicBezTo>
                        <a:pt x="341595" y="345439"/>
                        <a:pt x="343071" y="343225"/>
                        <a:pt x="344546" y="341012"/>
                      </a:cubicBezTo>
                      <a:cubicBezTo>
                        <a:pt x="350448" y="332102"/>
                        <a:pt x="355953" y="322284"/>
                        <a:pt x="361515" y="312409"/>
                      </a:cubicBezTo>
                      <a:cubicBezTo>
                        <a:pt x="367361" y="302534"/>
                        <a:pt x="371844" y="292886"/>
                        <a:pt x="377519" y="284032"/>
                      </a:cubicBezTo>
                      <a:cubicBezTo>
                        <a:pt x="383138" y="275236"/>
                        <a:pt x="389324" y="267347"/>
                        <a:pt x="396815" y="261558"/>
                      </a:cubicBezTo>
                      <a:cubicBezTo>
                        <a:pt x="401696" y="257813"/>
                        <a:pt x="407031" y="255032"/>
                        <a:pt x="412025" y="251683"/>
                      </a:cubicBezTo>
                      <a:cubicBezTo>
                        <a:pt x="417076" y="248278"/>
                        <a:pt x="421787" y="244249"/>
                        <a:pt x="424908" y="237892"/>
                      </a:cubicBezTo>
                      <a:cubicBezTo>
                        <a:pt x="428086" y="231536"/>
                        <a:pt x="428937" y="221264"/>
                        <a:pt x="427178" y="210935"/>
                      </a:cubicBezTo>
                      <a:cubicBezTo>
                        <a:pt x="426327" y="205770"/>
                        <a:pt x="424795" y="200663"/>
                        <a:pt x="422695" y="196066"/>
                      </a:cubicBezTo>
                      <a:cubicBezTo>
                        <a:pt x="420481" y="191525"/>
                        <a:pt x="417417" y="187666"/>
                        <a:pt x="413955" y="184772"/>
                      </a:cubicBezTo>
                      <a:cubicBezTo>
                        <a:pt x="415374" y="175805"/>
                        <a:pt x="416679" y="166554"/>
                        <a:pt x="417076" y="156736"/>
                      </a:cubicBezTo>
                      <a:cubicBezTo>
                        <a:pt x="417246" y="151855"/>
                        <a:pt x="417417" y="146691"/>
                        <a:pt x="416963" y="141526"/>
                      </a:cubicBezTo>
                      <a:cubicBezTo>
                        <a:pt x="416452" y="136418"/>
                        <a:pt x="415657" y="131084"/>
                        <a:pt x="414409" y="125579"/>
                      </a:cubicBezTo>
                      <a:cubicBezTo>
                        <a:pt x="410833" y="109745"/>
                        <a:pt x="404931" y="93286"/>
                        <a:pt x="393240" y="78871"/>
                      </a:cubicBezTo>
                      <a:cubicBezTo>
                        <a:pt x="387905" y="71323"/>
                        <a:pt x="382003" y="64683"/>
                        <a:pt x="375760" y="58894"/>
                      </a:cubicBezTo>
                      <a:cubicBezTo>
                        <a:pt x="369574" y="53049"/>
                        <a:pt x="362366" y="48565"/>
                        <a:pt x="355329" y="44479"/>
                      </a:cubicBezTo>
                      <a:cubicBezTo>
                        <a:pt x="345511" y="38917"/>
                        <a:pt x="335976" y="35058"/>
                        <a:pt x="326726" y="32220"/>
                      </a:cubicBezTo>
                      <a:cubicBezTo>
                        <a:pt x="317248" y="29610"/>
                        <a:pt x="307941" y="28134"/>
                        <a:pt x="298974" y="26829"/>
                      </a:cubicBezTo>
                      <a:cubicBezTo>
                        <a:pt x="295568" y="18656"/>
                        <a:pt x="287737" y="10768"/>
                        <a:pt x="278486" y="6114"/>
                      </a:cubicBezTo>
                      <a:cubicBezTo>
                        <a:pt x="269178" y="1404"/>
                        <a:pt x="259133" y="-810"/>
                        <a:pt x="252039" y="269"/>
                      </a:cubicBezTo>
                      <a:cubicBezTo>
                        <a:pt x="237908" y="2539"/>
                        <a:pt x="231097" y="12754"/>
                        <a:pt x="221052" y="19451"/>
                      </a:cubicBezTo>
                      <a:cubicBezTo>
                        <a:pt x="205445" y="30007"/>
                        <a:pt x="183425" y="33639"/>
                        <a:pt x="161802" y="37271"/>
                      </a:cubicBezTo>
                      <a:cubicBezTo>
                        <a:pt x="150735" y="39485"/>
                        <a:pt x="139555" y="41868"/>
                        <a:pt x="129226" y="44763"/>
                      </a:cubicBezTo>
                      <a:cubicBezTo>
                        <a:pt x="124062" y="46238"/>
                        <a:pt x="119011" y="47827"/>
                        <a:pt x="114300" y="49700"/>
                      </a:cubicBezTo>
                      <a:cubicBezTo>
                        <a:pt x="109419" y="51800"/>
                        <a:pt x="104879" y="54127"/>
                        <a:pt x="100623" y="56681"/>
                      </a:cubicBezTo>
                      <a:cubicBezTo>
                        <a:pt x="72700" y="73593"/>
                        <a:pt x="60669" y="102424"/>
                        <a:pt x="58626" y="131878"/>
                      </a:cubicBezTo>
                      <a:cubicBezTo>
                        <a:pt x="57831" y="142831"/>
                        <a:pt x="58285" y="153614"/>
                        <a:pt x="58966" y="164057"/>
                      </a:cubicBezTo>
                      <a:cubicBezTo>
                        <a:pt x="59363" y="169221"/>
                        <a:pt x="59761" y="174386"/>
                        <a:pt x="60158" y="179607"/>
                      </a:cubicBezTo>
                      <a:cubicBezTo>
                        <a:pt x="60442" y="184885"/>
                        <a:pt x="60725" y="190163"/>
                        <a:pt x="61009" y="195441"/>
                      </a:cubicBezTo>
                      <a:cubicBezTo>
                        <a:pt x="61406" y="205941"/>
                        <a:pt x="61634" y="215702"/>
                        <a:pt x="60612" y="225918"/>
                      </a:cubicBezTo>
                      <a:cubicBezTo>
                        <a:pt x="59534" y="236246"/>
                        <a:pt x="57661" y="246178"/>
                        <a:pt x="54596" y="255883"/>
                      </a:cubicBezTo>
                      <a:cubicBezTo>
                        <a:pt x="49545" y="272001"/>
                        <a:pt x="40862" y="288175"/>
                        <a:pt x="31271" y="303499"/>
                      </a:cubicBezTo>
                      <a:cubicBezTo>
                        <a:pt x="21623" y="318879"/>
                        <a:pt x="10840" y="333918"/>
                        <a:pt x="0" y="348617"/>
                      </a:cubicBezTo>
                      <a:cubicBezTo>
                        <a:pt x="795" y="348390"/>
                        <a:pt x="1532" y="348163"/>
                        <a:pt x="2384" y="347993"/>
                      </a:cubicBezTo>
                      <a:cubicBezTo>
                        <a:pt x="3178" y="347822"/>
                        <a:pt x="3689" y="348106"/>
                        <a:pt x="4370" y="348163"/>
                      </a:cubicBezTo>
                      <a:cubicBezTo>
                        <a:pt x="5618" y="348447"/>
                        <a:pt x="6981" y="348731"/>
                        <a:pt x="8229" y="349298"/>
                      </a:cubicBezTo>
                      <a:cubicBezTo>
                        <a:pt x="9137" y="350206"/>
                        <a:pt x="10045" y="351114"/>
                        <a:pt x="11067" y="351965"/>
                      </a:cubicBezTo>
                      <a:cubicBezTo>
                        <a:pt x="11294" y="352193"/>
                        <a:pt x="11634" y="352363"/>
                        <a:pt x="11805" y="352647"/>
                      </a:cubicBezTo>
                      <a:lnTo>
                        <a:pt x="12202" y="353611"/>
                      </a:lnTo>
                      <a:cubicBezTo>
                        <a:pt x="12486" y="354236"/>
                        <a:pt x="12769" y="354860"/>
                        <a:pt x="13053" y="355484"/>
                      </a:cubicBezTo>
                      <a:cubicBezTo>
                        <a:pt x="13564" y="355938"/>
                        <a:pt x="14302" y="356279"/>
                        <a:pt x="14699" y="356789"/>
                      </a:cubicBezTo>
                      <a:cubicBezTo>
                        <a:pt x="14983" y="357357"/>
                        <a:pt x="15323" y="357925"/>
                        <a:pt x="15664" y="358492"/>
                      </a:cubicBezTo>
                      <a:cubicBezTo>
                        <a:pt x="16231" y="359627"/>
                        <a:pt x="17423" y="360478"/>
                        <a:pt x="17196" y="361897"/>
                      </a:cubicBezTo>
                      <a:cubicBezTo>
                        <a:pt x="17310" y="363203"/>
                        <a:pt x="17366" y="364394"/>
                        <a:pt x="17366" y="365586"/>
                      </a:cubicBezTo>
                      <a:cubicBezTo>
                        <a:pt x="16969" y="366891"/>
                        <a:pt x="16174" y="368254"/>
                        <a:pt x="15380" y="369502"/>
                      </a:cubicBezTo>
                      <a:cubicBezTo>
                        <a:pt x="32746" y="363713"/>
                        <a:pt x="50396" y="358095"/>
                        <a:pt x="68103" y="353611"/>
                      </a:cubicBezTo>
                      <a:cubicBezTo>
                        <a:pt x="86037" y="349128"/>
                        <a:pt x="103006" y="346120"/>
                        <a:pt x="120373" y="346177"/>
                      </a:cubicBezTo>
                      <a:cubicBezTo>
                        <a:pt x="130531" y="346290"/>
                        <a:pt x="141087" y="347425"/>
                        <a:pt x="150792" y="349695"/>
                      </a:cubicBezTo>
                      <a:cubicBezTo>
                        <a:pt x="160440" y="351965"/>
                        <a:pt x="170145" y="355143"/>
                        <a:pt x="180020" y="358776"/>
                      </a:cubicBezTo>
                      <a:cubicBezTo>
                        <a:pt x="190179" y="362351"/>
                        <a:pt x="199145" y="366608"/>
                        <a:pt x="209077" y="370580"/>
                      </a:cubicBezTo>
                      <a:cubicBezTo>
                        <a:pt x="218895" y="374553"/>
                        <a:pt x="229054" y="378299"/>
                        <a:pt x="239780" y="380909"/>
                      </a:cubicBezTo>
                      <a:cubicBezTo>
                        <a:pt x="268554" y="388060"/>
                        <a:pt x="299655" y="385450"/>
                        <a:pt x="324115" y="36428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2" name="Google Shape;2752;p34"/>
                <p:cNvSpPr/>
                <p:nvPr/>
              </p:nvSpPr>
              <p:spPr>
                <a:xfrm>
                  <a:off x="5425188" y="6423049"/>
                  <a:ext cx="303684" cy="3361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84" h="336174" extrusionOk="0">
                      <a:moveTo>
                        <a:pt x="178204" y="241994"/>
                      </a:moveTo>
                      <a:cubicBezTo>
                        <a:pt x="174345" y="234219"/>
                        <a:pt x="177012" y="225535"/>
                        <a:pt x="182176" y="216455"/>
                      </a:cubicBezTo>
                      <a:cubicBezTo>
                        <a:pt x="187681" y="207261"/>
                        <a:pt x="197046" y="197046"/>
                        <a:pt x="208396" y="186603"/>
                      </a:cubicBezTo>
                      <a:cubicBezTo>
                        <a:pt x="231041" y="165661"/>
                        <a:pt x="262084" y="144322"/>
                        <a:pt x="286829" y="128034"/>
                      </a:cubicBezTo>
                      <a:cubicBezTo>
                        <a:pt x="254025" y="132518"/>
                        <a:pt x="220712" y="149260"/>
                        <a:pt x="191995" y="159986"/>
                      </a:cubicBezTo>
                      <a:cubicBezTo>
                        <a:pt x="177750" y="165321"/>
                        <a:pt x="163789" y="170145"/>
                        <a:pt x="152041" y="171507"/>
                      </a:cubicBezTo>
                      <a:cubicBezTo>
                        <a:pt x="146082" y="172301"/>
                        <a:pt x="140804" y="172074"/>
                        <a:pt x="135526" y="171223"/>
                      </a:cubicBezTo>
                      <a:cubicBezTo>
                        <a:pt x="130191" y="170429"/>
                        <a:pt x="125310" y="168669"/>
                        <a:pt x="120827" y="165491"/>
                      </a:cubicBezTo>
                      <a:cubicBezTo>
                        <a:pt x="114981" y="162086"/>
                        <a:pt x="109590" y="159362"/>
                        <a:pt x="105844" y="155219"/>
                      </a:cubicBezTo>
                      <a:cubicBezTo>
                        <a:pt x="103914" y="153232"/>
                        <a:pt x="102269" y="151019"/>
                        <a:pt x="100850" y="148579"/>
                      </a:cubicBezTo>
                      <a:cubicBezTo>
                        <a:pt x="99431" y="146138"/>
                        <a:pt x="98012" y="143982"/>
                        <a:pt x="96934" y="141371"/>
                      </a:cubicBezTo>
                      <a:cubicBezTo>
                        <a:pt x="92450" y="131269"/>
                        <a:pt x="91542" y="117535"/>
                        <a:pt x="91883" y="103006"/>
                      </a:cubicBezTo>
                      <a:cubicBezTo>
                        <a:pt x="93075" y="73381"/>
                        <a:pt x="102269" y="35016"/>
                        <a:pt x="118159" y="0"/>
                      </a:cubicBezTo>
                      <a:cubicBezTo>
                        <a:pt x="112030" y="2100"/>
                        <a:pt x="105957" y="5221"/>
                        <a:pt x="100623" y="8399"/>
                      </a:cubicBezTo>
                      <a:cubicBezTo>
                        <a:pt x="72700" y="25312"/>
                        <a:pt x="60669" y="54142"/>
                        <a:pt x="58626" y="83597"/>
                      </a:cubicBezTo>
                      <a:cubicBezTo>
                        <a:pt x="57831" y="94550"/>
                        <a:pt x="58285" y="105333"/>
                        <a:pt x="58966" y="115776"/>
                      </a:cubicBezTo>
                      <a:cubicBezTo>
                        <a:pt x="59363" y="120940"/>
                        <a:pt x="59761" y="126105"/>
                        <a:pt x="60158" y="131326"/>
                      </a:cubicBezTo>
                      <a:cubicBezTo>
                        <a:pt x="60442" y="136604"/>
                        <a:pt x="60725" y="141882"/>
                        <a:pt x="61009" y="147160"/>
                      </a:cubicBezTo>
                      <a:cubicBezTo>
                        <a:pt x="61407" y="157659"/>
                        <a:pt x="61634" y="167421"/>
                        <a:pt x="60612" y="177636"/>
                      </a:cubicBezTo>
                      <a:cubicBezTo>
                        <a:pt x="59534" y="187965"/>
                        <a:pt x="57661" y="197897"/>
                        <a:pt x="54596" y="207602"/>
                      </a:cubicBezTo>
                      <a:cubicBezTo>
                        <a:pt x="49545" y="223719"/>
                        <a:pt x="40862" y="239894"/>
                        <a:pt x="31271" y="255217"/>
                      </a:cubicBezTo>
                      <a:cubicBezTo>
                        <a:pt x="21623" y="270597"/>
                        <a:pt x="10840" y="285637"/>
                        <a:pt x="0" y="300336"/>
                      </a:cubicBezTo>
                      <a:cubicBezTo>
                        <a:pt x="795" y="300109"/>
                        <a:pt x="1532" y="299882"/>
                        <a:pt x="2384" y="299711"/>
                      </a:cubicBezTo>
                      <a:cubicBezTo>
                        <a:pt x="3178" y="299541"/>
                        <a:pt x="3689" y="299825"/>
                        <a:pt x="4370" y="299882"/>
                      </a:cubicBezTo>
                      <a:cubicBezTo>
                        <a:pt x="5619" y="300165"/>
                        <a:pt x="6981" y="300449"/>
                        <a:pt x="8229" y="301017"/>
                      </a:cubicBezTo>
                      <a:cubicBezTo>
                        <a:pt x="9137" y="301925"/>
                        <a:pt x="10045" y="302833"/>
                        <a:pt x="11067" y="303684"/>
                      </a:cubicBezTo>
                      <a:cubicBezTo>
                        <a:pt x="11294" y="303911"/>
                        <a:pt x="11634" y="304081"/>
                        <a:pt x="11805" y="304365"/>
                      </a:cubicBezTo>
                      <a:lnTo>
                        <a:pt x="12202" y="305330"/>
                      </a:lnTo>
                      <a:cubicBezTo>
                        <a:pt x="12486" y="305954"/>
                        <a:pt x="12769" y="306578"/>
                        <a:pt x="13053" y="307203"/>
                      </a:cubicBezTo>
                      <a:cubicBezTo>
                        <a:pt x="13564" y="307657"/>
                        <a:pt x="14302" y="307997"/>
                        <a:pt x="14699" y="308508"/>
                      </a:cubicBezTo>
                      <a:cubicBezTo>
                        <a:pt x="14983" y="309076"/>
                        <a:pt x="15323" y="309643"/>
                        <a:pt x="15664" y="310211"/>
                      </a:cubicBezTo>
                      <a:cubicBezTo>
                        <a:pt x="16231" y="311346"/>
                        <a:pt x="17423" y="312197"/>
                        <a:pt x="17196" y="313616"/>
                      </a:cubicBezTo>
                      <a:cubicBezTo>
                        <a:pt x="17310" y="314921"/>
                        <a:pt x="17366" y="316113"/>
                        <a:pt x="17366" y="317305"/>
                      </a:cubicBezTo>
                      <a:cubicBezTo>
                        <a:pt x="16969" y="318610"/>
                        <a:pt x="16175" y="319972"/>
                        <a:pt x="15380" y="321221"/>
                      </a:cubicBezTo>
                      <a:cubicBezTo>
                        <a:pt x="32746" y="315432"/>
                        <a:pt x="50396" y="309813"/>
                        <a:pt x="68103" y="305330"/>
                      </a:cubicBezTo>
                      <a:cubicBezTo>
                        <a:pt x="86037" y="300846"/>
                        <a:pt x="103006" y="297839"/>
                        <a:pt x="120373" y="297895"/>
                      </a:cubicBezTo>
                      <a:cubicBezTo>
                        <a:pt x="130531" y="298009"/>
                        <a:pt x="141087" y="299144"/>
                        <a:pt x="150792" y="301414"/>
                      </a:cubicBezTo>
                      <a:cubicBezTo>
                        <a:pt x="160440" y="303684"/>
                        <a:pt x="170145" y="306862"/>
                        <a:pt x="180020" y="310494"/>
                      </a:cubicBezTo>
                      <a:cubicBezTo>
                        <a:pt x="190179" y="314070"/>
                        <a:pt x="199145" y="318326"/>
                        <a:pt x="209077" y="322299"/>
                      </a:cubicBezTo>
                      <a:cubicBezTo>
                        <a:pt x="218895" y="326272"/>
                        <a:pt x="229054" y="330017"/>
                        <a:pt x="239780" y="332628"/>
                      </a:cubicBezTo>
                      <a:cubicBezTo>
                        <a:pt x="261063" y="337849"/>
                        <a:pt x="283480" y="337849"/>
                        <a:pt x="303684" y="328939"/>
                      </a:cubicBezTo>
                      <a:cubicBezTo>
                        <a:pt x="288134" y="323547"/>
                        <a:pt x="273435" y="317815"/>
                        <a:pt x="260268" y="311743"/>
                      </a:cubicBezTo>
                      <a:cubicBezTo>
                        <a:pt x="256977" y="310211"/>
                        <a:pt x="253798" y="308678"/>
                        <a:pt x="250620" y="307146"/>
                      </a:cubicBezTo>
                      <a:cubicBezTo>
                        <a:pt x="247329" y="305614"/>
                        <a:pt x="244094" y="304024"/>
                        <a:pt x="241029" y="302492"/>
                      </a:cubicBezTo>
                      <a:cubicBezTo>
                        <a:pt x="234843" y="299314"/>
                        <a:pt x="229054" y="296079"/>
                        <a:pt x="223776" y="292674"/>
                      </a:cubicBezTo>
                      <a:cubicBezTo>
                        <a:pt x="213674" y="285750"/>
                        <a:pt x="203345" y="278826"/>
                        <a:pt x="196421" y="270540"/>
                      </a:cubicBezTo>
                      <a:cubicBezTo>
                        <a:pt x="195513" y="269519"/>
                        <a:pt x="194662" y="268441"/>
                        <a:pt x="193867" y="267362"/>
                      </a:cubicBezTo>
                      <a:cubicBezTo>
                        <a:pt x="192903" y="266341"/>
                        <a:pt x="191995" y="265262"/>
                        <a:pt x="191087" y="264184"/>
                      </a:cubicBezTo>
                      <a:cubicBezTo>
                        <a:pt x="189327" y="262027"/>
                        <a:pt x="187681" y="259757"/>
                        <a:pt x="186206" y="257374"/>
                      </a:cubicBezTo>
                      <a:cubicBezTo>
                        <a:pt x="184730" y="254990"/>
                        <a:pt x="183425" y="252493"/>
                        <a:pt x="182290" y="249882"/>
                      </a:cubicBezTo>
                      <a:cubicBezTo>
                        <a:pt x="181212" y="247215"/>
                        <a:pt x="179623" y="244718"/>
                        <a:pt x="178487" y="241880"/>
                      </a:cubicBezTo>
                      <a:close/>
                    </a:path>
                  </a:pathLst>
                </a:custGeom>
                <a:solidFill>
                  <a:srgbClr val="000000">
                    <a:alpha val="1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3" name="Google Shape;2753;p34"/>
                <p:cNvSpPr/>
                <p:nvPr/>
              </p:nvSpPr>
              <p:spPr>
                <a:xfrm>
                  <a:off x="5430184" y="6470891"/>
                  <a:ext cx="201699" cy="254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699" h="254252" extrusionOk="0">
                      <a:moveTo>
                        <a:pt x="3973" y="254253"/>
                      </a:moveTo>
                      <a:lnTo>
                        <a:pt x="0" y="250620"/>
                      </a:lnTo>
                      <a:cubicBezTo>
                        <a:pt x="36095" y="210780"/>
                        <a:pt x="69465" y="167705"/>
                        <a:pt x="100169" y="127070"/>
                      </a:cubicBezTo>
                      <a:cubicBezTo>
                        <a:pt x="107717" y="117081"/>
                        <a:pt x="115208" y="107092"/>
                        <a:pt x="122699" y="97161"/>
                      </a:cubicBezTo>
                      <a:cubicBezTo>
                        <a:pt x="146819" y="65039"/>
                        <a:pt x="171734" y="31838"/>
                        <a:pt x="197500" y="0"/>
                      </a:cubicBezTo>
                      <a:lnTo>
                        <a:pt x="201699" y="3405"/>
                      </a:lnTo>
                      <a:cubicBezTo>
                        <a:pt x="175990" y="35187"/>
                        <a:pt x="151076" y="68330"/>
                        <a:pt x="127013" y="100396"/>
                      </a:cubicBezTo>
                      <a:cubicBezTo>
                        <a:pt x="119521" y="110384"/>
                        <a:pt x="112030" y="120373"/>
                        <a:pt x="104482" y="130361"/>
                      </a:cubicBezTo>
                      <a:cubicBezTo>
                        <a:pt x="73722" y="171053"/>
                        <a:pt x="40238" y="214242"/>
                        <a:pt x="4029" y="25425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4" name="Google Shape;2754;p34"/>
                <p:cNvSpPr/>
                <p:nvPr/>
              </p:nvSpPr>
              <p:spPr>
                <a:xfrm>
                  <a:off x="5430524" y="6532298"/>
                  <a:ext cx="286147" cy="202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147" h="202664" extrusionOk="0">
                      <a:moveTo>
                        <a:pt x="3235" y="202607"/>
                      </a:moveTo>
                      <a:lnTo>
                        <a:pt x="0" y="198351"/>
                      </a:lnTo>
                      <a:cubicBezTo>
                        <a:pt x="51304" y="159248"/>
                        <a:pt x="105844" y="122246"/>
                        <a:pt x="158567" y="86435"/>
                      </a:cubicBezTo>
                      <a:cubicBezTo>
                        <a:pt x="199656" y="58512"/>
                        <a:pt x="242221" y="29682"/>
                        <a:pt x="282969" y="0"/>
                      </a:cubicBezTo>
                      <a:lnTo>
                        <a:pt x="286147" y="4370"/>
                      </a:lnTo>
                      <a:cubicBezTo>
                        <a:pt x="245342" y="34108"/>
                        <a:pt x="202778" y="62996"/>
                        <a:pt x="161632" y="90918"/>
                      </a:cubicBezTo>
                      <a:cubicBezTo>
                        <a:pt x="108965" y="126672"/>
                        <a:pt x="54483" y="163618"/>
                        <a:pt x="3292" y="20266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5" name="Google Shape;2755;p34"/>
                <p:cNvSpPr/>
                <p:nvPr/>
              </p:nvSpPr>
              <p:spPr>
                <a:xfrm>
                  <a:off x="5437958" y="6661978"/>
                  <a:ext cx="215376" cy="79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376" h="79340" extrusionOk="0">
                      <a:moveTo>
                        <a:pt x="2270" y="79283"/>
                      </a:moveTo>
                      <a:lnTo>
                        <a:pt x="0" y="74403"/>
                      </a:lnTo>
                      <a:cubicBezTo>
                        <a:pt x="29398" y="60952"/>
                        <a:pt x="62882" y="48126"/>
                        <a:pt x="105447" y="34222"/>
                      </a:cubicBezTo>
                      <a:cubicBezTo>
                        <a:pt x="124232" y="28036"/>
                        <a:pt x="143585" y="22020"/>
                        <a:pt x="162313" y="16231"/>
                      </a:cubicBezTo>
                      <a:cubicBezTo>
                        <a:pt x="179452" y="10896"/>
                        <a:pt x="196648" y="5562"/>
                        <a:pt x="213731" y="0"/>
                      </a:cubicBezTo>
                      <a:lnTo>
                        <a:pt x="215377" y="5108"/>
                      </a:lnTo>
                      <a:cubicBezTo>
                        <a:pt x="198237" y="10670"/>
                        <a:pt x="181041" y="16004"/>
                        <a:pt x="163902" y="21339"/>
                      </a:cubicBezTo>
                      <a:cubicBezTo>
                        <a:pt x="145230" y="27128"/>
                        <a:pt x="125878" y="33144"/>
                        <a:pt x="107093" y="39330"/>
                      </a:cubicBezTo>
                      <a:cubicBezTo>
                        <a:pt x="64698" y="53234"/>
                        <a:pt x="31384" y="65947"/>
                        <a:pt x="2213" y="7934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6" name="Google Shape;2756;p34"/>
                <p:cNvSpPr/>
                <p:nvPr/>
              </p:nvSpPr>
              <p:spPr>
                <a:xfrm>
                  <a:off x="5437675" y="6666461"/>
                  <a:ext cx="143300" cy="71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00" h="71338" extrusionOk="0">
                      <a:moveTo>
                        <a:pt x="2554" y="71338"/>
                      </a:moveTo>
                      <a:lnTo>
                        <a:pt x="0" y="66628"/>
                      </a:lnTo>
                      <a:cubicBezTo>
                        <a:pt x="35868" y="47105"/>
                        <a:pt x="73835" y="30136"/>
                        <a:pt x="110554" y="13734"/>
                      </a:cubicBezTo>
                      <a:cubicBezTo>
                        <a:pt x="120713" y="9194"/>
                        <a:pt x="130929" y="4654"/>
                        <a:pt x="141087" y="0"/>
                      </a:cubicBezTo>
                      <a:lnTo>
                        <a:pt x="143301" y="4881"/>
                      </a:lnTo>
                      <a:cubicBezTo>
                        <a:pt x="133085" y="9535"/>
                        <a:pt x="122927" y="14075"/>
                        <a:pt x="112711" y="18615"/>
                      </a:cubicBezTo>
                      <a:cubicBezTo>
                        <a:pt x="76105" y="34960"/>
                        <a:pt x="38251" y="51929"/>
                        <a:pt x="2554" y="7133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7" name="Google Shape;2757;p34"/>
                <p:cNvSpPr/>
                <p:nvPr/>
              </p:nvSpPr>
              <p:spPr>
                <a:xfrm>
                  <a:off x="5428594" y="6661524"/>
                  <a:ext cx="71451" cy="71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451" h="71395" extrusionOk="0">
                      <a:moveTo>
                        <a:pt x="3632" y="71395"/>
                      </a:moveTo>
                      <a:lnTo>
                        <a:pt x="0" y="67422"/>
                      </a:lnTo>
                      <a:cubicBezTo>
                        <a:pt x="23325" y="46083"/>
                        <a:pt x="46027" y="23382"/>
                        <a:pt x="67479" y="0"/>
                      </a:cubicBezTo>
                      <a:lnTo>
                        <a:pt x="71452" y="3632"/>
                      </a:lnTo>
                      <a:cubicBezTo>
                        <a:pt x="49886" y="27128"/>
                        <a:pt x="27071" y="49886"/>
                        <a:pt x="3632" y="7133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8" name="Google Shape;2758;p34"/>
                <p:cNvSpPr/>
                <p:nvPr/>
              </p:nvSpPr>
              <p:spPr>
                <a:xfrm>
                  <a:off x="5631939" y="6715893"/>
                  <a:ext cx="95912" cy="18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912" h="18841" extrusionOk="0">
                      <a:moveTo>
                        <a:pt x="39443" y="18842"/>
                      </a:moveTo>
                      <a:cubicBezTo>
                        <a:pt x="27014" y="18842"/>
                        <a:pt x="13791" y="17310"/>
                        <a:pt x="0" y="14188"/>
                      </a:cubicBezTo>
                      <a:lnTo>
                        <a:pt x="1192" y="8967"/>
                      </a:lnTo>
                      <a:cubicBezTo>
                        <a:pt x="17991" y="12713"/>
                        <a:pt x="33825" y="14188"/>
                        <a:pt x="48353" y="13223"/>
                      </a:cubicBezTo>
                      <a:cubicBezTo>
                        <a:pt x="65493" y="12088"/>
                        <a:pt x="80532" y="7661"/>
                        <a:pt x="93131" y="0"/>
                      </a:cubicBezTo>
                      <a:lnTo>
                        <a:pt x="95912" y="4597"/>
                      </a:lnTo>
                      <a:cubicBezTo>
                        <a:pt x="82575" y="12656"/>
                        <a:pt x="66741" y="17366"/>
                        <a:pt x="48694" y="18558"/>
                      </a:cubicBezTo>
                      <a:cubicBezTo>
                        <a:pt x="45686" y="18728"/>
                        <a:pt x="42621" y="18842"/>
                        <a:pt x="39500" y="1884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9" name="Google Shape;2759;p34"/>
                <p:cNvSpPr/>
                <p:nvPr/>
              </p:nvSpPr>
              <p:spPr>
                <a:xfrm>
                  <a:off x="5494541" y="6435761"/>
                  <a:ext cx="67535" cy="100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35" h="100111" extrusionOk="0">
                      <a:moveTo>
                        <a:pt x="5335" y="100112"/>
                      </a:moveTo>
                      <a:lnTo>
                        <a:pt x="0" y="99488"/>
                      </a:lnTo>
                      <a:cubicBezTo>
                        <a:pt x="2781" y="76616"/>
                        <a:pt x="8740" y="57604"/>
                        <a:pt x="18274" y="41316"/>
                      </a:cubicBezTo>
                      <a:cubicBezTo>
                        <a:pt x="29511" y="22190"/>
                        <a:pt x="45402" y="8286"/>
                        <a:pt x="65493" y="0"/>
                      </a:cubicBezTo>
                      <a:lnTo>
                        <a:pt x="67536" y="4994"/>
                      </a:lnTo>
                      <a:cubicBezTo>
                        <a:pt x="48524" y="12826"/>
                        <a:pt x="33541" y="25936"/>
                        <a:pt x="22928" y="44040"/>
                      </a:cubicBezTo>
                      <a:cubicBezTo>
                        <a:pt x="13791" y="59647"/>
                        <a:pt x="8002" y="77978"/>
                        <a:pt x="5335" y="10011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0" name="Google Shape;2760;p34"/>
                <p:cNvSpPr/>
                <p:nvPr/>
              </p:nvSpPr>
              <p:spPr>
                <a:xfrm>
                  <a:off x="5296882" y="6662017"/>
                  <a:ext cx="188908" cy="189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908" h="189254" extrusionOk="0">
                      <a:moveTo>
                        <a:pt x="95220" y="12731"/>
                      </a:moveTo>
                      <a:cubicBezTo>
                        <a:pt x="87218" y="11652"/>
                        <a:pt x="80975" y="5580"/>
                        <a:pt x="73711" y="2061"/>
                      </a:cubicBezTo>
                      <a:cubicBezTo>
                        <a:pt x="66447" y="-1458"/>
                        <a:pt x="55493" y="-833"/>
                        <a:pt x="52883" y="6771"/>
                      </a:cubicBezTo>
                      <a:cubicBezTo>
                        <a:pt x="55720" y="13014"/>
                        <a:pt x="51010" y="20335"/>
                        <a:pt x="45108" y="23911"/>
                      </a:cubicBezTo>
                      <a:cubicBezTo>
                        <a:pt x="39205" y="27430"/>
                        <a:pt x="32225" y="28735"/>
                        <a:pt x="26266" y="32083"/>
                      </a:cubicBezTo>
                      <a:cubicBezTo>
                        <a:pt x="16447" y="37702"/>
                        <a:pt x="10318" y="49279"/>
                        <a:pt x="11283" y="60573"/>
                      </a:cubicBezTo>
                      <a:cubicBezTo>
                        <a:pt x="12134" y="70108"/>
                        <a:pt x="17469" y="79075"/>
                        <a:pt x="16674" y="88609"/>
                      </a:cubicBezTo>
                      <a:cubicBezTo>
                        <a:pt x="15369" y="103705"/>
                        <a:pt x="-976" y="115169"/>
                        <a:pt x="46" y="130265"/>
                      </a:cubicBezTo>
                      <a:cubicBezTo>
                        <a:pt x="557" y="137814"/>
                        <a:pt x="5437" y="144397"/>
                        <a:pt x="10999" y="149561"/>
                      </a:cubicBezTo>
                      <a:cubicBezTo>
                        <a:pt x="16561" y="154726"/>
                        <a:pt x="22917" y="159039"/>
                        <a:pt x="27911" y="164771"/>
                      </a:cubicBezTo>
                      <a:cubicBezTo>
                        <a:pt x="35119" y="173114"/>
                        <a:pt x="40397" y="185146"/>
                        <a:pt x="51237" y="186848"/>
                      </a:cubicBezTo>
                      <a:cubicBezTo>
                        <a:pt x="60374" y="188324"/>
                        <a:pt x="68830" y="181286"/>
                        <a:pt x="78081" y="180549"/>
                      </a:cubicBezTo>
                      <a:cubicBezTo>
                        <a:pt x="86367" y="179868"/>
                        <a:pt x="94085" y="184181"/>
                        <a:pt x="101860" y="187018"/>
                      </a:cubicBezTo>
                      <a:cubicBezTo>
                        <a:pt x="109636" y="189856"/>
                        <a:pt x="119510" y="190821"/>
                        <a:pt x="125243" y="184862"/>
                      </a:cubicBezTo>
                      <a:cubicBezTo>
                        <a:pt x="134436" y="175384"/>
                        <a:pt x="126151" y="156145"/>
                        <a:pt x="136593" y="148086"/>
                      </a:cubicBezTo>
                      <a:cubicBezTo>
                        <a:pt x="145844" y="140935"/>
                        <a:pt x="161791" y="149505"/>
                        <a:pt x="169964" y="141219"/>
                      </a:cubicBezTo>
                      <a:cubicBezTo>
                        <a:pt x="176263" y="134863"/>
                        <a:pt x="172631" y="123853"/>
                        <a:pt x="176207" y="115623"/>
                      </a:cubicBezTo>
                      <a:cubicBezTo>
                        <a:pt x="179782" y="107394"/>
                        <a:pt x="190565" y="101549"/>
                        <a:pt x="188692" y="92752"/>
                      </a:cubicBezTo>
                      <a:cubicBezTo>
                        <a:pt x="186592" y="82707"/>
                        <a:pt x="170701" y="82650"/>
                        <a:pt x="165821" y="73626"/>
                      </a:cubicBezTo>
                      <a:cubicBezTo>
                        <a:pt x="160543" y="63865"/>
                        <a:pt x="171269" y="49393"/>
                        <a:pt x="163324" y="41561"/>
                      </a:cubicBezTo>
                      <a:cubicBezTo>
                        <a:pt x="156343" y="34694"/>
                        <a:pt x="142779" y="41845"/>
                        <a:pt x="135458" y="35318"/>
                      </a:cubicBezTo>
                      <a:cubicBezTo>
                        <a:pt x="129783" y="30267"/>
                        <a:pt x="131769" y="20335"/>
                        <a:pt x="126718" y="14717"/>
                      </a:cubicBezTo>
                      <a:cubicBezTo>
                        <a:pt x="123029" y="10631"/>
                        <a:pt x="116786" y="10120"/>
                        <a:pt x="111338" y="10915"/>
                      </a:cubicBezTo>
                      <a:cubicBezTo>
                        <a:pt x="105890" y="11652"/>
                        <a:pt x="100442" y="13412"/>
                        <a:pt x="94993" y="126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1" name="Google Shape;2761;p34"/>
                <p:cNvSpPr/>
                <p:nvPr/>
              </p:nvSpPr>
              <p:spPr>
                <a:xfrm>
                  <a:off x="5312422" y="6691546"/>
                  <a:ext cx="150565" cy="146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565" h="146592" extrusionOk="0">
                      <a:moveTo>
                        <a:pt x="133199" y="65322"/>
                      </a:moveTo>
                      <a:cubicBezTo>
                        <a:pt x="133199" y="65322"/>
                        <a:pt x="133199" y="65322"/>
                        <a:pt x="133199" y="65322"/>
                      </a:cubicBezTo>
                      <a:cubicBezTo>
                        <a:pt x="138193" y="59874"/>
                        <a:pt x="141258" y="52667"/>
                        <a:pt x="141258" y="44721"/>
                      </a:cubicBezTo>
                      <a:cubicBezTo>
                        <a:pt x="141258" y="27809"/>
                        <a:pt x="127580" y="14131"/>
                        <a:pt x="110668" y="14131"/>
                      </a:cubicBezTo>
                      <a:cubicBezTo>
                        <a:pt x="107320" y="5846"/>
                        <a:pt x="99261" y="0"/>
                        <a:pt x="89783" y="0"/>
                      </a:cubicBezTo>
                      <a:cubicBezTo>
                        <a:pt x="81951" y="0"/>
                        <a:pt x="75084" y="3973"/>
                        <a:pt x="71054" y="9989"/>
                      </a:cubicBezTo>
                      <a:cubicBezTo>
                        <a:pt x="64244" y="10329"/>
                        <a:pt x="57661" y="11748"/>
                        <a:pt x="51645" y="14245"/>
                      </a:cubicBezTo>
                      <a:cubicBezTo>
                        <a:pt x="47502" y="11634"/>
                        <a:pt x="42621" y="10102"/>
                        <a:pt x="37343" y="10102"/>
                      </a:cubicBezTo>
                      <a:cubicBezTo>
                        <a:pt x="22304" y="10102"/>
                        <a:pt x="10102" y="22304"/>
                        <a:pt x="10102" y="37343"/>
                      </a:cubicBezTo>
                      <a:cubicBezTo>
                        <a:pt x="10102" y="43983"/>
                        <a:pt x="12542" y="49943"/>
                        <a:pt x="16458" y="54653"/>
                      </a:cubicBezTo>
                      <a:cubicBezTo>
                        <a:pt x="15267" y="59363"/>
                        <a:pt x="14585" y="64244"/>
                        <a:pt x="14585" y="69295"/>
                      </a:cubicBezTo>
                      <a:cubicBezTo>
                        <a:pt x="14585" y="74062"/>
                        <a:pt x="15210" y="78659"/>
                        <a:pt x="16231" y="83086"/>
                      </a:cubicBezTo>
                      <a:cubicBezTo>
                        <a:pt x="6697" y="87342"/>
                        <a:pt x="0" y="96820"/>
                        <a:pt x="0" y="107944"/>
                      </a:cubicBezTo>
                      <a:cubicBezTo>
                        <a:pt x="0" y="122983"/>
                        <a:pt x="12202" y="135185"/>
                        <a:pt x="27241" y="135185"/>
                      </a:cubicBezTo>
                      <a:cubicBezTo>
                        <a:pt x="36549" y="135185"/>
                        <a:pt x="44721" y="130531"/>
                        <a:pt x="49602" y="123437"/>
                      </a:cubicBezTo>
                      <a:cubicBezTo>
                        <a:pt x="53461" y="125197"/>
                        <a:pt x="57491" y="126559"/>
                        <a:pt x="61690" y="127410"/>
                      </a:cubicBezTo>
                      <a:cubicBezTo>
                        <a:pt x="64017" y="138363"/>
                        <a:pt x="73722" y="146592"/>
                        <a:pt x="85356" y="146592"/>
                      </a:cubicBezTo>
                      <a:cubicBezTo>
                        <a:pt x="98750" y="146592"/>
                        <a:pt x="109533" y="135753"/>
                        <a:pt x="109533" y="122416"/>
                      </a:cubicBezTo>
                      <a:cubicBezTo>
                        <a:pt x="109533" y="120599"/>
                        <a:pt x="109306" y="118897"/>
                        <a:pt x="108909" y="117194"/>
                      </a:cubicBezTo>
                      <a:cubicBezTo>
                        <a:pt x="114868" y="112824"/>
                        <a:pt x="119919" y="107433"/>
                        <a:pt x="123948" y="101190"/>
                      </a:cubicBezTo>
                      <a:cubicBezTo>
                        <a:pt x="126332" y="102268"/>
                        <a:pt x="128942" y="102893"/>
                        <a:pt x="131723" y="102893"/>
                      </a:cubicBezTo>
                      <a:cubicBezTo>
                        <a:pt x="142109" y="102893"/>
                        <a:pt x="150565" y="94437"/>
                        <a:pt x="150565" y="84051"/>
                      </a:cubicBezTo>
                      <a:cubicBezTo>
                        <a:pt x="150565" y="73665"/>
                        <a:pt x="142847" y="66060"/>
                        <a:pt x="133085" y="6537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2" name="Google Shape;2762;p34"/>
                <p:cNvSpPr/>
                <p:nvPr/>
              </p:nvSpPr>
              <p:spPr>
                <a:xfrm>
                  <a:off x="5329504" y="6794155"/>
                  <a:ext cx="16117" cy="16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7" h="16117" extrusionOk="0">
                      <a:moveTo>
                        <a:pt x="16118" y="8059"/>
                      </a:moveTo>
                      <a:cubicBezTo>
                        <a:pt x="16118" y="12510"/>
                        <a:pt x="12510" y="16118"/>
                        <a:pt x="8059" y="16118"/>
                      </a:cubicBezTo>
                      <a:cubicBezTo>
                        <a:pt x="3608" y="16118"/>
                        <a:pt x="0" y="12510"/>
                        <a:pt x="0" y="8059"/>
                      </a:cubicBezTo>
                      <a:cubicBezTo>
                        <a:pt x="0" y="3608"/>
                        <a:pt x="3608" y="0"/>
                        <a:pt x="8059" y="0"/>
                      </a:cubicBezTo>
                      <a:cubicBezTo>
                        <a:pt x="12510" y="0"/>
                        <a:pt x="16118" y="3608"/>
                        <a:pt x="16118" y="8059"/>
                      </a:cubicBezTo>
                      <a:close/>
                    </a:path>
                  </a:pathLst>
                </a:custGeom>
                <a:solidFill>
                  <a:srgbClr val="F0BC5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3" name="Google Shape;2763;p34"/>
                <p:cNvSpPr/>
                <p:nvPr/>
              </p:nvSpPr>
              <p:spPr>
                <a:xfrm>
                  <a:off x="5387789" y="6809422"/>
                  <a:ext cx="22360" cy="22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60" h="22360" extrusionOk="0">
                      <a:moveTo>
                        <a:pt x="22361" y="11180"/>
                      </a:moveTo>
                      <a:cubicBezTo>
                        <a:pt x="22361" y="17366"/>
                        <a:pt x="17366" y="22361"/>
                        <a:pt x="11180" y="22361"/>
                      </a:cubicBezTo>
                      <a:cubicBezTo>
                        <a:pt x="4994" y="22361"/>
                        <a:pt x="0" y="17366"/>
                        <a:pt x="0" y="11180"/>
                      </a:cubicBezTo>
                      <a:cubicBezTo>
                        <a:pt x="0" y="4994"/>
                        <a:pt x="4994" y="0"/>
                        <a:pt x="11180" y="0"/>
                      </a:cubicBezTo>
                      <a:cubicBezTo>
                        <a:pt x="17366" y="0"/>
                        <a:pt x="22361" y="4994"/>
                        <a:pt x="22361" y="1118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4" name="Google Shape;2764;p34"/>
                <p:cNvSpPr/>
                <p:nvPr/>
              </p:nvSpPr>
              <p:spPr>
                <a:xfrm>
                  <a:off x="5077636" y="6728663"/>
                  <a:ext cx="292704" cy="71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704" h="71678" extrusionOk="0">
                      <a:moveTo>
                        <a:pt x="291993" y="45119"/>
                      </a:moveTo>
                      <a:cubicBezTo>
                        <a:pt x="290347" y="41203"/>
                        <a:pt x="285977" y="39103"/>
                        <a:pt x="281834" y="38195"/>
                      </a:cubicBezTo>
                      <a:cubicBezTo>
                        <a:pt x="278486" y="37457"/>
                        <a:pt x="274854" y="37457"/>
                        <a:pt x="271732" y="38649"/>
                      </a:cubicBezTo>
                      <a:cubicBezTo>
                        <a:pt x="216001" y="21680"/>
                        <a:pt x="158511" y="12315"/>
                        <a:pt x="100339" y="10670"/>
                      </a:cubicBezTo>
                      <a:cubicBezTo>
                        <a:pt x="100169" y="4767"/>
                        <a:pt x="95345" y="0"/>
                        <a:pt x="89386" y="0"/>
                      </a:cubicBezTo>
                      <a:cubicBezTo>
                        <a:pt x="83427" y="0"/>
                        <a:pt x="78432" y="4937"/>
                        <a:pt x="78432" y="10953"/>
                      </a:cubicBezTo>
                      <a:cubicBezTo>
                        <a:pt x="78432" y="16969"/>
                        <a:pt x="83370" y="21963"/>
                        <a:pt x="89386" y="21963"/>
                      </a:cubicBezTo>
                      <a:cubicBezTo>
                        <a:pt x="93642" y="21963"/>
                        <a:pt x="97274" y="19523"/>
                        <a:pt x="99090" y="16004"/>
                      </a:cubicBezTo>
                      <a:cubicBezTo>
                        <a:pt x="155730" y="17480"/>
                        <a:pt x="211745" y="26390"/>
                        <a:pt x="266114" y="42508"/>
                      </a:cubicBezTo>
                      <a:cubicBezTo>
                        <a:pt x="183822" y="35130"/>
                        <a:pt x="101133" y="39046"/>
                        <a:pt x="19864" y="54312"/>
                      </a:cubicBezTo>
                      <a:cubicBezTo>
                        <a:pt x="17877" y="51588"/>
                        <a:pt x="14642" y="49772"/>
                        <a:pt x="11010" y="49772"/>
                      </a:cubicBezTo>
                      <a:cubicBezTo>
                        <a:pt x="4938" y="49772"/>
                        <a:pt x="0" y="54710"/>
                        <a:pt x="0" y="60726"/>
                      </a:cubicBezTo>
                      <a:cubicBezTo>
                        <a:pt x="0" y="66741"/>
                        <a:pt x="4938" y="71679"/>
                        <a:pt x="11010" y="71679"/>
                      </a:cubicBezTo>
                      <a:cubicBezTo>
                        <a:pt x="17083" y="71679"/>
                        <a:pt x="21963" y="66741"/>
                        <a:pt x="21963" y="60726"/>
                      </a:cubicBezTo>
                      <a:cubicBezTo>
                        <a:pt x="21963" y="60271"/>
                        <a:pt x="21907" y="59874"/>
                        <a:pt x="21850" y="59420"/>
                      </a:cubicBezTo>
                      <a:cubicBezTo>
                        <a:pt x="102212" y="44438"/>
                        <a:pt x="183993" y="40578"/>
                        <a:pt x="265319" y="47843"/>
                      </a:cubicBezTo>
                      <a:cubicBezTo>
                        <a:pt x="265092" y="51248"/>
                        <a:pt x="266227" y="54823"/>
                        <a:pt x="268668" y="57207"/>
                      </a:cubicBezTo>
                      <a:cubicBezTo>
                        <a:pt x="273378" y="61860"/>
                        <a:pt x="281494" y="61974"/>
                        <a:pt x="286999" y="58285"/>
                      </a:cubicBezTo>
                      <a:cubicBezTo>
                        <a:pt x="291255" y="55391"/>
                        <a:pt x="294036" y="49772"/>
                        <a:pt x="292050" y="4506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5" name="Google Shape;2765;p34"/>
                <p:cNvSpPr/>
                <p:nvPr/>
              </p:nvSpPr>
              <p:spPr>
                <a:xfrm>
                  <a:off x="5257769" y="6778889"/>
                  <a:ext cx="144322" cy="251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322" h="251812" extrusionOk="0">
                      <a:moveTo>
                        <a:pt x="144322" y="9875"/>
                      </a:moveTo>
                      <a:cubicBezTo>
                        <a:pt x="144322" y="4427"/>
                        <a:pt x="139896" y="0"/>
                        <a:pt x="134447" y="0"/>
                      </a:cubicBezTo>
                      <a:cubicBezTo>
                        <a:pt x="128999" y="0"/>
                        <a:pt x="124856" y="4256"/>
                        <a:pt x="124686" y="9478"/>
                      </a:cubicBezTo>
                      <a:cubicBezTo>
                        <a:pt x="91769" y="84675"/>
                        <a:pt x="54710" y="158908"/>
                        <a:pt x="14472" y="230530"/>
                      </a:cubicBezTo>
                      <a:cubicBezTo>
                        <a:pt x="13337" y="230132"/>
                        <a:pt x="12202" y="229906"/>
                        <a:pt x="10953" y="229906"/>
                      </a:cubicBezTo>
                      <a:cubicBezTo>
                        <a:pt x="4881" y="229906"/>
                        <a:pt x="0" y="234843"/>
                        <a:pt x="0" y="240859"/>
                      </a:cubicBezTo>
                      <a:cubicBezTo>
                        <a:pt x="0" y="246875"/>
                        <a:pt x="4938" y="251812"/>
                        <a:pt x="10953" y="251812"/>
                      </a:cubicBezTo>
                      <a:cubicBezTo>
                        <a:pt x="16969" y="251812"/>
                        <a:pt x="21907" y="246875"/>
                        <a:pt x="21907" y="240859"/>
                      </a:cubicBezTo>
                      <a:cubicBezTo>
                        <a:pt x="21907" y="237964"/>
                        <a:pt x="20772" y="235411"/>
                        <a:pt x="18955" y="233424"/>
                      </a:cubicBezTo>
                      <a:cubicBezTo>
                        <a:pt x="58399" y="163164"/>
                        <a:pt x="94777" y="90294"/>
                        <a:pt x="127297" y="16572"/>
                      </a:cubicBezTo>
                      <a:cubicBezTo>
                        <a:pt x="128318" y="17650"/>
                        <a:pt x="129510" y="18445"/>
                        <a:pt x="130929" y="18956"/>
                      </a:cubicBezTo>
                      <a:cubicBezTo>
                        <a:pt x="117989" y="81440"/>
                        <a:pt x="100906" y="143528"/>
                        <a:pt x="80192" y="203913"/>
                      </a:cubicBezTo>
                      <a:cubicBezTo>
                        <a:pt x="80135" y="203913"/>
                        <a:pt x="80021" y="203913"/>
                        <a:pt x="79965" y="203913"/>
                      </a:cubicBezTo>
                      <a:cubicBezTo>
                        <a:pt x="73892" y="203913"/>
                        <a:pt x="69011" y="208850"/>
                        <a:pt x="69011" y="214923"/>
                      </a:cubicBezTo>
                      <a:cubicBezTo>
                        <a:pt x="69011" y="220995"/>
                        <a:pt x="73949" y="225876"/>
                        <a:pt x="79965" y="225876"/>
                      </a:cubicBezTo>
                      <a:cubicBezTo>
                        <a:pt x="85981" y="225876"/>
                        <a:pt x="90918" y="220939"/>
                        <a:pt x="90918" y="214923"/>
                      </a:cubicBezTo>
                      <a:cubicBezTo>
                        <a:pt x="90918" y="210837"/>
                        <a:pt x="88648" y="207318"/>
                        <a:pt x="85356" y="205445"/>
                      </a:cubicBezTo>
                      <a:cubicBezTo>
                        <a:pt x="106241" y="144720"/>
                        <a:pt x="123381" y="82235"/>
                        <a:pt x="136377" y="19353"/>
                      </a:cubicBezTo>
                      <a:cubicBezTo>
                        <a:pt x="140860" y="18445"/>
                        <a:pt x="144266" y="14642"/>
                        <a:pt x="144266" y="987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6" name="Google Shape;2766;p34"/>
                <p:cNvSpPr/>
                <p:nvPr/>
              </p:nvSpPr>
              <p:spPr>
                <a:xfrm>
                  <a:off x="5426325" y="6767254"/>
                  <a:ext cx="165207" cy="137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207" h="137398" extrusionOk="0">
                      <a:moveTo>
                        <a:pt x="154197" y="94777"/>
                      </a:moveTo>
                      <a:cubicBezTo>
                        <a:pt x="149373" y="94777"/>
                        <a:pt x="145287" y="97899"/>
                        <a:pt x="143812" y="102269"/>
                      </a:cubicBezTo>
                      <a:cubicBezTo>
                        <a:pt x="102496" y="69182"/>
                        <a:pt x="59250" y="37741"/>
                        <a:pt x="14983" y="8797"/>
                      </a:cubicBezTo>
                      <a:cubicBezTo>
                        <a:pt x="15040" y="8399"/>
                        <a:pt x="15210" y="8059"/>
                        <a:pt x="15210" y="7605"/>
                      </a:cubicBezTo>
                      <a:cubicBezTo>
                        <a:pt x="15210" y="3405"/>
                        <a:pt x="11805" y="0"/>
                        <a:pt x="7605" y="0"/>
                      </a:cubicBezTo>
                      <a:cubicBezTo>
                        <a:pt x="3405" y="0"/>
                        <a:pt x="0" y="3405"/>
                        <a:pt x="0" y="7605"/>
                      </a:cubicBezTo>
                      <a:cubicBezTo>
                        <a:pt x="0" y="11805"/>
                        <a:pt x="3405" y="15210"/>
                        <a:pt x="7605" y="15210"/>
                      </a:cubicBezTo>
                      <a:cubicBezTo>
                        <a:pt x="8513" y="15210"/>
                        <a:pt x="9364" y="14983"/>
                        <a:pt x="10216" y="14699"/>
                      </a:cubicBezTo>
                      <a:cubicBezTo>
                        <a:pt x="45572" y="52667"/>
                        <a:pt x="84335" y="87797"/>
                        <a:pt x="125480" y="119351"/>
                      </a:cubicBezTo>
                      <a:cubicBezTo>
                        <a:pt x="123835" y="121281"/>
                        <a:pt x="122813" y="123721"/>
                        <a:pt x="122813" y="126445"/>
                      </a:cubicBezTo>
                      <a:cubicBezTo>
                        <a:pt x="122813" y="132518"/>
                        <a:pt x="127751" y="137399"/>
                        <a:pt x="133766" y="137399"/>
                      </a:cubicBezTo>
                      <a:cubicBezTo>
                        <a:pt x="139782" y="137399"/>
                        <a:pt x="144720" y="132461"/>
                        <a:pt x="144720" y="126445"/>
                      </a:cubicBezTo>
                      <a:cubicBezTo>
                        <a:pt x="144720" y="120430"/>
                        <a:pt x="139782" y="115492"/>
                        <a:pt x="133766" y="115492"/>
                      </a:cubicBezTo>
                      <a:cubicBezTo>
                        <a:pt x="132461" y="115492"/>
                        <a:pt x="131269" y="115776"/>
                        <a:pt x="130134" y="116173"/>
                      </a:cubicBezTo>
                      <a:cubicBezTo>
                        <a:pt x="92507" y="87399"/>
                        <a:pt x="56980" y="55561"/>
                        <a:pt x="24120" y="21396"/>
                      </a:cubicBezTo>
                      <a:cubicBezTo>
                        <a:pt x="65152" y="48807"/>
                        <a:pt x="105333" y="78205"/>
                        <a:pt x="143755" y="109079"/>
                      </a:cubicBezTo>
                      <a:cubicBezTo>
                        <a:pt x="145174" y="113506"/>
                        <a:pt x="149260" y="116740"/>
                        <a:pt x="154197" y="116740"/>
                      </a:cubicBezTo>
                      <a:cubicBezTo>
                        <a:pt x="160270" y="116740"/>
                        <a:pt x="165207" y="111803"/>
                        <a:pt x="165207" y="105787"/>
                      </a:cubicBezTo>
                      <a:cubicBezTo>
                        <a:pt x="165207" y="99771"/>
                        <a:pt x="160270" y="94834"/>
                        <a:pt x="154197" y="9483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7" name="Google Shape;2767;p34"/>
                <p:cNvSpPr/>
                <p:nvPr/>
              </p:nvSpPr>
              <p:spPr>
                <a:xfrm>
                  <a:off x="5392272" y="6597564"/>
                  <a:ext cx="205501" cy="154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01" h="154367" extrusionOk="0">
                      <a:moveTo>
                        <a:pt x="194492" y="42167"/>
                      </a:moveTo>
                      <a:cubicBezTo>
                        <a:pt x="188419" y="42167"/>
                        <a:pt x="183482" y="47105"/>
                        <a:pt x="183482" y="53121"/>
                      </a:cubicBezTo>
                      <a:cubicBezTo>
                        <a:pt x="183482" y="54029"/>
                        <a:pt x="183595" y="54880"/>
                        <a:pt x="183822" y="55674"/>
                      </a:cubicBezTo>
                      <a:cubicBezTo>
                        <a:pt x="138761" y="89386"/>
                        <a:pt x="88932" y="115435"/>
                        <a:pt x="35470" y="133256"/>
                      </a:cubicBezTo>
                      <a:cubicBezTo>
                        <a:pt x="35300" y="132234"/>
                        <a:pt x="35017" y="131269"/>
                        <a:pt x="34676" y="130304"/>
                      </a:cubicBezTo>
                      <a:cubicBezTo>
                        <a:pt x="87626" y="102949"/>
                        <a:pt x="135639" y="65322"/>
                        <a:pt x="174742" y="20431"/>
                      </a:cubicBezTo>
                      <a:cubicBezTo>
                        <a:pt x="176331" y="21339"/>
                        <a:pt x="178147" y="21906"/>
                        <a:pt x="180133" y="21906"/>
                      </a:cubicBezTo>
                      <a:cubicBezTo>
                        <a:pt x="186206" y="21906"/>
                        <a:pt x="191087" y="16969"/>
                        <a:pt x="191087" y="10953"/>
                      </a:cubicBezTo>
                      <a:cubicBezTo>
                        <a:pt x="191087" y="4937"/>
                        <a:pt x="186149" y="0"/>
                        <a:pt x="180133" y="0"/>
                      </a:cubicBezTo>
                      <a:cubicBezTo>
                        <a:pt x="174118" y="0"/>
                        <a:pt x="169180" y="4937"/>
                        <a:pt x="169180" y="10953"/>
                      </a:cubicBezTo>
                      <a:cubicBezTo>
                        <a:pt x="169180" y="13110"/>
                        <a:pt x="169804" y="15096"/>
                        <a:pt x="170883" y="16742"/>
                      </a:cubicBezTo>
                      <a:cubicBezTo>
                        <a:pt x="132177" y="61236"/>
                        <a:pt x="84562" y="98523"/>
                        <a:pt x="32122" y="125594"/>
                      </a:cubicBezTo>
                      <a:cubicBezTo>
                        <a:pt x="28830" y="121337"/>
                        <a:pt x="23723" y="118500"/>
                        <a:pt x="17934" y="118500"/>
                      </a:cubicBezTo>
                      <a:cubicBezTo>
                        <a:pt x="8059" y="118500"/>
                        <a:pt x="0" y="126502"/>
                        <a:pt x="0" y="136434"/>
                      </a:cubicBezTo>
                      <a:cubicBezTo>
                        <a:pt x="0" y="146365"/>
                        <a:pt x="8002" y="154367"/>
                        <a:pt x="17934" y="154367"/>
                      </a:cubicBezTo>
                      <a:cubicBezTo>
                        <a:pt x="27014" y="154367"/>
                        <a:pt x="34392" y="147614"/>
                        <a:pt x="35641" y="138874"/>
                      </a:cubicBezTo>
                      <a:cubicBezTo>
                        <a:pt x="90010" y="120940"/>
                        <a:pt x="140633" y="94607"/>
                        <a:pt x="186490" y="60442"/>
                      </a:cubicBezTo>
                      <a:cubicBezTo>
                        <a:pt x="188476" y="62655"/>
                        <a:pt x="191370" y="64017"/>
                        <a:pt x="194549" y="64017"/>
                      </a:cubicBezTo>
                      <a:cubicBezTo>
                        <a:pt x="200621" y="64017"/>
                        <a:pt x="205502" y="59080"/>
                        <a:pt x="205502" y="53007"/>
                      </a:cubicBezTo>
                      <a:cubicBezTo>
                        <a:pt x="205502" y="46934"/>
                        <a:pt x="200564" y="42054"/>
                        <a:pt x="194549" y="4205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8" name="Google Shape;2768;p34"/>
                <p:cNvSpPr/>
                <p:nvPr/>
              </p:nvSpPr>
              <p:spPr>
                <a:xfrm>
                  <a:off x="5308733" y="6451482"/>
                  <a:ext cx="64698" cy="31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98" h="311175" extrusionOk="0">
                      <a:moveTo>
                        <a:pt x="56015" y="280926"/>
                      </a:moveTo>
                      <a:cubicBezTo>
                        <a:pt x="64585" y="194492"/>
                        <a:pt x="64812" y="106922"/>
                        <a:pt x="56696" y="20431"/>
                      </a:cubicBezTo>
                      <a:cubicBezTo>
                        <a:pt x="59988" y="18501"/>
                        <a:pt x="62201" y="15039"/>
                        <a:pt x="62201" y="10953"/>
                      </a:cubicBezTo>
                      <a:cubicBezTo>
                        <a:pt x="62201" y="4881"/>
                        <a:pt x="57264" y="0"/>
                        <a:pt x="51248" y="0"/>
                      </a:cubicBezTo>
                      <a:cubicBezTo>
                        <a:pt x="45232" y="0"/>
                        <a:pt x="40295" y="4937"/>
                        <a:pt x="40295" y="10953"/>
                      </a:cubicBezTo>
                      <a:cubicBezTo>
                        <a:pt x="40295" y="16969"/>
                        <a:pt x="45232" y="21906"/>
                        <a:pt x="51248" y="21906"/>
                      </a:cubicBezTo>
                      <a:cubicBezTo>
                        <a:pt x="51305" y="21906"/>
                        <a:pt x="51361" y="21906"/>
                        <a:pt x="51475" y="21906"/>
                      </a:cubicBezTo>
                      <a:cubicBezTo>
                        <a:pt x="59363" y="107206"/>
                        <a:pt x="59136" y="193470"/>
                        <a:pt x="50851" y="278713"/>
                      </a:cubicBezTo>
                      <a:cubicBezTo>
                        <a:pt x="50964" y="217250"/>
                        <a:pt x="39443" y="155105"/>
                        <a:pt x="17366" y="97785"/>
                      </a:cubicBezTo>
                      <a:cubicBezTo>
                        <a:pt x="20091" y="95799"/>
                        <a:pt x="21907" y="92564"/>
                        <a:pt x="21907" y="88931"/>
                      </a:cubicBezTo>
                      <a:cubicBezTo>
                        <a:pt x="21907" y="82859"/>
                        <a:pt x="16969" y="77978"/>
                        <a:pt x="10953" y="77978"/>
                      </a:cubicBezTo>
                      <a:cubicBezTo>
                        <a:pt x="4938" y="77978"/>
                        <a:pt x="0" y="82916"/>
                        <a:pt x="0" y="88931"/>
                      </a:cubicBezTo>
                      <a:cubicBezTo>
                        <a:pt x="0" y="94947"/>
                        <a:pt x="4938" y="99885"/>
                        <a:pt x="10953" y="99885"/>
                      </a:cubicBezTo>
                      <a:cubicBezTo>
                        <a:pt x="11464" y="99885"/>
                        <a:pt x="11918" y="99828"/>
                        <a:pt x="12429" y="99714"/>
                      </a:cubicBezTo>
                      <a:cubicBezTo>
                        <a:pt x="34335" y="156581"/>
                        <a:pt x="45686" y="218328"/>
                        <a:pt x="45516" y="279224"/>
                      </a:cubicBezTo>
                      <a:cubicBezTo>
                        <a:pt x="38081" y="280699"/>
                        <a:pt x="32463" y="287226"/>
                        <a:pt x="32463" y="295057"/>
                      </a:cubicBezTo>
                      <a:cubicBezTo>
                        <a:pt x="32463" y="303968"/>
                        <a:pt x="39670" y="311175"/>
                        <a:pt x="48580" y="311175"/>
                      </a:cubicBezTo>
                      <a:cubicBezTo>
                        <a:pt x="57491" y="311175"/>
                        <a:pt x="64698" y="303968"/>
                        <a:pt x="64698" y="295057"/>
                      </a:cubicBezTo>
                      <a:cubicBezTo>
                        <a:pt x="64698" y="288872"/>
                        <a:pt x="61180" y="283537"/>
                        <a:pt x="56015" y="28081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769" name="Google Shape;2769;p34"/>
            <p:cNvSpPr/>
            <p:nvPr/>
          </p:nvSpPr>
          <p:spPr>
            <a:xfrm>
              <a:off x="7892329" y="1698227"/>
              <a:ext cx="1699861" cy="565226"/>
            </a:xfrm>
            <a:custGeom>
              <a:avLst/>
              <a:gdLst/>
              <a:ahLst/>
              <a:cxnLst/>
              <a:rect l="l" t="t" r="r" b="b"/>
              <a:pathLst>
                <a:path w="1794049" h="596545" extrusionOk="0">
                  <a:moveTo>
                    <a:pt x="1589995" y="222090"/>
                  </a:moveTo>
                  <a:cubicBezTo>
                    <a:pt x="1526043" y="189867"/>
                    <a:pt x="1448363" y="159398"/>
                    <a:pt x="1385896" y="194457"/>
                  </a:cubicBezTo>
                  <a:cubicBezTo>
                    <a:pt x="1363078" y="207239"/>
                    <a:pt x="1338550" y="228706"/>
                    <a:pt x="1314832" y="221415"/>
                  </a:cubicBezTo>
                  <a:cubicBezTo>
                    <a:pt x="1312762" y="226411"/>
                    <a:pt x="1310422" y="231316"/>
                    <a:pt x="1307496" y="235907"/>
                  </a:cubicBezTo>
                  <a:cubicBezTo>
                    <a:pt x="1289809" y="263630"/>
                    <a:pt x="1257405" y="281317"/>
                    <a:pt x="1224507" y="281182"/>
                  </a:cubicBezTo>
                  <a:cubicBezTo>
                    <a:pt x="1204614" y="281092"/>
                    <a:pt x="1183372" y="273757"/>
                    <a:pt x="1172480" y="257060"/>
                  </a:cubicBezTo>
                  <a:cubicBezTo>
                    <a:pt x="1161589" y="240408"/>
                    <a:pt x="1165954" y="213809"/>
                    <a:pt x="1184272" y="205978"/>
                  </a:cubicBezTo>
                  <a:cubicBezTo>
                    <a:pt x="1178061" y="220245"/>
                    <a:pt x="1188277" y="238202"/>
                    <a:pt x="1203129" y="242703"/>
                  </a:cubicBezTo>
                  <a:cubicBezTo>
                    <a:pt x="1218026" y="247248"/>
                    <a:pt x="1234813" y="240048"/>
                    <a:pt x="1244444" y="227851"/>
                  </a:cubicBezTo>
                  <a:cubicBezTo>
                    <a:pt x="1254075" y="215655"/>
                    <a:pt x="1257451" y="199453"/>
                    <a:pt x="1256955" y="183926"/>
                  </a:cubicBezTo>
                  <a:cubicBezTo>
                    <a:pt x="1256100" y="158093"/>
                    <a:pt x="1244489" y="133070"/>
                    <a:pt x="1226307" y="114842"/>
                  </a:cubicBezTo>
                  <a:cubicBezTo>
                    <a:pt x="1185217" y="94815"/>
                    <a:pt x="1132020" y="96975"/>
                    <a:pt x="1097951" y="128389"/>
                  </a:cubicBezTo>
                  <a:cubicBezTo>
                    <a:pt x="1087060" y="93015"/>
                    <a:pt x="1037149" y="77128"/>
                    <a:pt x="1007806" y="99631"/>
                  </a:cubicBezTo>
                  <a:cubicBezTo>
                    <a:pt x="1004610" y="53410"/>
                    <a:pt x="964825" y="14931"/>
                    <a:pt x="919820" y="3994"/>
                  </a:cubicBezTo>
                  <a:cubicBezTo>
                    <a:pt x="874770" y="-6942"/>
                    <a:pt x="826614" y="5659"/>
                    <a:pt x="786379" y="28657"/>
                  </a:cubicBezTo>
                  <a:cubicBezTo>
                    <a:pt x="746144" y="51655"/>
                    <a:pt x="712480" y="84329"/>
                    <a:pt x="679266" y="116688"/>
                  </a:cubicBezTo>
                  <a:cubicBezTo>
                    <a:pt x="653928" y="95355"/>
                    <a:pt x="615719" y="90720"/>
                    <a:pt x="586015" y="105346"/>
                  </a:cubicBezTo>
                  <a:cubicBezTo>
                    <a:pt x="556312" y="120018"/>
                    <a:pt x="536734" y="153142"/>
                    <a:pt x="538264" y="186266"/>
                  </a:cubicBezTo>
                  <a:cubicBezTo>
                    <a:pt x="511351" y="228616"/>
                    <a:pt x="453924" y="239282"/>
                    <a:pt x="403833" y="235727"/>
                  </a:cubicBezTo>
                  <a:cubicBezTo>
                    <a:pt x="353787" y="232217"/>
                    <a:pt x="303291" y="218670"/>
                    <a:pt x="254100" y="228661"/>
                  </a:cubicBezTo>
                  <a:cubicBezTo>
                    <a:pt x="209455" y="237752"/>
                    <a:pt x="171065" y="265251"/>
                    <a:pt x="128940" y="282668"/>
                  </a:cubicBezTo>
                  <a:cubicBezTo>
                    <a:pt x="86815" y="300040"/>
                    <a:pt x="33304" y="305215"/>
                    <a:pt x="0" y="274162"/>
                  </a:cubicBezTo>
                  <a:cubicBezTo>
                    <a:pt x="42170" y="316422"/>
                    <a:pt x="106393" y="335324"/>
                    <a:pt x="164720" y="322632"/>
                  </a:cubicBezTo>
                  <a:cubicBezTo>
                    <a:pt x="212965" y="312146"/>
                    <a:pt x="266027" y="282623"/>
                    <a:pt x="307387" y="309626"/>
                  </a:cubicBezTo>
                  <a:cubicBezTo>
                    <a:pt x="343121" y="332984"/>
                    <a:pt x="345101" y="384245"/>
                    <a:pt x="368009" y="420294"/>
                  </a:cubicBezTo>
                  <a:cubicBezTo>
                    <a:pt x="386281" y="449053"/>
                    <a:pt x="419540" y="467640"/>
                    <a:pt x="453609" y="468270"/>
                  </a:cubicBezTo>
                  <a:cubicBezTo>
                    <a:pt x="487678" y="468855"/>
                    <a:pt x="521522" y="451393"/>
                    <a:pt x="540830" y="423310"/>
                  </a:cubicBezTo>
                  <a:cubicBezTo>
                    <a:pt x="592901" y="466245"/>
                    <a:pt x="679401" y="457694"/>
                    <a:pt x="722021" y="405397"/>
                  </a:cubicBezTo>
                  <a:cubicBezTo>
                    <a:pt x="732148" y="415524"/>
                    <a:pt x="742274" y="425650"/>
                    <a:pt x="752355" y="435776"/>
                  </a:cubicBezTo>
                  <a:cubicBezTo>
                    <a:pt x="724182" y="477406"/>
                    <a:pt x="735703" y="540729"/>
                    <a:pt x="776793" y="569712"/>
                  </a:cubicBezTo>
                  <a:cubicBezTo>
                    <a:pt x="807262" y="591225"/>
                    <a:pt x="850107" y="591045"/>
                    <a:pt x="882376" y="572997"/>
                  </a:cubicBezTo>
                  <a:cubicBezTo>
                    <a:pt x="872159" y="555130"/>
                    <a:pt x="866534" y="534743"/>
                    <a:pt x="867344" y="514220"/>
                  </a:cubicBezTo>
                  <a:cubicBezTo>
                    <a:pt x="868829" y="477586"/>
                    <a:pt x="891017" y="442122"/>
                    <a:pt x="924096" y="426325"/>
                  </a:cubicBezTo>
                  <a:cubicBezTo>
                    <a:pt x="957175" y="410528"/>
                    <a:pt x="999705" y="415974"/>
                    <a:pt x="1026663" y="440817"/>
                  </a:cubicBezTo>
                  <a:cubicBezTo>
                    <a:pt x="1039309" y="452518"/>
                    <a:pt x="1048625" y="468450"/>
                    <a:pt x="1049841" y="485642"/>
                  </a:cubicBezTo>
                  <a:cubicBezTo>
                    <a:pt x="1051056" y="502834"/>
                    <a:pt x="1043315" y="520971"/>
                    <a:pt x="1028598" y="529972"/>
                  </a:cubicBezTo>
                  <a:cubicBezTo>
                    <a:pt x="1013881" y="538973"/>
                    <a:pt x="992594" y="536768"/>
                    <a:pt x="981657" y="523447"/>
                  </a:cubicBezTo>
                  <a:cubicBezTo>
                    <a:pt x="970721" y="510125"/>
                    <a:pt x="973962" y="486947"/>
                    <a:pt x="989218" y="478891"/>
                  </a:cubicBezTo>
                  <a:cubicBezTo>
                    <a:pt x="977967" y="486542"/>
                    <a:pt x="978417" y="505489"/>
                    <a:pt x="989038" y="513950"/>
                  </a:cubicBezTo>
                  <a:cubicBezTo>
                    <a:pt x="999660" y="522411"/>
                    <a:pt x="1016672" y="519936"/>
                    <a:pt x="1025853" y="509945"/>
                  </a:cubicBezTo>
                  <a:cubicBezTo>
                    <a:pt x="1035079" y="499954"/>
                    <a:pt x="1036699" y="484337"/>
                    <a:pt x="1031613" y="471735"/>
                  </a:cubicBezTo>
                  <a:cubicBezTo>
                    <a:pt x="1026528" y="459134"/>
                    <a:pt x="1015636" y="449458"/>
                    <a:pt x="1003305" y="443787"/>
                  </a:cubicBezTo>
                  <a:cubicBezTo>
                    <a:pt x="983683" y="434741"/>
                    <a:pt x="959875" y="435236"/>
                    <a:pt x="940658" y="445092"/>
                  </a:cubicBezTo>
                  <a:cubicBezTo>
                    <a:pt x="921440" y="454948"/>
                    <a:pt x="907129" y="474031"/>
                    <a:pt x="903078" y="495228"/>
                  </a:cubicBezTo>
                  <a:cubicBezTo>
                    <a:pt x="899523" y="513680"/>
                    <a:pt x="903708" y="532448"/>
                    <a:pt x="912439" y="549280"/>
                  </a:cubicBezTo>
                  <a:cubicBezTo>
                    <a:pt x="952494" y="598200"/>
                    <a:pt x="1030083" y="611432"/>
                    <a:pt x="1083955" y="578173"/>
                  </a:cubicBezTo>
                  <a:cubicBezTo>
                    <a:pt x="1138366" y="544554"/>
                    <a:pt x="1161184" y="468045"/>
                    <a:pt x="1134091" y="410123"/>
                  </a:cubicBezTo>
                  <a:cubicBezTo>
                    <a:pt x="1159339" y="438206"/>
                    <a:pt x="1201329" y="450043"/>
                    <a:pt x="1237513" y="439196"/>
                  </a:cubicBezTo>
                  <a:cubicBezTo>
                    <a:pt x="1273697" y="428350"/>
                    <a:pt x="1302321" y="395451"/>
                    <a:pt x="1307947" y="358097"/>
                  </a:cubicBezTo>
                  <a:cubicBezTo>
                    <a:pt x="1338010" y="373129"/>
                    <a:pt x="1374329" y="353911"/>
                    <a:pt x="1397642" y="329698"/>
                  </a:cubicBezTo>
                  <a:cubicBezTo>
                    <a:pt x="1420955" y="305485"/>
                    <a:pt x="1439452" y="275062"/>
                    <a:pt x="1469291" y="259580"/>
                  </a:cubicBezTo>
                  <a:cubicBezTo>
                    <a:pt x="1503360" y="241848"/>
                    <a:pt x="1544945" y="247653"/>
                    <a:pt x="1581444" y="259715"/>
                  </a:cubicBezTo>
                  <a:cubicBezTo>
                    <a:pt x="1617899" y="271776"/>
                    <a:pt x="1652778" y="289688"/>
                    <a:pt x="1690717" y="295629"/>
                  </a:cubicBezTo>
                  <a:cubicBezTo>
                    <a:pt x="1728657" y="301570"/>
                    <a:pt x="1772492" y="292299"/>
                    <a:pt x="1794050" y="260525"/>
                  </a:cubicBezTo>
                  <a:cubicBezTo>
                    <a:pt x="1728252" y="288878"/>
                    <a:pt x="1653948" y="254314"/>
                    <a:pt x="1589995" y="2220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0" name="Google Shape;2770;p34"/>
            <p:cNvSpPr/>
            <p:nvPr/>
          </p:nvSpPr>
          <p:spPr>
            <a:xfrm>
              <a:off x="7111530" y="2320407"/>
              <a:ext cx="1165763" cy="383225"/>
            </a:xfrm>
            <a:custGeom>
              <a:avLst/>
              <a:gdLst/>
              <a:ahLst/>
              <a:cxnLst/>
              <a:rect l="l" t="t" r="r" b="b"/>
              <a:pathLst>
                <a:path w="1230357" h="404459" extrusionOk="0">
                  <a:moveTo>
                    <a:pt x="1117394" y="183172"/>
                  </a:moveTo>
                  <a:cubicBezTo>
                    <a:pt x="1084315" y="190373"/>
                    <a:pt x="1047906" y="210580"/>
                    <a:pt x="1019552" y="192083"/>
                  </a:cubicBezTo>
                  <a:cubicBezTo>
                    <a:pt x="995024" y="176061"/>
                    <a:pt x="993674" y="140912"/>
                    <a:pt x="977967" y="116204"/>
                  </a:cubicBezTo>
                  <a:cubicBezTo>
                    <a:pt x="965411" y="96492"/>
                    <a:pt x="942638" y="83710"/>
                    <a:pt x="919280" y="83305"/>
                  </a:cubicBezTo>
                  <a:cubicBezTo>
                    <a:pt x="895922" y="82900"/>
                    <a:pt x="872700" y="94871"/>
                    <a:pt x="859468" y="114134"/>
                  </a:cubicBezTo>
                  <a:cubicBezTo>
                    <a:pt x="823779" y="84700"/>
                    <a:pt x="764461" y="90551"/>
                    <a:pt x="735208" y="126420"/>
                  </a:cubicBezTo>
                  <a:cubicBezTo>
                    <a:pt x="728277" y="119489"/>
                    <a:pt x="721346" y="112513"/>
                    <a:pt x="714415" y="105583"/>
                  </a:cubicBezTo>
                  <a:cubicBezTo>
                    <a:pt x="733768" y="77049"/>
                    <a:pt x="725847" y="33619"/>
                    <a:pt x="697674" y="13727"/>
                  </a:cubicBezTo>
                  <a:cubicBezTo>
                    <a:pt x="672651" y="-3960"/>
                    <a:pt x="635476" y="-270"/>
                    <a:pt x="613153" y="20252"/>
                  </a:cubicBezTo>
                  <a:cubicBezTo>
                    <a:pt x="620084" y="30244"/>
                    <a:pt x="625170" y="41855"/>
                    <a:pt x="627960" y="53556"/>
                  </a:cubicBezTo>
                  <a:cubicBezTo>
                    <a:pt x="632461" y="72324"/>
                    <a:pt x="632596" y="92576"/>
                    <a:pt x="625125" y="110353"/>
                  </a:cubicBezTo>
                  <a:cubicBezTo>
                    <a:pt x="617654" y="128130"/>
                    <a:pt x="601677" y="142892"/>
                    <a:pt x="582640" y="145863"/>
                  </a:cubicBezTo>
                  <a:cubicBezTo>
                    <a:pt x="563603" y="148833"/>
                    <a:pt x="542405" y="138122"/>
                    <a:pt x="536149" y="119894"/>
                  </a:cubicBezTo>
                  <a:cubicBezTo>
                    <a:pt x="533179" y="111253"/>
                    <a:pt x="533989" y="100722"/>
                    <a:pt x="540425" y="94241"/>
                  </a:cubicBezTo>
                  <a:cubicBezTo>
                    <a:pt x="546860" y="87761"/>
                    <a:pt x="559507" y="87851"/>
                    <a:pt x="564098" y="95771"/>
                  </a:cubicBezTo>
                  <a:cubicBezTo>
                    <a:pt x="556852" y="95907"/>
                    <a:pt x="552261" y="105313"/>
                    <a:pt x="555412" y="111838"/>
                  </a:cubicBezTo>
                  <a:cubicBezTo>
                    <a:pt x="558562" y="118364"/>
                    <a:pt x="566978" y="121110"/>
                    <a:pt x="573999" y="119309"/>
                  </a:cubicBezTo>
                  <a:cubicBezTo>
                    <a:pt x="581020" y="117509"/>
                    <a:pt x="586555" y="112063"/>
                    <a:pt x="590471" y="105988"/>
                  </a:cubicBezTo>
                  <a:cubicBezTo>
                    <a:pt x="605277" y="82675"/>
                    <a:pt x="597357" y="49911"/>
                    <a:pt x="577869" y="30379"/>
                  </a:cubicBezTo>
                  <a:cubicBezTo>
                    <a:pt x="558787" y="11251"/>
                    <a:pt x="531334" y="2835"/>
                    <a:pt x="504420" y="0"/>
                  </a:cubicBezTo>
                  <a:cubicBezTo>
                    <a:pt x="498345" y="2025"/>
                    <a:pt x="492494" y="4591"/>
                    <a:pt x="487003" y="8011"/>
                  </a:cubicBezTo>
                  <a:cubicBezTo>
                    <a:pt x="449694" y="31054"/>
                    <a:pt x="434032" y="83530"/>
                    <a:pt x="452619" y="123270"/>
                  </a:cubicBezTo>
                  <a:cubicBezTo>
                    <a:pt x="435292" y="104007"/>
                    <a:pt x="406534" y="95907"/>
                    <a:pt x="381691" y="103332"/>
                  </a:cubicBezTo>
                  <a:cubicBezTo>
                    <a:pt x="356848" y="110758"/>
                    <a:pt x="337270" y="133351"/>
                    <a:pt x="333400" y="158959"/>
                  </a:cubicBezTo>
                  <a:cubicBezTo>
                    <a:pt x="312787" y="148653"/>
                    <a:pt x="287900" y="161839"/>
                    <a:pt x="271878" y="178446"/>
                  </a:cubicBezTo>
                  <a:cubicBezTo>
                    <a:pt x="255856" y="195053"/>
                    <a:pt x="243209" y="215891"/>
                    <a:pt x="222732" y="226512"/>
                  </a:cubicBezTo>
                  <a:cubicBezTo>
                    <a:pt x="199374" y="238664"/>
                    <a:pt x="170841" y="234703"/>
                    <a:pt x="145818" y="226422"/>
                  </a:cubicBezTo>
                  <a:cubicBezTo>
                    <a:pt x="120795" y="218141"/>
                    <a:pt x="96897" y="205855"/>
                    <a:pt x="70883" y="201804"/>
                  </a:cubicBezTo>
                  <a:cubicBezTo>
                    <a:pt x="44870" y="197754"/>
                    <a:pt x="14807" y="204099"/>
                    <a:pt x="0" y="225882"/>
                  </a:cubicBezTo>
                  <a:cubicBezTo>
                    <a:pt x="45095" y="206440"/>
                    <a:pt x="96042" y="230113"/>
                    <a:pt x="139922" y="252210"/>
                  </a:cubicBezTo>
                  <a:cubicBezTo>
                    <a:pt x="183802" y="274308"/>
                    <a:pt x="237043" y="295190"/>
                    <a:pt x="279889" y="271158"/>
                  </a:cubicBezTo>
                  <a:cubicBezTo>
                    <a:pt x="296541" y="261796"/>
                    <a:pt x="314543" y="245729"/>
                    <a:pt x="331780" y="253875"/>
                  </a:cubicBezTo>
                  <a:cubicBezTo>
                    <a:pt x="344876" y="260086"/>
                    <a:pt x="348207" y="276648"/>
                    <a:pt x="353922" y="290015"/>
                  </a:cubicBezTo>
                  <a:cubicBezTo>
                    <a:pt x="373275" y="335290"/>
                    <a:pt x="441143" y="349827"/>
                    <a:pt x="477327" y="316433"/>
                  </a:cubicBezTo>
                  <a:cubicBezTo>
                    <a:pt x="484798" y="340691"/>
                    <a:pt x="519047" y="351582"/>
                    <a:pt x="539164" y="336145"/>
                  </a:cubicBezTo>
                  <a:cubicBezTo>
                    <a:pt x="541370" y="367874"/>
                    <a:pt x="568643" y="394202"/>
                    <a:pt x="599517" y="401718"/>
                  </a:cubicBezTo>
                  <a:cubicBezTo>
                    <a:pt x="630390" y="409234"/>
                    <a:pt x="663425" y="400548"/>
                    <a:pt x="691058" y="384796"/>
                  </a:cubicBezTo>
                  <a:cubicBezTo>
                    <a:pt x="718646" y="369044"/>
                    <a:pt x="741734" y="346587"/>
                    <a:pt x="764506" y="324444"/>
                  </a:cubicBezTo>
                  <a:cubicBezTo>
                    <a:pt x="775578" y="333760"/>
                    <a:pt x="790160" y="338396"/>
                    <a:pt x="804606" y="337946"/>
                  </a:cubicBezTo>
                  <a:cubicBezTo>
                    <a:pt x="821393" y="326019"/>
                    <a:pt x="832465" y="305947"/>
                    <a:pt x="832285" y="285289"/>
                  </a:cubicBezTo>
                  <a:cubicBezTo>
                    <a:pt x="832105" y="259681"/>
                    <a:pt x="814913" y="235018"/>
                    <a:pt x="790970" y="226017"/>
                  </a:cubicBezTo>
                  <a:cubicBezTo>
                    <a:pt x="781294" y="222372"/>
                    <a:pt x="770312" y="221157"/>
                    <a:pt x="760591" y="224757"/>
                  </a:cubicBezTo>
                  <a:cubicBezTo>
                    <a:pt x="750870" y="228312"/>
                    <a:pt x="742814" y="237313"/>
                    <a:pt x="742229" y="247665"/>
                  </a:cubicBezTo>
                  <a:cubicBezTo>
                    <a:pt x="741644" y="258016"/>
                    <a:pt x="750015" y="268592"/>
                    <a:pt x="760366" y="268727"/>
                  </a:cubicBezTo>
                  <a:cubicBezTo>
                    <a:pt x="770717" y="268862"/>
                    <a:pt x="779583" y="256531"/>
                    <a:pt x="774858" y="247305"/>
                  </a:cubicBezTo>
                  <a:cubicBezTo>
                    <a:pt x="783679" y="260446"/>
                    <a:pt x="775263" y="280654"/>
                    <a:pt x="760276" y="285649"/>
                  </a:cubicBezTo>
                  <a:cubicBezTo>
                    <a:pt x="745289" y="290645"/>
                    <a:pt x="727737" y="281599"/>
                    <a:pt x="720941" y="267332"/>
                  </a:cubicBezTo>
                  <a:cubicBezTo>
                    <a:pt x="714145" y="253065"/>
                    <a:pt x="717116" y="235333"/>
                    <a:pt x="726207" y="222372"/>
                  </a:cubicBezTo>
                  <a:cubicBezTo>
                    <a:pt x="735298" y="209410"/>
                    <a:pt x="749655" y="200904"/>
                    <a:pt x="764776" y="196314"/>
                  </a:cubicBezTo>
                  <a:cubicBezTo>
                    <a:pt x="784849" y="190238"/>
                    <a:pt x="807082" y="190643"/>
                    <a:pt x="826344" y="198924"/>
                  </a:cubicBezTo>
                  <a:cubicBezTo>
                    <a:pt x="845606" y="207205"/>
                    <a:pt x="861538" y="223542"/>
                    <a:pt x="867929" y="243524"/>
                  </a:cubicBezTo>
                  <a:cubicBezTo>
                    <a:pt x="870179" y="250590"/>
                    <a:pt x="871124" y="257746"/>
                    <a:pt x="871259" y="264947"/>
                  </a:cubicBezTo>
                  <a:cubicBezTo>
                    <a:pt x="891827" y="245774"/>
                    <a:pt x="924321" y="240734"/>
                    <a:pt x="953394" y="242759"/>
                  </a:cubicBezTo>
                  <a:cubicBezTo>
                    <a:pt x="987733" y="245189"/>
                    <a:pt x="1022342" y="254461"/>
                    <a:pt x="1056097" y="247620"/>
                  </a:cubicBezTo>
                  <a:cubicBezTo>
                    <a:pt x="1086700" y="241409"/>
                    <a:pt x="1113028" y="222507"/>
                    <a:pt x="1141922" y="210580"/>
                  </a:cubicBezTo>
                  <a:cubicBezTo>
                    <a:pt x="1170815" y="198654"/>
                    <a:pt x="1207494" y="195098"/>
                    <a:pt x="1230357" y="216431"/>
                  </a:cubicBezTo>
                  <a:cubicBezTo>
                    <a:pt x="1201419" y="187447"/>
                    <a:pt x="1157403" y="174486"/>
                    <a:pt x="1117394" y="1832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71" name="Google Shape;2771;p34"/>
          <p:cNvSpPr txBox="1"/>
          <p:nvPr/>
        </p:nvSpPr>
        <p:spPr>
          <a:xfrm>
            <a:off x="950967" y="4545451"/>
            <a:ext cx="6594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CREDITS:</a:t>
            </a:r>
            <a:r>
              <a:rPr lang="en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This presentation template was created by </a:t>
            </a:r>
            <a:r>
              <a:rPr lang="en" sz="1600" b="1" u="sng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and includes icons by </a:t>
            </a:r>
            <a:r>
              <a:rPr lang="en" sz="1600" b="1" u="sng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and infographics &amp; images by </a:t>
            </a:r>
            <a:r>
              <a:rPr lang="en" sz="1600" b="1" u="sng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u="sng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600" b="1" u="sng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381530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3" name="Google Shape;2773;p35"/>
          <p:cNvGrpSpPr/>
          <p:nvPr/>
        </p:nvGrpSpPr>
        <p:grpSpPr>
          <a:xfrm flipH="1">
            <a:off x="-389725" y="-177723"/>
            <a:ext cx="15229564" cy="8608045"/>
            <a:chOff x="-1892494" y="-133292"/>
            <a:chExt cx="11422173" cy="6456034"/>
          </a:xfrm>
        </p:grpSpPr>
        <p:grpSp>
          <p:nvGrpSpPr>
            <p:cNvPr id="2774" name="Google Shape;2774;p35"/>
            <p:cNvGrpSpPr/>
            <p:nvPr/>
          </p:nvGrpSpPr>
          <p:grpSpPr>
            <a:xfrm flipH="1">
              <a:off x="0" y="1200149"/>
              <a:ext cx="5648149" cy="3940189"/>
              <a:chOff x="3918025" y="1200149"/>
              <a:chExt cx="5648149" cy="3940189"/>
            </a:xfrm>
          </p:grpSpPr>
          <p:sp>
            <p:nvSpPr>
              <p:cNvPr id="2775" name="Google Shape;2775;p35"/>
              <p:cNvSpPr/>
              <p:nvPr/>
            </p:nvSpPr>
            <p:spPr>
              <a:xfrm>
                <a:off x="5164254" y="1388645"/>
                <a:ext cx="3765407" cy="3262089"/>
              </a:xfrm>
              <a:custGeom>
                <a:avLst/>
                <a:gdLst/>
                <a:ahLst/>
                <a:cxnLst/>
                <a:rect l="l" t="t" r="r" b="b"/>
                <a:pathLst>
                  <a:path w="3430895" h="2972291" extrusionOk="0">
                    <a:moveTo>
                      <a:pt x="548031" y="2972291"/>
                    </a:moveTo>
                    <a:lnTo>
                      <a:pt x="2882865" y="2972291"/>
                    </a:lnTo>
                    <a:cubicBezTo>
                      <a:pt x="3219955" y="2659054"/>
                      <a:pt x="3430895" y="2211925"/>
                      <a:pt x="3430895" y="1715471"/>
                    </a:cubicBezTo>
                    <a:cubicBezTo>
                      <a:pt x="3430940" y="768062"/>
                      <a:pt x="2662879" y="0"/>
                      <a:pt x="1715470" y="0"/>
                    </a:cubicBezTo>
                    <a:cubicBezTo>
                      <a:pt x="768062" y="0"/>
                      <a:pt x="0" y="768062"/>
                      <a:pt x="0" y="1715471"/>
                    </a:cubicBezTo>
                    <a:cubicBezTo>
                      <a:pt x="0" y="2211925"/>
                      <a:pt x="210985" y="2659054"/>
                      <a:pt x="548031" y="297229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6" name="Google Shape;2776;p35"/>
              <p:cNvSpPr/>
              <p:nvPr/>
            </p:nvSpPr>
            <p:spPr>
              <a:xfrm>
                <a:off x="3918025" y="1200149"/>
                <a:ext cx="5648149" cy="3940189"/>
              </a:xfrm>
              <a:custGeom>
                <a:avLst/>
                <a:gdLst/>
                <a:ahLst/>
                <a:cxnLst/>
                <a:rect l="l" t="t" r="r" b="b"/>
                <a:pathLst>
                  <a:path w="4311564" h="3007778" extrusionOk="0">
                    <a:moveTo>
                      <a:pt x="4311530" y="0"/>
                    </a:moveTo>
                    <a:cubicBezTo>
                      <a:pt x="4248413" y="28797"/>
                      <a:pt x="4190715" y="65514"/>
                      <a:pt x="4143681" y="105392"/>
                    </a:cubicBezTo>
                    <a:cubicBezTo>
                      <a:pt x="3999070" y="228014"/>
                      <a:pt x="3902328" y="382212"/>
                      <a:pt x="3728052" y="482220"/>
                    </a:cubicBezTo>
                    <a:cubicBezTo>
                      <a:pt x="3525291" y="598589"/>
                      <a:pt x="3251737" y="622419"/>
                      <a:pt x="3022090" y="708254"/>
                    </a:cubicBezTo>
                    <a:cubicBezTo>
                      <a:pt x="2788240" y="795653"/>
                      <a:pt x="2603161" y="950163"/>
                      <a:pt x="2515832" y="1130900"/>
                    </a:cubicBezTo>
                    <a:cubicBezTo>
                      <a:pt x="2428503" y="1311637"/>
                      <a:pt x="2439828" y="1516620"/>
                      <a:pt x="2546887" y="1691626"/>
                    </a:cubicBezTo>
                    <a:cubicBezTo>
                      <a:pt x="2600834" y="1779823"/>
                      <a:pt x="2674129" y="1891503"/>
                      <a:pt x="2583500" y="1961950"/>
                    </a:cubicBezTo>
                    <a:cubicBezTo>
                      <a:pt x="2516735" y="2013812"/>
                      <a:pt x="2400575" y="2005093"/>
                      <a:pt x="2313767" y="2037503"/>
                    </a:cubicBezTo>
                    <a:cubicBezTo>
                      <a:pt x="2152587" y="2097633"/>
                      <a:pt x="2151475" y="2264266"/>
                      <a:pt x="2054420" y="2375703"/>
                    </a:cubicBezTo>
                    <a:cubicBezTo>
                      <a:pt x="1936105" y="2511560"/>
                      <a:pt x="1685234" y="2549874"/>
                      <a:pt x="1465175" y="2537543"/>
                    </a:cubicBezTo>
                    <a:cubicBezTo>
                      <a:pt x="1245116" y="2525211"/>
                      <a:pt x="1028426" y="2475155"/>
                      <a:pt x="808193" y="2485437"/>
                    </a:cubicBezTo>
                    <a:cubicBezTo>
                      <a:pt x="566318" y="2496727"/>
                      <a:pt x="332990" y="2584612"/>
                      <a:pt x="180355" y="2721927"/>
                    </a:cubicBezTo>
                    <a:cubicBezTo>
                      <a:pt x="88823" y="2804289"/>
                      <a:pt x="27164" y="2903672"/>
                      <a:pt x="0" y="3007779"/>
                    </a:cubicBezTo>
                    <a:lnTo>
                      <a:pt x="4311565" y="3007779"/>
                    </a:lnTo>
                    <a:lnTo>
                      <a:pt x="431156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77" name="Google Shape;2777;p35"/>
            <p:cNvGrpSpPr/>
            <p:nvPr/>
          </p:nvGrpSpPr>
          <p:grpSpPr>
            <a:xfrm>
              <a:off x="2204541" y="2208057"/>
              <a:ext cx="1700579" cy="1843635"/>
              <a:chOff x="1224767" y="3395187"/>
              <a:chExt cx="1794049" cy="1944968"/>
            </a:xfrm>
          </p:grpSpPr>
          <p:sp>
            <p:nvSpPr>
              <p:cNvPr id="2778" name="Google Shape;2778;p35"/>
              <p:cNvSpPr/>
              <p:nvPr/>
            </p:nvSpPr>
            <p:spPr>
              <a:xfrm>
                <a:off x="1224767" y="4743610"/>
                <a:ext cx="1794049" cy="596545"/>
              </a:xfrm>
              <a:custGeom>
                <a:avLst/>
                <a:gdLst/>
                <a:ahLst/>
                <a:cxnLst/>
                <a:rect l="l" t="t" r="r" b="b"/>
                <a:pathLst>
                  <a:path w="1794049" h="596545" extrusionOk="0">
                    <a:moveTo>
                      <a:pt x="1589995" y="222090"/>
                    </a:moveTo>
                    <a:cubicBezTo>
                      <a:pt x="1526043" y="189867"/>
                      <a:pt x="1448363" y="159398"/>
                      <a:pt x="1385896" y="194457"/>
                    </a:cubicBezTo>
                    <a:cubicBezTo>
                      <a:pt x="1363078" y="207239"/>
                      <a:pt x="1338550" y="228706"/>
                      <a:pt x="1314832" y="221415"/>
                    </a:cubicBezTo>
                    <a:cubicBezTo>
                      <a:pt x="1312762" y="226411"/>
                      <a:pt x="1310422" y="231316"/>
                      <a:pt x="1307496" y="235907"/>
                    </a:cubicBezTo>
                    <a:cubicBezTo>
                      <a:pt x="1289809" y="263630"/>
                      <a:pt x="1257405" y="281317"/>
                      <a:pt x="1224507" y="281182"/>
                    </a:cubicBezTo>
                    <a:cubicBezTo>
                      <a:pt x="1204614" y="281092"/>
                      <a:pt x="1183372" y="273757"/>
                      <a:pt x="1172480" y="257060"/>
                    </a:cubicBezTo>
                    <a:cubicBezTo>
                      <a:pt x="1161589" y="240408"/>
                      <a:pt x="1165954" y="213809"/>
                      <a:pt x="1184272" y="205978"/>
                    </a:cubicBezTo>
                    <a:cubicBezTo>
                      <a:pt x="1178061" y="220245"/>
                      <a:pt x="1188277" y="238202"/>
                      <a:pt x="1203129" y="242703"/>
                    </a:cubicBezTo>
                    <a:cubicBezTo>
                      <a:pt x="1218026" y="247248"/>
                      <a:pt x="1234813" y="240048"/>
                      <a:pt x="1244444" y="227851"/>
                    </a:cubicBezTo>
                    <a:cubicBezTo>
                      <a:pt x="1254075" y="215655"/>
                      <a:pt x="1257451" y="199453"/>
                      <a:pt x="1256955" y="183926"/>
                    </a:cubicBezTo>
                    <a:cubicBezTo>
                      <a:pt x="1256100" y="158093"/>
                      <a:pt x="1244489" y="133070"/>
                      <a:pt x="1226307" y="114842"/>
                    </a:cubicBezTo>
                    <a:cubicBezTo>
                      <a:pt x="1185217" y="94815"/>
                      <a:pt x="1132020" y="96975"/>
                      <a:pt x="1097951" y="128389"/>
                    </a:cubicBezTo>
                    <a:cubicBezTo>
                      <a:pt x="1087060" y="93015"/>
                      <a:pt x="1037149" y="77128"/>
                      <a:pt x="1007806" y="99631"/>
                    </a:cubicBezTo>
                    <a:cubicBezTo>
                      <a:pt x="1004610" y="53410"/>
                      <a:pt x="964825" y="14931"/>
                      <a:pt x="919820" y="3994"/>
                    </a:cubicBezTo>
                    <a:cubicBezTo>
                      <a:pt x="874770" y="-6942"/>
                      <a:pt x="826614" y="5659"/>
                      <a:pt x="786379" y="28657"/>
                    </a:cubicBezTo>
                    <a:cubicBezTo>
                      <a:pt x="746144" y="51655"/>
                      <a:pt x="712480" y="84329"/>
                      <a:pt x="679266" y="116688"/>
                    </a:cubicBezTo>
                    <a:cubicBezTo>
                      <a:pt x="653928" y="95355"/>
                      <a:pt x="615719" y="90720"/>
                      <a:pt x="586015" y="105346"/>
                    </a:cubicBezTo>
                    <a:cubicBezTo>
                      <a:pt x="556312" y="120018"/>
                      <a:pt x="536734" y="153142"/>
                      <a:pt x="538264" y="186266"/>
                    </a:cubicBezTo>
                    <a:cubicBezTo>
                      <a:pt x="511351" y="228616"/>
                      <a:pt x="453924" y="239282"/>
                      <a:pt x="403833" y="235727"/>
                    </a:cubicBezTo>
                    <a:cubicBezTo>
                      <a:pt x="353787" y="232217"/>
                      <a:pt x="303291" y="218670"/>
                      <a:pt x="254100" y="228661"/>
                    </a:cubicBezTo>
                    <a:cubicBezTo>
                      <a:pt x="209455" y="237752"/>
                      <a:pt x="171065" y="265251"/>
                      <a:pt x="128940" y="282668"/>
                    </a:cubicBezTo>
                    <a:cubicBezTo>
                      <a:pt x="86815" y="300040"/>
                      <a:pt x="33304" y="305215"/>
                      <a:pt x="0" y="274162"/>
                    </a:cubicBezTo>
                    <a:cubicBezTo>
                      <a:pt x="42170" y="316422"/>
                      <a:pt x="106393" y="335324"/>
                      <a:pt x="164720" y="322632"/>
                    </a:cubicBezTo>
                    <a:cubicBezTo>
                      <a:pt x="212965" y="312146"/>
                      <a:pt x="266027" y="282623"/>
                      <a:pt x="307387" y="309626"/>
                    </a:cubicBezTo>
                    <a:cubicBezTo>
                      <a:pt x="343121" y="332984"/>
                      <a:pt x="345101" y="384245"/>
                      <a:pt x="368009" y="420294"/>
                    </a:cubicBezTo>
                    <a:cubicBezTo>
                      <a:pt x="386281" y="449053"/>
                      <a:pt x="419540" y="467640"/>
                      <a:pt x="453609" y="468270"/>
                    </a:cubicBezTo>
                    <a:cubicBezTo>
                      <a:pt x="487678" y="468855"/>
                      <a:pt x="521522" y="451393"/>
                      <a:pt x="540830" y="423310"/>
                    </a:cubicBezTo>
                    <a:cubicBezTo>
                      <a:pt x="592901" y="466245"/>
                      <a:pt x="679401" y="457694"/>
                      <a:pt x="722021" y="405397"/>
                    </a:cubicBezTo>
                    <a:cubicBezTo>
                      <a:pt x="732148" y="415524"/>
                      <a:pt x="742274" y="425650"/>
                      <a:pt x="752355" y="435776"/>
                    </a:cubicBezTo>
                    <a:cubicBezTo>
                      <a:pt x="724182" y="477406"/>
                      <a:pt x="735703" y="540729"/>
                      <a:pt x="776793" y="569712"/>
                    </a:cubicBezTo>
                    <a:cubicBezTo>
                      <a:pt x="807262" y="591225"/>
                      <a:pt x="850107" y="591045"/>
                      <a:pt x="882376" y="572997"/>
                    </a:cubicBezTo>
                    <a:cubicBezTo>
                      <a:pt x="872159" y="555130"/>
                      <a:pt x="866534" y="534743"/>
                      <a:pt x="867344" y="514220"/>
                    </a:cubicBezTo>
                    <a:cubicBezTo>
                      <a:pt x="868829" y="477586"/>
                      <a:pt x="891017" y="442122"/>
                      <a:pt x="924096" y="426325"/>
                    </a:cubicBezTo>
                    <a:cubicBezTo>
                      <a:pt x="957175" y="410528"/>
                      <a:pt x="999705" y="415974"/>
                      <a:pt x="1026663" y="440817"/>
                    </a:cubicBezTo>
                    <a:cubicBezTo>
                      <a:pt x="1039309" y="452518"/>
                      <a:pt x="1048625" y="468450"/>
                      <a:pt x="1049841" y="485642"/>
                    </a:cubicBezTo>
                    <a:cubicBezTo>
                      <a:pt x="1051056" y="502834"/>
                      <a:pt x="1043315" y="520971"/>
                      <a:pt x="1028598" y="529972"/>
                    </a:cubicBezTo>
                    <a:cubicBezTo>
                      <a:pt x="1013881" y="538973"/>
                      <a:pt x="992594" y="536768"/>
                      <a:pt x="981657" y="523447"/>
                    </a:cubicBezTo>
                    <a:cubicBezTo>
                      <a:pt x="970721" y="510125"/>
                      <a:pt x="973962" y="486947"/>
                      <a:pt x="989218" y="478891"/>
                    </a:cubicBezTo>
                    <a:cubicBezTo>
                      <a:pt x="977967" y="486542"/>
                      <a:pt x="978417" y="505489"/>
                      <a:pt x="989038" y="513950"/>
                    </a:cubicBezTo>
                    <a:cubicBezTo>
                      <a:pt x="999660" y="522411"/>
                      <a:pt x="1016672" y="519936"/>
                      <a:pt x="1025853" y="509945"/>
                    </a:cubicBezTo>
                    <a:cubicBezTo>
                      <a:pt x="1035079" y="499954"/>
                      <a:pt x="1036699" y="484337"/>
                      <a:pt x="1031613" y="471735"/>
                    </a:cubicBezTo>
                    <a:cubicBezTo>
                      <a:pt x="1026528" y="459134"/>
                      <a:pt x="1015636" y="449458"/>
                      <a:pt x="1003305" y="443787"/>
                    </a:cubicBezTo>
                    <a:cubicBezTo>
                      <a:pt x="983683" y="434741"/>
                      <a:pt x="959875" y="435236"/>
                      <a:pt x="940658" y="445092"/>
                    </a:cubicBezTo>
                    <a:cubicBezTo>
                      <a:pt x="921440" y="454948"/>
                      <a:pt x="907129" y="474031"/>
                      <a:pt x="903078" y="495228"/>
                    </a:cubicBezTo>
                    <a:cubicBezTo>
                      <a:pt x="899523" y="513680"/>
                      <a:pt x="903708" y="532448"/>
                      <a:pt x="912439" y="549280"/>
                    </a:cubicBezTo>
                    <a:cubicBezTo>
                      <a:pt x="952494" y="598200"/>
                      <a:pt x="1030083" y="611432"/>
                      <a:pt x="1083955" y="578173"/>
                    </a:cubicBezTo>
                    <a:cubicBezTo>
                      <a:pt x="1138366" y="544554"/>
                      <a:pt x="1161184" y="468045"/>
                      <a:pt x="1134091" y="410123"/>
                    </a:cubicBezTo>
                    <a:cubicBezTo>
                      <a:pt x="1159339" y="438206"/>
                      <a:pt x="1201329" y="450043"/>
                      <a:pt x="1237513" y="439196"/>
                    </a:cubicBezTo>
                    <a:cubicBezTo>
                      <a:pt x="1273697" y="428350"/>
                      <a:pt x="1302321" y="395451"/>
                      <a:pt x="1307947" y="358097"/>
                    </a:cubicBezTo>
                    <a:cubicBezTo>
                      <a:pt x="1338010" y="373129"/>
                      <a:pt x="1374329" y="353911"/>
                      <a:pt x="1397642" y="329698"/>
                    </a:cubicBezTo>
                    <a:cubicBezTo>
                      <a:pt x="1420955" y="305485"/>
                      <a:pt x="1439452" y="275062"/>
                      <a:pt x="1469291" y="259580"/>
                    </a:cubicBezTo>
                    <a:cubicBezTo>
                      <a:pt x="1503360" y="241848"/>
                      <a:pt x="1544945" y="247653"/>
                      <a:pt x="1581444" y="259715"/>
                    </a:cubicBezTo>
                    <a:cubicBezTo>
                      <a:pt x="1617899" y="271776"/>
                      <a:pt x="1652778" y="289688"/>
                      <a:pt x="1690717" y="295629"/>
                    </a:cubicBezTo>
                    <a:cubicBezTo>
                      <a:pt x="1728657" y="301570"/>
                      <a:pt x="1772492" y="292299"/>
                      <a:pt x="1794050" y="260525"/>
                    </a:cubicBezTo>
                    <a:cubicBezTo>
                      <a:pt x="1728252" y="288878"/>
                      <a:pt x="1653948" y="254314"/>
                      <a:pt x="1589995" y="22209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9" name="Google Shape;2779;p35"/>
              <p:cNvSpPr/>
              <p:nvPr/>
            </p:nvSpPr>
            <p:spPr>
              <a:xfrm>
                <a:off x="1602300" y="3395187"/>
                <a:ext cx="1230357" cy="404459"/>
              </a:xfrm>
              <a:custGeom>
                <a:avLst/>
                <a:gdLst/>
                <a:ahLst/>
                <a:cxnLst/>
                <a:rect l="l" t="t" r="r" b="b"/>
                <a:pathLst>
                  <a:path w="1230357" h="404459" extrusionOk="0">
                    <a:moveTo>
                      <a:pt x="1117394" y="183172"/>
                    </a:moveTo>
                    <a:cubicBezTo>
                      <a:pt x="1084315" y="190373"/>
                      <a:pt x="1047906" y="210580"/>
                      <a:pt x="1019552" y="192083"/>
                    </a:cubicBezTo>
                    <a:cubicBezTo>
                      <a:pt x="995024" y="176061"/>
                      <a:pt x="993674" y="140912"/>
                      <a:pt x="977967" y="116204"/>
                    </a:cubicBezTo>
                    <a:cubicBezTo>
                      <a:pt x="965411" y="96492"/>
                      <a:pt x="942638" y="83710"/>
                      <a:pt x="919280" y="83305"/>
                    </a:cubicBezTo>
                    <a:cubicBezTo>
                      <a:pt x="895922" y="82900"/>
                      <a:pt x="872700" y="94871"/>
                      <a:pt x="859468" y="114134"/>
                    </a:cubicBezTo>
                    <a:cubicBezTo>
                      <a:pt x="823779" y="84700"/>
                      <a:pt x="764461" y="90551"/>
                      <a:pt x="735208" y="126420"/>
                    </a:cubicBezTo>
                    <a:cubicBezTo>
                      <a:pt x="728277" y="119489"/>
                      <a:pt x="721346" y="112513"/>
                      <a:pt x="714415" y="105583"/>
                    </a:cubicBezTo>
                    <a:cubicBezTo>
                      <a:pt x="733768" y="77049"/>
                      <a:pt x="725847" y="33619"/>
                      <a:pt x="697674" y="13727"/>
                    </a:cubicBezTo>
                    <a:cubicBezTo>
                      <a:pt x="672651" y="-3960"/>
                      <a:pt x="635476" y="-270"/>
                      <a:pt x="613153" y="20252"/>
                    </a:cubicBezTo>
                    <a:cubicBezTo>
                      <a:pt x="620084" y="30244"/>
                      <a:pt x="625170" y="41855"/>
                      <a:pt x="627960" y="53556"/>
                    </a:cubicBezTo>
                    <a:cubicBezTo>
                      <a:pt x="632461" y="72324"/>
                      <a:pt x="632596" y="92576"/>
                      <a:pt x="625125" y="110353"/>
                    </a:cubicBezTo>
                    <a:cubicBezTo>
                      <a:pt x="617654" y="128130"/>
                      <a:pt x="601677" y="142892"/>
                      <a:pt x="582640" y="145863"/>
                    </a:cubicBezTo>
                    <a:cubicBezTo>
                      <a:pt x="563603" y="148833"/>
                      <a:pt x="542405" y="138122"/>
                      <a:pt x="536149" y="119894"/>
                    </a:cubicBezTo>
                    <a:cubicBezTo>
                      <a:pt x="533179" y="111253"/>
                      <a:pt x="533989" y="100722"/>
                      <a:pt x="540425" y="94241"/>
                    </a:cubicBezTo>
                    <a:cubicBezTo>
                      <a:pt x="546860" y="87761"/>
                      <a:pt x="559507" y="87851"/>
                      <a:pt x="564098" y="95771"/>
                    </a:cubicBezTo>
                    <a:cubicBezTo>
                      <a:pt x="556852" y="95907"/>
                      <a:pt x="552261" y="105313"/>
                      <a:pt x="555412" y="111838"/>
                    </a:cubicBezTo>
                    <a:cubicBezTo>
                      <a:pt x="558562" y="118364"/>
                      <a:pt x="566978" y="121110"/>
                      <a:pt x="573999" y="119309"/>
                    </a:cubicBezTo>
                    <a:cubicBezTo>
                      <a:pt x="581020" y="117509"/>
                      <a:pt x="586555" y="112063"/>
                      <a:pt x="590471" y="105988"/>
                    </a:cubicBezTo>
                    <a:cubicBezTo>
                      <a:pt x="605277" y="82675"/>
                      <a:pt x="597357" y="49911"/>
                      <a:pt x="577869" y="30379"/>
                    </a:cubicBezTo>
                    <a:cubicBezTo>
                      <a:pt x="558787" y="11251"/>
                      <a:pt x="531334" y="2835"/>
                      <a:pt x="504420" y="0"/>
                    </a:cubicBezTo>
                    <a:cubicBezTo>
                      <a:pt x="498345" y="2025"/>
                      <a:pt x="492494" y="4591"/>
                      <a:pt x="487003" y="8011"/>
                    </a:cubicBezTo>
                    <a:cubicBezTo>
                      <a:pt x="449694" y="31054"/>
                      <a:pt x="434032" y="83530"/>
                      <a:pt x="452619" y="123270"/>
                    </a:cubicBezTo>
                    <a:cubicBezTo>
                      <a:pt x="435292" y="104007"/>
                      <a:pt x="406534" y="95907"/>
                      <a:pt x="381691" y="103332"/>
                    </a:cubicBezTo>
                    <a:cubicBezTo>
                      <a:pt x="356848" y="110758"/>
                      <a:pt x="337270" y="133351"/>
                      <a:pt x="333400" y="158959"/>
                    </a:cubicBezTo>
                    <a:cubicBezTo>
                      <a:pt x="312787" y="148653"/>
                      <a:pt x="287900" y="161839"/>
                      <a:pt x="271878" y="178446"/>
                    </a:cubicBezTo>
                    <a:cubicBezTo>
                      <a:pt x="255856" y="195053"/>
                      <a:pt x="243209" y="215891"/>
                      <a:pt x="222732" y="226512"/>
                    </a:cubicBezTo>
                    <a:cubicBezTo>
                      <a:pt x="199374" y="238664"/>
                      <a:pt x="170841" y="234703"/>
                      <a:pt x="145818" y="226422"/>
                    </a:cubicBezTo>
                    <a:cubicBezTo>
                      <a:pt x="120795" y="218141"/>
                      <a:pt x="96897" y="205855"/>
                      <a:pt x="70883" y="201804"/>
                    </a:cubicBezTo>
                    <a:cubicBezTo>
                      <a:pt x="44870" y="197754"/>
                      <a:pt x="14807" y="204099"/>
                      <a:pt x="0" y="225882"/>
                    </a:cubicBezTo>
                    <a:cubicBezTo>
                      <a:pt x="45095" y="206440"/>
                      <a:pt x="96042" y="230113"/>
                      <a:pt x="139922" y="252210"/>
                    </a:cubicBezTo>
                    <a:cubicBezTo>
                      <a:pt x="183802" y="274308"/>
                      <a:pt x="237043" y="295190"/>
                      <a:pt x="279889" y="271158"/>
                    </a:cubicBezTo>
                    <a:cubicBezTo>
                      <a:pt x="296541" y="261796"/>
                      <a:pt x="314543" y="245729"/>
                      <a:pt x="331780" y="253875"/>
                    </a:cubicBezTo>
                    <a:cubicBezTo>
                      <a:pt x="344876" y="260086"/>
                      <a:pt x="348207" y="276648"/>
                      <a:pt x="353922" y="290015"/>
                    </a:cubicBezTo>
                    <a:cubicBezTo>
                      <a:pt x="373275" y="335290"/>
                      <a:pt x="441143" y="349827"/>
                      <a:pt x="477327" y="316433"/>
                    </a:cubicBezTo>
                    <a:cubicBezTo>
                      <a:pt x="484798" y="340691"/>
                      <a:pt x="519047" y="351582"/>
                      <a:pt x="539164" y="336145"/>
                    </a:cubicBezTo>
                    <a:cubicBezTo>
                      <a:pt x="541370" y="367874"/>
                      <a:pt x="568643" y="394202"/>
                      <a:pt x="599517" y="401718"/>
                    </a:cubicBezTo>
                    <a:cubicBezTo>
                      <a:pt x="630390" y="409234"/>
                      <a:pt x="663425" y="400548"/>
                      <a:pt x="691058" y="384796"/>
                    </a:cubicBezTo>
                    <a:cubicBezTo>
                      <a:pt x="718646" y="369044"/>
                      <a:pt x="741734" y="346587"/>
                      <a:pt x="764506" y="324444"/>
                    </a:cubicBezTo>
                    <a:cubicBezTo>
                      <a:pt x="775578" y="333760"/>
                      <a:pt x="790160" y="338396"/>
                      <a:pt x="804606" y="337946"/>
                    </a:cubicBezTo>
                    <a:cubicBezTo>
                      <a:pt x="821393" y="326019"/>
                      <a:pt x="832465" y="305947"/>
                      <a:pt x="832285" y="285289"/>
                    </a:cubicBezTo>
                    <a:cubicBezTo>
                      <a:pt x="832105" y="259681"/>
                      <a:pt x="814913" y="235018"/>
                      <a:pt x="790970" y="226017"/>
                    </a:cubicBezTo>
                    <a:cubicBezTo>
                      <a:pt x="781294" y="222372"/>
                      <a:pt x="770312" y="221157"/>
                      <a:pt x="760591" y="224757"/>
                    </a:cubicBezTo>
                    <a:cubicBezTo>
                      <a:pt x="750870" y="228312"/>
                      <a:pt x="742814" y="237313"/>
                      <a:pt x="742229" y="247665"/>
                    </a:cubicBezTo>
                    <a:cubicBezTo>
                      <a:pt x="741644" y="258016"/>
                      <a:pt x="750015" y="268592"/>
                      <a:pt x="760366" y="268727"/>
                    </a:cubicBezTo>
                    <a:cubicBezTo>
                      <a:pt x="770717" y="268862"/>
                      <a:pt x="779583" y="256531"/>
                      <a:pt x="774858" y="247305"/>
                    </a:cubicBezTo>
                    <a:cubicBezTo>
                      <a:pt x="783679" y="260446"/>
                      <a:pt x="775263" y="280654"/>
                      <a:pt x="760276" y="285649"/>
                    </a:cubicBezTo>
                    <a:cubicBezTo>
                      <a:pt x="745289" y="290645"/>
                      <a:pt x="727737" y="281599"/>
                      <a:pt x="720941" y="267332"/>
                    </a:cubicBezTo>
                    <a:cubicBezTo>
                      <a:pt x="714145" y="253065"/>
                      <a:pt x="717116" y="235333"/>
                      <a:pt x="726207" y="222372"/>
                    </a:cubicBezTo>
                    <a:cubicBezTo>
                      <a:pt x="735298" y="209410"/>
                      <a:pt x="749655" y="200904"/>
                      <a:pt x="764776" y="196314"/>
                    </a:cubicBezTo>
                    <a:cubicBezTo>
                      <a:pt x="784849" y="190238"/>
                      <a:pt x="807082" y="190643"/>
                      <a:pt x="826344" y="198924"/>
                    </a:cubicBezTo>
                    <a:cubicBezTo>
                      <a:pt x="845606" y="207205"/>
                      <a:pt x="861538" y="223542"/>
                      <a:pt x="867929" y="243524"/>
                    </a:cubicBezTo>
                    <a:cubicBezTo>
                      <a:pt x="870179" y="250590"/>
                      <a:pt x="871124" y="257746"/>
                      <a:pt x="871259" y="264947"/>
                    </a:cubicBezTo>
                    <a:cubicBezTo>
                      <a:pt x="891827" y="245774"/>
                      <a:pt x="924321" y="240734"/>
                      <a:pt x="953394" y="242759"/>
                    </a:cubicBezTo>
                    <a:cubicBezTo>
                      <a:pt x="987733" y="245189"/>
                      <a:pt x="1022342" y="254461"/>
                      <a:pt x="1056097" y="247620"/>
                    </a:cubicBezTo>
                    <a:cubicBezTo>
                      <a:pt x="1086700" y="241409"/>
                      <a:pt x="1113028" y="222507"/>
                      <a:pt x="1141922" y="210580"/>
                    </a:cubicBezTo>
                    <a:cubicBezTo>
                      <a:pt x="1170815" y="198654"/>
                      <a:pt x="1207494" y="195098"/>
                      <a:pt x="1230357" y="216431"/>
                    </a:cubicBezTo>
                    <a:cubicBezTo>
                      <a:pt x="1201419" y="187447"/>
                      <a:pt x="1157403" y="174486"/>
                      <a:pt x="1117394" y="18321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80" name="Google Shape;2780;p35"/>
            <p:cNvGrpSpPr/>
            <p:nvPr/>
          </p:nvGrpSpPr>
          <p:grpSpPr>
            <a:xfrm flipH="1">
              <a:off x="-1892494" y="-133292"/>
              <a:ext cx="3400150" cy="5367198"/>
              <a:chOff x="10842976" y="1847908"/>
              <a:chExt cx="3400150" cy="5367198"/>
            </a:xfrm>
          </p:grpSpPr>
          <p:sp>
            <p:nvSpPr>
              <p:cNvPr id="2781" name="Google Shape;2781;p35"/>
              <p:cNvSpPr/>
              <p:nvPr/>
            </p:nvSpPr>
            <p:spPr>
              <a:xfrm rot="-2700000">
                <a:off x="11124014" y="3702462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2" name="Google Shape;2782;p35"/>
              <p:cNvSpPr/>
              <p:nvPr/>
            </p:nvSpPr>
            <p:spPr>
              <a:xfrm>
                <a:off x="11250152" y="3829874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1"/>
                      <a:pt x="917243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3" name="Google Shape;2783;p35"/>
              <p:cNvSpPr/>
              <p:nvPr/>
            </p:nvSpPr>
            <p:spPr>
              <a:xfrm>
                <a:off x="11340019" y="3919741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9" y="221941"/>
                      <a:pt x="989599" y="494799"/>
                    </a:cubicBezTo>
                    <a:cubicBezTo>
                      <a:pt x="989599" y="767658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4" name="Google Shape;2784;p35"/>
              <p:cNvSpPr/>
              <p:nvPr/>
            </p:nvSpPr>
            <p:spPr>
              <a:xfrm>
                <a:off x="11416433" y="399615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5" name="Google Shape;2785;p35"/>
              <p:cNvSpPr/>
              <p:nvPr/>
            </p:nvSpPr>
            <p:spPr>
              <a:xfrm rot="-2700000">
                <a:off x="11124045" y="4952179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6" name="Google Shape;2786;p35"/>
              <p:cNvSpPr/>
              <p:nvPr/>
            </p:nvSpPr>
            <p:spPr>
              <a:xfrm>
                <a:off x="11250152" y="5079560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2"/>
                      <a:pt x="917243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7" name="Google Shape;2787;p35"/>
              <p:cNvSpPr/>
              <p:nvPr/>
            </p:nvSpPr>
            <p:spPr>
              <a:xfrm>
                <a:off x="11340019" y="5169427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9" y="221941"/>
                      <a:pt x="989599" y="494799"/>
                    </a:cubicBezTo>
                    <a:cubicBezTo>
                      <a:pt x="989599" y="767658"/>
                      <a:pt x="767658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8" name="Google Shape;2788;p35"/>
              <p:cNvSpPr/>
              <p:nvPr/>
            </p:nvSpPr>
            <p:spPr>
              <a:xfrm>
                <a:off x="11416433" y="5245840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9" name="Google Shape;2789;p35"/>
              <p:cNvSpPr/>
              <p:nvPr/>
            </p:nvSpPr>
            <p:spPr>
              <a:xfrm rot="-2700000">
                <a:off x="11525114" y="3077640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0" name="Google Shape;2790;p35"/>
              <p:cNvSpPr/>
              <p:nvPr/>
            </p:nvSpPr>
            <p:spPr>
              <a:xfrm>
                <a:off x="11651234" y="3205059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1" name="Google Shape;2791;p35"/>
              <p:cNvSpPr/>
              <p:nvPr/>
            </p:nvSpPr>
            <p:spPr>
              <a:xfrm>
                <a:off x="11741102" y="3294927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8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2" name="Google Shape;2792;p35"/>
              <p:cNvSpPr/>
              <p:nvPr/>
            </p:nvSpPr>
            <p:spPr>
              <a:xfrm>
                <a:off x="11817514" y="3371340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3" name="Google Shape;2793;p35"/>
              <p:cNvSpPr/>
              <p:nvPr/>
            </p:nvSpPr>
            <p:spPr>
              <a:xfrm rot="-2700000">
                <a:off x="12102644" y="2262038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4" name="Google Shape;2794;p35"/>
              <p:cNvSpPr/>
              <p:nvPr/>
            </p:nvSpPr>
            <p:spPr>
              <a:xfrm>
                <a:off x="12228759" y="2389497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5" name="Google Shape;2795;p35"/>
              <p:cNvSpPr/>
              <p:nvPr/>
            </p:nvSpPr>
            <p:spPr>
              <a:xfrm>
                <a:off x="12318626" y="2479307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9" y="221941"/>
                      <a:pt x="989599" y="494799"/>
                    </a:cubicBezTo>
                    <a:cubicBezTo>
                      <a:pt x="989599" y="767658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6" y="763150"/>
                      <a:pt x="981316" y="494860"/>
                    </a:cubicBezTo>
                    <a:cubicBezTo>
                      <a:pt x="981316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6" name="Google Shape;2796;p35"/>
              <p:cNvSpPr/>
              <p:nvPr/>
            </p:nvSpPr>
            <p:spPr>
              <a:xfrm>
                <a:off x="12395040" y="2555777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843"/>
                      <a:pt x="8283" y="412881"/>
                    </a:cubicBezTo>
                    <a:cubicBezTo>
                      <a:pt x="8283" y="635918"/>
                      <a:pt x="189722" y="817418"/>
                      <a:pt x="412820" y="817418"/>
                    </a:cubicBezTo>
                    <a:cubicBezTo>
                      <a:pt x="635918" y="817418"/>
                      <a:pt x="817357" y="635918"/>
                      <a:pt x="817357" y="412881"/>
                    </a:cubicBezTo>
                    <a:cubicBezTo>
                      <a:pt x="817357" y="18984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7" name="Google Shape;2797;p35"/>
              <p:cNvSpPr/>
              <p:nvPr/>
            </p:nvSpPr>
            <p:spPr>
              <a:xfrm>
                <a:off x="12728509" y="1847908"/>
                <a:ext cx="1355689" cy="1355689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3" y="1453823"/>
                      <a:pt x="726911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49"/>
                      <a:pt x="325449" y="0"/>
                      <a:pt x="726911" y="0"/>
                    </a:cubicBezTo>
                    <a:cubicBezTo>
                      <a:pt x="1128373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8" name="Google Shape;2798;p35"/>
              <p:cNvSpPr/>
              <p:nvPr/>
            </p:nvSpPr>
            <p:spPr>
              <a:xfrm>
                <a:off x="12854993" y="1974392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9" name="Google Shape;2799;p35"/>
              <p:cNvSpPr/>
              <p:nvPr/>
            </p:nvSpPr>
            <p:spPr>
              <a:xfrm>
                <a:off x="12944861" y="2064259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8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1"/>
                      <a:pt x="226509" y="981376"/>
                      <a:pt x="494799" y="981376"/>
                    </a:cubicBezTo>
                    <a:cubicBezTo>
                      <a:pt x="763090" y="981376"/>
                      <a:pt x="981315" y="763151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0" name="Google Shape;2800;p35"/>
              <p:cNvSpPr/>
              <p:nvPr/>
            </p:nvSpPr>
            <p:spPr>
              <a:xfrm>
                <a:off x="13021273" y="2140672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843"/>
                      <a:pt x="8283" y="412881"/>
                    </a:cubicBezTo>
                    <a:cubicBezTo>
                      <a:pt x="8283" y="635918"/>
                      <a:pt x="189722" y="817418"/>
                      <a:pt x="412820" y="817418"/>
                    </a:cubicBezTo>
                    <a:cubicBezTo>
                      <a:pt x="635918" y="817418"/>
                      <a:pt x="817357" y="635918"/>
                      <a:pt x="817357" y="412881"/>
                    </a:cubicBezTo>
                    <a:cubicBezTo>
                      <a:pt x="817357" y="18984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1" name="Google Shape;2801;p35"/>
              <p:cNvSpPr/>
              <p:nvPr/>
            </p:nvSpPr>
            <p:spPr>
              <a:xfrm rot="-2700000">
                <a:off x="11525087" y="4327300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2" name="Google Shape;2802;p35"/>
              <p:cNvSpPr/>
              <p:nvPr/>
            </p:nvSpPr>
            <p:spPr>
              <a:xfrm>
                <a:off x="11651234" y="4454802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18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3" name="Google Shape;2803;p35"/>
              <p:cNvSpPr/>
              <p:nvPr/>
            </p:nvSpPr>
            <p:spPr>
              <a:xfrm>
                <a:off x="11741102" y="4544613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4" name="Google Shape;2804;p35"/>
              <p:cNvSpPr/>
              <p:nvPr/>
            </p:nvSpPr>
            <p:spPr>
              <a:xfrm>
                <a:off x="11817514" y="462102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5" name="Google Shape;2805;p35"/>
              <p:cNvSpPr/>
              <p:nvPr/>
            </p:nvSpPr>
            <p:spPr>
              <a:xfrm rot="-2700000">
                <a:off x="11525158" y="5577057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4"/>
                      <a:pt x="726912" y="1453824"/>
                    </a:cubicBezTo>
                    <a:cubicBezTo>
                      <a:pt x="325450" y="1453824"/>
                      <a:pt x="0" y="1128374"/>
                      <a:pt x="0" y="726912"/>
                    </a:cubicBezTo>
                    <a:cubicBezTo>
                      <a:pt x="0" y="325450"/>
                      <a:pt x="325450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6" name="Google Shape;2806;p35"/>
              <p:cNvSpPr/>
              <p:nvPr/>
            </p:nvSpPr>
            <p:spPr>
              <a:xfrm>
                <a:off x="11651234" y="5704488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7" name="Google Shape;2807;p35"/>
              <p:cNvSpPr/>
              <p:nvPr/>
            </p:nvSpPr>
            <p:spPr>
              <a:xfrm>
                <a:off x="11741102" y="5794299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8" name="Google Shape;2808;p35"/>
              <p:cNvSpPr/>
              <p:nvPr/>
            </p:nvSpPr>
            <p:spPr>
              <a:xfrm>
                <a:off x="11817514" y="5870711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6"/>
                      <a:pt x="412820" y="817356"/>
                    </a:cubicBezTo>
                    <a:cubicBezTo>
                      <a:pt x="635918" y="817356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9" name="Google Shape;2809;p35"/>
              <p:cNvSpPr/>
              <p:nvPr/>
            </p:nvSpPr>
            <p:spPr>
              <a:xfrm rot="-2700000">
                <a:off x="12084405" y="3702455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1" y="1128374"/>
                      <a:pt x="1" y="726912"/>
                    </a:cubicBezTo>
                    <a:cubicBezTo>
                      <a:pt x="1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0" name="Google Shape;2810;p35"/>
              <p:cNvSpPr/>
              <p:nvPr/>
            </p:nvSpPr>
            <p:spPr>
              <a:xfrm>
                <a:off x="12210536" y="3829874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242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1" name="Google Shape;2811;p35"/>
              <p:cNvSpPr/>
              <p:nvPr/>
            </p:nvSpPr>
            <p:spPr>
              <a:xfrm>
                <a:off x="12300404" y="3919741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8"/>
                      <a:pt x="767658" y="989599"/>
                      <a:pt x="494800" y="989599"/>
                    </a:cubicBezTo>
                    <a:close/>
                    <a:moveTo>
                      <a:pt x="494800" y="8344"/>
                    </a:moveTo>
                    <a:cubicBezTo>
                      <a:pt x="226509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2" name="Google Shape;2812;p35"/>
              <p:cNvSpPr/>
              <p:nvPr/>
            </p:nvSpPr>
            <p:spPr>
              <a:xfrm>
                <a:off x="12376816" y="399615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3" name="Google Shape;2813;p35"/>
              <p:cNvSpPr/>
              <p:nvPr/>
            </p:nvSpPr>
            <p:spPr>
              <a:xfrm>
                <a:off x="12083907" y="4953076"/>
                <a:ext cx="1355834" cy="1355690"/>
              </a:xfrm>
              <a:custGeom>
                <a:avLst/>
                <a:gdLst/>
                <a:ahLst/>
                <a:cxnLst/>
                <a:rect l="l" t="t" r="r" b="b"/>
                <a:pathLst>
                  <a:path w="1453978" h="1453823" extrusionOk="0">
                    <a:moveTo>
                      <a:pt x="1453979" y="726911"/>
                    </a:moveTo>
                    <a:cubicBezTo>
                      <a:pt x="1453979" y="1128403"/>
                      <a:pt x="1128497" y="1453275"/>
                      <a:pt x="727067" y="1453823"/>
                    </a:cubicBezTo>
                    <a:cubicBezTo>
                      <a:pt x="329169" y="1454371"/>
                      <a:pt x="8621" y="1129743"/>
                      <a:pt x="155" y="726911"/>
                    </a:cubicBezTo>
                    <a:cubicBezTo>
                      <a:pt x="-8250" y="325542"/>
                      <a:pt x="325636" y="0"/>
                      <a:pt x="727067" y="0"/>
                    </a:cubicBezTo>
                    <a:cubicBezTo>
                      <a:pt x="1128497" y="0"/>
                      <a:pt x="1453979" y="325481"/>
                      <a:pt x="1453979" y="72691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4" name="Google Shape;2814;p35"/>
              <p:cNvSpPr/>
              <p:nvPr/>
            </p:nvSpPr>
            <p:spPr>
              <a:xfrm>
                <a:off x="12210536" y="5079560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24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5" name="Google Shape;2815;p35"/>
              <p:cNvSpPr/>
              <p:nvPr/>
            </p:nvSpPr>
            <p:spPr>
              <a:xfrm>
                <a:off x="12300404" y="5169427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8"/>
                    </a:moveTo>
                    <a:cubicBezTo>
                      <a:pt x="222002" y="989598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8"/>
                      <a:pt x="767658" y="989598"/>
                      <a:pt x="494800" y="989598"/>
                    </a:cubicBezTo>
                    <a:close/>
                    <a:moveTo>
                      <a:pt x="494800" y="8344"/>
                    </a:moveTo>
                    <a:cubicBezTo>
                      <a:pt x="226509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6" name="Google Shape;2816;p35"/>
              <p:cNvSpPr/>
              <p:nvPr/>
            </p:nvSpPr>
            <p:spPr>
              <a:xfrm>
                <a:off x="12376816" y="5245840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7" name="Google Shape;2817;p35"/>
              <p:cNvSpPr/>
              <p:nvPr/>
            </p:nvSpPr>
            <p:spPr>
              <a:xfrm rot="-2700000">
                <a:off x="12605073" y="3077680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8" name="Google Shape;2818;p35"/>
              <p:cNvSpPr/>
              <p:nvPr/>
            </p:nvSpPr>
            <p:spPr>
              <a:xfrm>
                <a:off x="12731177" y="3205059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4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4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1" y="1182426"/>
                      <a:pt x="591214" y="1182426"/>
                    </a:cubicBezTo>
                    <a:close/>
                    <a:moveTo>
                      <a:pt x="591214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4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4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9" name="Google Shape;2819;p35"/>
              <p:cNvSpPr/>
              <p:nvPr/>
            </p:nvSpPr>
            <p:spPr>
              <a:xfrm>
                <a:off x="12821044" y="3294927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7" y="0"/>
                      <a:pt x="989599" y="221941"/>
                      <a:pt x="989599" y="494799"/>
                    </a:cubicBezTo>
                    <a:cubicBezTo>
                      <a:pt x="989599" y="767658"/>
                      <a:pt x="767657" y="989599"/>
                      <a:pt x="494800" y="989599"/>
                    </a:cubicBezTo>
                    <a:close/>
                    <a:moveTo>
                      <a:pt x="494800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89" y="981376"/>
                      <a:pt x="981316" y="763150"/>
                      <a:pt x="981316" y="494860"/>
                    </a:cubicBezTo>
                    <a:cubicBezTo>
                      <a:pt x="981316" y="226570"/>
                      <a:pt x="763089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0" name="Google Shape;2820;p35"/>
              <p:cNvSpPr/>
              <p:nvPr/>
            </p:nvSpPr>
            <p:spPr>
              <a:xfrm>
                <a:off x="12897458" y="3371340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6" y="635857"/>
                      <a:pt x="817356" y="412820"/>
                    </a:cubicBezTo>
                    <a:cubicBezTo>
                      <a:pt x="817356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1" name="Google Shape;2821;p35"/>
              <p:cNvSpPr/>
              <p:nvPr/>
            </p:nvSpPr>
            <p:spPr>
              <a:xfrm rot="-2700000">
                <a:off x="12605046" y="4327340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50"/>
                      <a:pt x="325450" y="0"/>
                      <a:pt x="726912" y="0"/>
                    </a:cubicBezTo>
                    <a:cubicBezTo>
                      <a:pt x="1128374" y="0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2" name="Google Shape;2822;p35"/>
              <p:cNvSpPr/>
              <p:nvPr/>
            </p:nvSpPr>
            <p:spPr>
              <a:xfrm>
                <a:off x="12731177" y="4454802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4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4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181" y="1182427"/>
                      <a:pt x="591214" y="1182427"/>
                    </a:cubicBezTo>
                    <a:close/>
                    <a:moveTo>
                      <a:pt x="591214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4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4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3" name="Google Shape;2823;p35"/>
              <p:cNvSpPr/>
              <p:nvPr/>
            </p:nvSpPr>
            <p:spPr>
              <a:xfrm>
                <a:off x="12821044" y="4544613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7" y="0"/>
                      <a:pt x="989599" y="221941"/>
                      <a:pt x="989599" y="494799"/>
                    </a:cubicBezTo>
                    <a:cubicBezTo>
                      <a:pt x="989599" y="767657"/>
                      <a:pt x="767657" y="989598"/>
                      <a:pt x="494800" y="989598"/>
                    </a:cubicBezTo>
                    <a:close/>
                    <a:moveTo>
                      <a:pt x="494800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89" y="981376"/>
                      <a:pt x="981316" y="763150"/>
                      <a:pt x="981316" y="494860"/>
                    </a:cubicBezTo>
                    <a:cubicBezTo>
                      <a:pt x="981316" y="226570"/>
                      <a:pt x="763089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4" name="Google Shape;2824;p35"/>
              <p:cNvSpPr/>
              <p:nvPr/>
            </p:nvSpPr>
            <p:spPr>
              <a:xfrm>
                <a:off x="12897458" y="462102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6" y="635857"/>
                      <a:pt x="817356" y="412820"/>
                    </a:cubicBezTo>
                    <a:cubicBezTo>
                      <a:pt x="817356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5" name="Google Shape;2825;p35"/>
              <p:cNvSpPr/>
              <p:nvPr/>
            </p:nvSpPr>
            <p:spPr>
              <a:xfrm rot="-2700000">
                <a:off x="12605118" y="5577097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4"/>
                      <a:pt x="726912" y="1453824"/>
                    </a:cubicBezTo>
                    <a:cubicBezTo>
                      <a:pt x="325450" y="1453824"/>
                      <a:pt x="0" y="1128374"/>
                      <a:pt x="0" y="726912"/>
                    </a:cubicBezTo>
                    <a:cubicBezTo>
                      <a:pt x="0" y="325450"/>
                      <a:pt x="325450" y="1"/>
                      <a:pt x="726912" y="1"/>
                    </a:cubicBezTo>
                    <a:cubicBezTo>
                      <a:pt x="1128374" y="1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6" name="Google Shape;2826;p35"/>
              <p:cNvSpPr/>
              <p:nvPr/>
            </p:nvSpPr>
            <p:spPr>
              <a:xfrm>
                <a:off x="12731177" y="5704488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4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4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1" y="1182427"/>
                      <a:pt x="591214" y="1182427"/>
                    </a:cubicBezTo>
                    <a:close/>
                    <a:moveTo>
                      <a:pt x="591214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4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4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7" name="Google Shape;2827;p35"/>
              <p:cNvSpPr/>
              <p:nvPr/>
            </p:nvSpPr>
            <p:spPr>
              <a:xfrm>
                <a:off x="12821044" y="5794299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7" y="0"/>
                      <a:pt x="989599" y="221941"/>
                      <a:pt x="989599" y="494799"/>
                    </a:cubicBezTo>
                    <a:cubicBezTo>
                      <a:pt x="989599" y="767657"/>
                      <a:pt x="767657" y="989599"/>
                      <a:pt x="494800" y="989599"/>
                    </a:cubicBezTo>
                    <a:close/>
                    <a:moveTo>
                      <a:pt x="494800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89" y="981376"/>
                      <a:pt x="981316" y="763150"/>
                      <a:pt x="981316" y="494860"/>
                    </a:cubicBezTo>
                    <a:cubicBezTo>
                      <a:pt x="981316" y="226570"/>
                      <a:pt x="763089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8" name="Google Shape;2828;p35"/>
              <p:cNvSpPr/>
              <p:nvPr/>
            </p:nvSpPr>
            <p:spPr>
              <a:xfrm>
                <a:off x="12897458" y="5870711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6"/>
                      <a:pt x="412820" y="817356"/>
                    </a:cubicBezTo>
                    <a:cubicBezTo>
                      <a:pt x="635918" y="817356"/>
                      <a:pt x="817356" y="635857"/>
                      <a:pt x="817356" y="412820"/>
                    </a:cubicBezTo>
                    <a:cubicBezTo>
                      <a:pt x="817356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29" name="Google Shape;2829;p35"/>
            <p:cNvGrpSpPr/>
            <p:nvPr/>
          </p:nvGrpSpPr>
          <p:grpSpPr>
            <a:xfrm rot="10800000">
              <a:off x="6133827" y="4285865"/>
              <a:ext cx="3395851" cy="2036877"/>
              <a:chOff x="10061381" y="5124065"/>
              <a:chExt cx="3395851" cy="2036877"/>
            </a:xfrm>
          </p:grpSpPr>
          <p:sp>
            <p:nvSpPr>
              <p:cNvPr id="2830" name="Google Shape;2830;p35"/>
              <p:cNvSpPr/>
              <p:nvPr/>
            </p:nvSpPr>
            <p:spPr>
              <a:xfrm rot="-2700000">
                <a:off x="11893678" y="5392328"/>
                <a:ext cx="1295290" cy="1295290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50"/>
                      <a:pt x="325450" y="0"/>
                      <a:pt x="726912" y="0"/>
                    </a:cubicBezTo>
                    <a:cubicBezTo>
                      <a:pt x="1128374" y="0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1" name="Google Shape;2831;p35"/>
              <p:cNvSpPr/>
              <p:nvPr/>
            </p:nvSpPr>
            <p:spPr>
              <a:xfrm>
                <a:off x="12014903" y="5512781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6" y="265245"/>
                      <a:pt x="1182426" y="591213"/>
                    </a:cubicBezTo>
                    <a:cubicBezTo>
                      <a:pt x="1182426" y="917182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2" name="Google Shape;2832;p35"/>
              <p:cNvSpPr/>
              <p:nvPr/>
            </p:nvSpPr>
            <p:spPr>
              <a:xfrm>
                <a:off x="12100874" y="5598754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3" name="Google Shape;2833;p35"/>
              <p:cNvSpPr/>
              <p:nvPr/>
            </p:nvSpPr>
            <p:spPr>
              <a:xfrm>
                <a:off x="12173976" y="5671855"/>
                <a:ext cx="736884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40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22"/>
                      <a:pt x="8283" y="412820"/>
                    </a:cubicBezTo>
                    <a:cubicBezTo>
                      <a:pt x="8283" y="635918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4" name="Google Shape;2834;p35"/>
              <p:cNvSpPr/>
              <p:nvPr/>
            </p:nvSpPr>
            <p:spPr>
              <a:xfrm>
                <a:off x="11125852" y="5689614"/>
                <a:ext cx="1297536" cy="1297536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50"/>
                      <a:pt x="325449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5" name="Google Shape;2835;p35"/>
              <p:cNvSpPr/>
              <p:nvPr/>
            </p:nvSpPr>
            <p:spPr>
              <a:xfrm>
                <a:off x="11246854" y="5810616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6" name="Google Shape;2836;p35"/>
              <p:cNvSpPr/>
              <p:nvPr/>
            </p:nvSpPr>
            <p:spPr>
              <a:xfrm>
                <a:off x="11332826" y="5896534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7" name="Google Shape;2837;p35"/>
              <p:cNvSpPr/>
              <p:nvPr/>
            </p:nvSpPr>
            <p:spPr>
              <a:xfrm>
                <a:off x="11405927" y="5969636"/>
                <a:ext cx="736883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783"/>
                      <a:pt x="8283" y="412881"/>
                    </a:cubicBezTo>
                    <a:cubicBezTo>
                      <a:pt x="8283" y="635979"/>
                      <a:pt x="189722" y="817418"/>
                      <a:pt x="412820" y="817418"/>
                    </a:cubicBezTo>
                    <a:cubicBezTo>
                      <a:pt x="635918" y="817418"/>
                      <a:pt x="817357" y="635979"/>
                      <a:pt x="817357" y="412881"/>
                    </a:cubicBezTo>
                    <a:cubicBezTo>
                      <a:pt x="817357" y="18978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8" name="Google Shape;2838;p35"/>
              <p:cNvSpPr/>
              <p:nvPr/>
            </p:nvSpPr>
            <p:spPr>
              <a:xfrm>
                <a:off x="10061381" y="5863406"/>
                <a:ext cx="1297536" cy="1297536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50"/>
                      <a:pt x="325449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9" name="Google Shape;2839;p35"/>
              <p:cNvSpPr/>
              <p:nvPr/>
            </p:nvSpPr>
            <p:spPr>
              <a:xfrm>
                <a:off x="10182383" y="5984407"/>
                <a:ext cx="1055315" cy="1055315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6" y="265245"/>
                      <a:pt x="1182426" y="591213"/>
                    </a:cubicBezTo>
                    <a:cubicBezTo>
                      <a:pt x="1182426" y="917181"/>
                      <a:pt x="917181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0" name="Google Shape;2840;p35"/>
              <p:cNvSpPr/>
              <p:nvPr/>
            </p:nvSpPr>
            <p:spPr>
              <a:xfrm>
                <a:off x="10268355" y="6070325"/>
                <a:ext cx="883216" cy="883216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7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1" name="Google Shape;2841;p35"/>
              <p:cNvSpPr/>
              <p:nvPr/>
            </p:nvSpPr>
            <p:spPr>
              <a:xfrm>
                <a:off x="10341456" y="6143426"/>
                <a:ext cx="736883" cy="736883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783"/>
                      <a:pt x="8283" y="412881"/>
                    </a:cubicBezTo>
                    <a:cubicBezTo>
                      <a:pt x="8283" y="635979"/>
                      <a:pt x="189722" y="817418"/>
                      <a:pt x="412820" y="817418"/>
                    </a:cubicBezTo>
                    <a:cubicBezTo>
                      <a:pt x="635918" y="817418"/>
                      <a:pt x="817357" y="635979"/>
                      <a:pt x="817357" y="412881"/>
                    </a:cubicBezTo>
                    <a:cubicBezTo>
                      <a:pt x="817357" y="18978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924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478" name="Google Shape;478;p6"/>
          <p:cNvGrpSpPr/>
          <p:nvPr/>
        </p:nvGrpSpPr>
        <p:grpSpPr>
          <a:xfrm>
            <a:off x="1165608" y="-60881"/>
            <a:ext cx="12445155" cy="8420991"/>
            <a:chOff x="874206" y="-45661"/>
            <a:chExt cx="9333866" cy="6315743"/>
          </a:xfrm>
        </p:grpSpPr>
        <p:grpSp>
          <p:nvGrpSpPr>
            <p:cNvPr id="479" name="Google Shape;479;p6"/>
            <p:cNvGrpSpPr/>
            <p:nvPr/>
          </p:nvGrpSpPr>
          <p:grpSpPr>
            <a:xfrm>
              <a:off x="874206" y="-45661"/>
              <a:ext cx="9333866" cy="6315743"/>
              <a:chOff x="874206" y="-45661"/>
              <a:chExt cx="9333866" cy="6315743"/>
            </a:xfrm>
          </p:grpSpPr>
          <p:grpSp>
            <p:nvGrpSpPr>
              <p:cNvPr id="480" name="Google Shape;480;p6"/>
              <p:cNvGrpSpPr/>
              <p:nvPr/>
            </p:nvGrpSpPr>
            <p:grpSpPr>
              <a:xfrm>
                <a:off x="874206" y="4438265"/>
                <a:ext cx="3602626" cy="1831817"/>
                <a:chOff x="874206" y="4438265"/>
                <a:chExt cx="3602626" cy="1831817"/>
              </a:xfrm>
            </p:grpSpPr>
            <p:sp>
              <p:nvSpPr>
                <p:cNvPr id="481" name="Google Shape;481;p6"/>
                <p:cNvSpPr/>
                <p:nvPr/>
              </p:nvSpPr>
              <p:spPr>
                <a:xfrm rot="2700000" flipH="1">
                  <a:off x="1142469" y="4706528"/>
                  <a:ext cx="1295290" cy="1295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4" y="726912"/>
                      </a:moveTo>
                      <a:cubicBezTo>
                        <a:pt x="1453824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50"/>
                        <a:pt x="325450" y="0"/>
                        <a:pt x="726912" y="0"/>
                      </a:cubicBezTo>
                      <a:cubicBezTo>
                        <a:pt x="1128374" y="0"/>
                        <a:pt x="1453824" y="325450"/>
                        <a:pt x="1453824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2" name="Google Shape;482;p6"/>
                <p:cNvSpPr/>
                <p:nvPr/>
              </p:nvSpPr>
              <p:spPr>
                <a:xfrm flipH="1">
                  <a:off x="1261219" y="4826981"/>
                  <a:ext cx="1055315" cy="105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2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6" y="265245"/>
                        <a:pt x="1182426" y="591213"/>
                      </a:cubicBezTo>
                      <a:cubicBezTo>
                        <a:pt x="1182426" y="917182"/>
                        <a:pt x="917181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4"/>
                        <a:pt x="269813" y="1174143"/>
                        <a:pt x="591213" y="1174143"/>
                      </a:cubicBezTo>
                      <a:cubicBezTo>
                        <a:pt x="912613" y="1174143"/>
                        <a:pt x="1174143" y="912614"/>
                        <a:pt x="1174143" y="591213"/>
                      </a:cubicBezTo>
                      <a:cubicBezTo>
                        <a:pt x="1174143" y="269813"/>
                        <a:pt x="912613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3" name="Google Shape;483;p6"/>
                <p:cNvSpPr/>
                <p:nvPr/>
              </p:nvSpPr>
              <p:spPr>
                <a:xfrm flipH="1">
                  <a:off x="1347347" y="4912954"/>
                  <a:ext cx="883216" cy="883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8"/>
                      </a:moveTo>
                      <a:cubicBezTo>
                        <a:pt x="222002" y="989598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7" y="989598"/>
                        <a:pt x="494799" y="989598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89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89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4" name="Google Shape;484;p6"/>
                <p:cNvSpPr/>
                <p:nvPr/>
              </p:nvSpPr>
              <p:spPr>
                <a:xfrm flipH="1">
                  <a:off x="1420578" y="4986055"/>
                  <a:ext cx="736884" cy="73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40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22"/>
                        <a:pt x="8283" y="412820"/>
                      </a:cubicBezTo>
                      <a:cubicBezTo>
                        <a:pt x="8283" y="635918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857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85" name="Google Shape;485;p6"/>
                <p:cNvGrpSpPr/>
                <p:nvPr/>
              </p:nvGrpSpPr>
              <p:grpSpPr>
                <a:xfrm>
                  <a:off x="2114824" y="4927614"/>
                  <a:ext cx="1297536" cy="1297536"/>
                  <a:chOff x="7112324" y="5003814"/>
                  <a:chExt cx="1297536" cy="1297536"/>
                </a:xfrm>
              </p:grpSpPr>
              <p:sp>
                <p:nvSpPr>
                  <p:cNvPr id="486" name="Google Shape;486;p6"/>
                  <p:cNvSpPr/>
                  <p:nvPr/>
                </p:nvSpPr>
                <p:spPr>
                  <a:xfrm flipH="1">
                    <a:off x="7112324" y="5003814"/>
                    <a:ext cx="1297536" cy="1297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3822" h="1453822" extrusionOk="0">
                        <a:moveTo>
                          <a:pt x="1453823" y="726912"/>
                        </a:moveTo>
                        <a:cubicBezTo>
                          <a:pt x="1453823" y="1128374"/>
                          <a:pt x="1128374" y="1453823"/>
                          <a:pt x="726912" y="1453823"/>
                        </a:cubicBezTo>
                        <a:cubicBezTo>
                          <a:pt x="325449" y="1453823"/>
                          <a:pt x="0" y="1128374"/>
                          <a:pt x="0" y="726912"/>
                        </a:cubicBezTo>
                        <a:cubicBezTo>
                          <a:pt x="0" y="325450"/>
                          <a:pt x="325449" y="1"/>
                          <a:pt x="726912" y="1"/>
                        </a:cubicBezTo>
                        <a:cubicBezTo>
                          <a:pt x="1128374" y="1"/>
                          <a:pt x="1453823" y="325450"/>
                          <a:pt x="1453823" y="726912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7" name="Google Shape;487;p6"/>
                  <p:cNvSpPr/>
                  <p:nvPr/>
                </p:nvSpPr>
                <p:spPr>
                  <a:xfrm flipH="1">
                    <a:off x="7233543" y="5124816"/>
                    <a:ext cx="1055315" cy="10553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82426" h="1182426" extrusionOk="0">
                        <a:moveTo>
                          <a:pt x="591213" y="1182427"/>
                        </a:moveTo>
                        <a:cubicBezTo>
                          <a:pt x="265184" y="1182427"/>
                          <a:pt x="0" y="917181"/>
                          <a:pt x="0" y="591213"/>
                        </a:cubicBezTo>
                        <a:cubicBezTo>
                          <a:pt x="0" y="265245"/>
                          <a:pt x="265184" y="0"/>
                          <a:pt x="591213" y="0"/>
                        </a:cubicBezTo>
                        <a:cubicBezTo>
                          <a:pt x="917242" y="0"/>
                          <a:pt x="1182427" y="265245"/>
                          <a:pt x="1182427" y="591213"/>
                        </a:cubicBezTo>
                        <a:cubicBezTo>
                          <a:pt x="1182427" y="917181"/>
                          <a:pt x="917181" y="1182427"/>
                          <a:pt x="591213" y="1182427"/>
                        </a:cubicBezTo>
                        <a:close/>
                        <a:moveTo>
                          <a:pt x="591213" y="8283"/>
                        </a:moveTo>
                        <a:cubicBezTo>
                          <a:pt x="269752" y="8283"/>
                          <a:pt x="8283" y="269813"/>
                          <a:pt x="8283" y="591213"/>
                        </a:cubicBezTo>
                        <a:cubicBezTo>
                          <a:pt x="8283" y="912613"/>
                          <a:pt x="269813" y="1174143"/>
                          <a:pt x="591213" y="1174143"/>
                        </a:cubicBezTo>
                        <a:cubicBezTo>
                          <a:pt x="912613" y="1174143"/>
                          <a:pt x="1174143" y="912613"/>
                          <a:pt x="1174143" y="591213"/>
                        </a:cubicBezTo>
                        <a:cubicBezTo>
                          <a:pt x="1174143" y="269813"/>
                          <a:pt x="912613" y="8283"/>
                          <a:pt x="591213" y="828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8" name="Google Shape;488;p6"/>
                  <p:cNvSpPr/>
                  <p:nvPr/>
                </p:nvSpPr>
                <p:spPr>
                  <a:xfrm flipH="1">
                    <a:off x="7319670" y="5210734"/>
                    <a:ext cx="883216" cy="8832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9598" h="989598" extrusionOk="0">
                        <a:moveTo>
                          <a:pt x="494799" y="989599"/>
                        </a:moveTo>
                        <a:cubicBezTo>
                          <a:pt x="222002" y="989599"/>
                          <a:pt x="0" y="767657"/>
                          <a:pt x="0" y="494799"/>
                        </a:cubicBezTo>
                        <a:cubicBezTo>
                          <a:pt x="0" y="221941"/>
                          <a:pt x="221941" y="0"/>
                          <a:pt x="494799" y="0"/>
                        </a:cubicBezTo>
                        <a:cubicBezTo>
                          <a:pt x="767657" y="0"/>
                          <a:pt x="989598" y="221941"/>
                          <a:pt x="989598" y="494799"/>
                        </a:cubicBezTo>
                        <a:cubicBezTo>
                          <a:pt x="989598" y="767657"/>
                          <a:pt x="767657" y="989599"/>
                          <a:pt x="494799" y="989599"/>
                        </a:cubicBezTo>
                        <a:close/>
                        <a:moveTo>
                          <a:pt x="494799" y="8344"/>
                        </a:moveTo>
                        <a:cubicBezTo>
                          <a:pt x="226570" y="8344"/>
                          <a:pt x="8283" y="226570"/>
                          <a:pt x="8283" y="494860"/>
                        </a:cubicBezTo>
                        <a:cubicBezTo>
                          <a:pt x="8283" y="763150"/>
                          <a:pt x="226509" y="981376"/>
                          <a:pt x="494799" y="981376"/>
                        </a:cubicBezTo>
                        <a:cubicBezTo>
                          <a:pt x="763090" y="981376"/>
                          <a:pt x="981315" y="763150"/>
                          <a:pt x="981315" y="494860"/>
                        </a:cubicBezTo>
                        <a:cubicBezTo>
                          <a:pt x="981315" y="226570"/>
                          <a:pt x="763090" y="8344"/>
                          <a:pt x="494799" y="834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9" name="Google Shape;489;p6"/>
                  <p:cNvSpPr/>
                  <p:nvPr/>
                </p:nvSpPr>
                <p:spPr>
                  <a:xfrm flipH="1">
                    <a:off x="7392903" y="5283836"/>
                    <a:ext cx="736883" cy="7368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5639" h="825639" extrusionOk="0">
                        <a:moveTo>
                          <a:pt x="412820" y="825640"/>
                        </a:moveTo>
                        <a:cubicBezTo>
                          <a:pt x="185215" y="825640"/>
                          <a:pt x="0" y="640486"/>
                          <a:pt x="0" y="412820"/>
                        </a:cubicBezTo>
                        <a:cubicBezTo>
                          <a:pt x="0" y="185154"/>
                          <a:pt x="185215" y="0"/>
                          <a:pt x="412820" y="0"/>
                        </a:cubicBezTo>
                        <a:cubicBezTo>
                          <a:pt x="640425" y="0"/>
                          <a:pt x="825640" y="185154"/>
                          <a:pt x="825640" y="412820"/>
                        </a:cubicBezTo>
                        <a:cubicBezTo>
                          <a:pt x="825640" y="640486"/>
                          <a:pt x="640425" y="825640"/>
                          <a:pt x="412820" y="825640"/>
                        </a:cubicBezTo>
                        <a:close/>
                        <a:moveTo>
                          <a:pt x="412820" y="8344"/>
                        </a:moveTo>
                        <a:cubicBezTo>
                          <a:pt x="189783" y="8344"/>
                          <a:pt x="8283" y="189783"/>
                          <a:pt x="8283" y="412881"/>
                        </a:cubicBezTo>
                        <a:cubicBezTo>
                          <a:pt x="8283" y="635979"/>
                          <a:pt x="189722" y="817418"/>
                          <a:pt x="412820" y="817418"/>
                        </a:cubicBezTo>
                        <a:cubicBezTo>
                          <a:pt x="635918" y="817418"/>
                          <a:pt x="817357" y="635979"/>
                          <a:pt x="817357" y="412881"/>
                        </a:cubicBezTo>
                        <a:cubicBezTo>
                          <a:pt x="817357" y="189783"/>
                          <a:pt x="635857" y="8344"/>
                          <a:pt x="412820" y="834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0" name="Google Shape;490;p6"/>
                <p:cNvGrpSpPr/>
                <p:nvPr/>
              </p:nvGrpSpPr>
              <p:grpSpPr>
                <a:xfrm>
                  <a:off x="3179296" y="4644206"/>
                  <a:ext cx="1297536" cy="1297536"/>
                  <a:chOff x="8176796" y="5177606"/>
                  <a:chExt cx="1297536" cy="1297536"/>
                </a:xfrm>
              </p:grpSpPr>
              <p:sp>
                <p:nvSpPr>
                  <p:cNvPr id="491" name="Google Shape;491;p6"/>
                  <p:cNvSpPr/>
                  <p:nvPr/>
                </p:nvSpPr>
                <p:spPr>
                  <a:xfrm flipH="1">
                    <a:off x="8176796" y="5177606"/>
                    <a:ext cx="1297536" cy="1297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3822" h="1453822" extrusionOk="0">
                        <a:moveTo>
                          <a:pt x="1453823" y="726912"/>
                        </a:moveTo>
                        <a:cubicBezTo>
                          <a:pt x="1453823" y="1128374"/>
                          <a:pt x="1128374" y="1453823"/>
                          <a:pt x="726912" y="1453823"/>
                        </a:cubicBezTo>
                        <a:cubicBezTo>
                          <a:pt x="325449" y="1453823"/>
                          <a:pt x="0" y="1128374"/>
                          <a:pt x="0" y="726912"/>
                        </a:cubicBezTo>
                        <a:cubicBezTo>
                          <a:pt x="0" y="325450"/>
                          <a:pt x="325449" y="1"/>
                          <a:pt x="726912" y="1"/>
                        </a:cubicBezTo>
                        <a:cubicBezTo>
                          <a:pt x="1128374" y="1"/>
                          <a:pt x="1453823" y="325450"/>
                          <a:pt x="1453823" y="726912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2" name="Google Shape;492;p6"/>
                  <p:cNvSpPr/>
                  <p:nvPr/>
                </p:nvSpPr>
                <p:spPr>
                  <a:xfrm flipH="1">
                    <a:off x="8298015" y="5298607"/>
                    <a:ext cx="1055315" cy="10553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82426" h="1182426" extrusionOk="0">
                        <a:moveTo>
                          <a:pt x="591213" y="1182427"/>
                        </a:moveTo>
                        <a:cubicBezTo>
                          <a:pt x="265184" y="1182427"/>
                          <a:pt x="0" y="917181"/>
                          <a:pt x="0" y="591213"/>
                        </a:cubicBezTo>
                        <a:cubicBezTo>
                          <a:pt x="0" y="265245"/>
                          <a:pt x="265184" y="0"/>
                          <a:pt x="591213" y="0"/>
                        </a:cubicBezTo>
                        <a:cubicBezTo>
                          <a:pt x="917242" y="0"/>
                          <a:pt x="1182426" y="265245"/>
                          <a:pt x="1182426" y="591213"/>
                        </a:cubicBezTo>
                        <a:cubicBezTo>
                          <a:pt x="1182426" y="917181"/>
                          <a:pt x="917181" y="1182427"/>
                          <a:pt x="591213" y="1182427"/>
                        </a:cubicBezTo>
                        <a:close/>
                        <a:moveTo>
                          <a:pt x="591213" y="8283"/>
                        </a:moveTo>
                        <a:cubicBezTo>
                          <a:pt x="269752" y="8283"/>
                          <a:pt x="8283" y="269813"/>
                          <a:pt x="8283" y="591213"/>
                        </a:cubicBezTo>
                        <a:cubicBezTo>
                          <a:pt x="8283" y="912613"/>
                          <a:pt x="269813" y="1174143"/>
                          <a:pt x="591213" y="1174143"/>
                        </a:cubicBezTo>
                        <a:cubicBezTo>
                          <a:pt x="912614" y="1174143"/>
                          <a:pt x="1174143" y="912613"/>
                          <a:pt x="1174143" y="591213"/>
                        </a:cubicBezTo>
                        <a:cubicBezTo>
                          <a:pt x="1174143" y="269813"/>
                          <a:pt x="912614" y="8283"/>
                          <a:pt x="591213" y="828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3" name="Google Shape;493;p6"/>
                  <p:cNvSpPr/>
                  <p:nvPr/>
                </p:nvSpPr>
                <p:spPr>
                  <a:xfrm flipH="1">
                    <a:off x="8384141" y="5384525"/>
                    <a:ext cx="883216" cy="8832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9598" h="989598" extrusionOk="0">
                        <a:moveTo>
                          <a:pt x="494799" y="989599"/>
                        </a:moveTo>
                        <a:cubicBezTo>
                          <a:pt x="222002" y="989599"/>
                          <a:pt x="0" y="767657"/>
                          <a:pt x="0" y="494799"/>
                        </a:cubicBezTo>
                        <a:cubicBezTo>
                          <a:pt x="0" y="221941"/>
                          <a:pt x="221941" y="0"/>
                          <a:pt x="494799" y="0"/>
                        </a:cubicBezTo>
                        <a:cubicBezTo>
                          <a:pt x="767658" y="0"/>
                          <a:pt x="989598" y="221941"/>
                          <a:pt x="989598" y="494799"/>
                        </a:cubicBezTo>
                        <a:cubicBezTo>
                          <a:pt x="989598" y="767657"/>
                          <a:pt x="767658" y="989599"/>
                          <a:pt x="494799" y="989599"/>
                        </a:cubicBezTo>
                        <a:close/>
                        <a:moveTo>
                          <a:pt x="494799" y="8344"/>
                        </a:moveTo>
                        <a:cubicBezTo>
                          <a:pt x="226570" y="8344"/>
                          <a:pt x="8283" y="226570"/>
                          <a:pt x="8283" y="494860"/>
                        </a:cubicBezTo>
                        <a:cubicBezTo>
                          <a:pt x="8283" y="763150"/>
                          <a:pt x="226509" y="981376"/>
                          <a:pt x="494799" y="981376"/>
                        </a:cubicBezTo>
                        <a:cubicBezTo>
                          <a:pt x="763090" y="981376"/>
                          <a:pt x="981315" y="763150"/>
                          <a:pt x="981315" y="494860"/>
                        </a:cubicBezTo>
                        <a:cubicBezTo>
                          <a:pt x="981315" y="226570"/>
                          <a:pt x="763090" y="8344"/>
                          <a:pt x="494799" y="834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4" name="Google Shape;494;p6"/>
                  <p:cNvSpPr/>
                  <p:nvPr/>
                </p:nvSpPr>
                <p:spPr>
                  <a:xfrm flipH="1">
                    <a:off x="8457374" y="5457626"/>
                    <a:ext cx="736883" cy="7368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5639" h="825639" extrusionOk="0">
                        <a:moveTo>
                          <a:pt x="412820" y="825640"/>
                        </a:moveTo>
                        <a:cubicBezTo>
                          <a:pt x="185215" y="825640"/>
                          <a:pt x="0" y="640486"/>
                          <a:pt x="0" y="412820"/>
                        </a:cubicBezTo>
                        <a:cubicBezTo>
                          <a:pt x="0" y="185154"/>
                          <a:pt x="185215" y="0"/>
                          <a:pt x="412820" y="0"/>
                        </a:cubicBezTo>
                        <a:cubicBezTo>
                          <a:pt x="640425" y="0"/>
                          <a:pt x="825640" y="185154"/>
                          <a:pt x="825640" y="412820"/>
                        </a:cubicBezTo>
                        <a:cubicBezTo>
                          <a:pt x="825640" y="640486"/>
                          <a:pt x="640425" y="825640"/>
                          <a:pt x="412820" y="825640"/>
                        </a:cubicBezTo>
                        <a:close/>
                        <a:moveTo>
                          <a:pt x="412820" y="8344"/>
                        </a:moveTo>
                        <a:cubicBezTo>
                          <a:pt x="189783" y="8344"/>
                          <a:pt x="8283" y="189783"/>
                          <a:pt x="8283" y="412881"/>
                        </a:cubicBezTo>
                        <a:cubicBezTo>
                          <a:pt x="8283" y="635979"/>
                          <a:pt x="189722" y="817418"/>
                          <a:pt x="412820" y="817418"/>
                        </a:cubicBezTo>
                        <a:cubicBezTo>
                          <a:pt x="635918" y="817418"/>
                          <a:pt x="817357" y="635979"/>
                          <a:pt x="817357" y="412881"/>
                        </a:cubicBezTo>
                        <a:cubicBezTo>
                          <a:pt x="817357" y="189783"/>
                          <a:pt x="635857" y="8344"/>
                          <a:pt x="412820" y="834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495" name="Google Shape;495;p6"/>
              <p:cNvSpPr/>
              <p:nvPr/>
            </p:nvSpPr>
            <p:spPr>
              <a:xfrm rot="10800000" flipH="1">
                <a:off x="8424006" y="-45661"/>
                <a:ext cx="1784065" cy="1545591"/>
              </a:xfrm>
              <a:custGeom>
                <a:avLst/>
                <a:gdLst/>
                <a:ahLst/>
                <a:cxnLst/>
                <a:rect l="l" t="t" r="r" b="b"/>
                <a:pathLst>
                  <a:path w="3430895" h="2972291" extrusionOk="0">
                    <a:moveTo>
                      <a:pt x="548031" y="2972291"/>
                    </a:moveTo>
                    <a:lnTo>
                      <a:pt x="2882865" y="2972291"/>
                    </a:lnTo>
                    <a:cubicBezTo>
                      <a:pt x="3219955" y="2659054"/>
                      <a:pt x="3430895" y="2211925"/>
                      <a:pt x="3430895" y="1715471"/>
                    </a:cubicBezTo>
                    <a:cubicBezTo>
                      <a:pt x="3430940" y="768062"/>
                      <a:pt x="2662879" y="0"/>
                      <a:pt x="1715470" y="0"/>
                    </a:cubicBezTo>
                    <a:cubicBezTo>
                      <a:pt x="768062" y="0"/>
                      <a:pt x="0" y="768062"/>
                      <a:pt x="0" y="1715471"/>
                    </a:cubicBezTo>
                    <a:cubicBezTo>
                      <a:pt x="0" y="2211925"/>
                      <a:pt x="210985" y="2659054"/>
                      <a:pt x="548031" y="297229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6" name="Google Shape;496;p6"/>
            <p:cNvGrpSpPr/>
            <p:nvPr/>
          </p:nvGrpSpPr>
          <p:grpSpPr>
            <a:xfrm>
              <a:off x="8430765" y="857708"/>
              <a:ext cx="484790" cy="550091"/>
              <a:chOff x="8496965" y="391396"/>
              <a:chExt cx="484790" cy="550091"/>
            </a:xfrm>
          </p:grpSpPr>
          <p:sp>
            <p:nvSpPr>
              <p:cNvPr id="497" name="Google Shape;497;p6"/>
              <p:cNvSpPr/>
              <p:nvPr/>
            </p:nvSpPr>
            <p:spPr>
              <a:xfrm rot="-4217829">
                <a:off x="8521039" y="506752"/>
                <a:ext cx="458643" cy="327324"/>
              </a:xfrm>
              <a:custGeom>
                <a:avLst/>
                <a:gdLst/>
                <a:ahLst/>
                <a:cxnLst/>
                <a:rect l="l" t="t" r="r" b="b"/>
                <a:pathLst>
                  <a:path w="1167003" h="832866" extrusionOk="0">
                    <a:moveTo>
                      <a:pt x="1167003" y="416433"/>
                    </a:moveTo>
                    <a:cubicBezTo>
                      <a:pt x="1167003" y="646423"/>
                      <a:pt x="905761" y="832866"/>
                      <a:pt x="583502" y="832866"/>
                    </a:cubicBezTo>
                    <a:cubicBezTo>
                      <a:pt x="261243" y="832866"/>
                      <a:pt x="0" y="646423"/>
                      <a:pt x="0" y="416433"/>
                    </a:cubicBezTo>
                    <a:cubicBezTo>
                      <a:pt x="0" y="186443"/>
                      <a:pt x="261243" y="0"/>
                      <a:pt x="583502" y="0"/>
                    </a:cubicBezTo>
                    <a:cubicBezTo>
                      <a:pt x="905761" y="0"/>
                      <a:pt x="1167003" y="186443"/>
                      <a:pt x="1167003" y="41643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8" name="Google Shape;498;p6"/>
              <p:cNvSpPr/>
              <p:nvPr/>
            </p:nvSpPr>
            <p:spPr>
              <a:xfrm>
                <a:off x="8578196" y="621313"/>
                <a:ext cx="332732" cy="272988"/>
              </a:xfrm>
              <a:custGeom>
                <a:avLst/>
                <a:gdLst/>
                <a:ahLst/>
                <a:cxnLst/>
                <a:rect l="l" t="t" r="r" b="b"/>
                <a:pathLst>
                  <a:path w="842360" h="691108" extrusionOk="0">
                    <a:moveTo>
                      <a:pt x="842361" y="229362"/>
                    </a:moveTo>
                    <a:cubicBezTo>
                      <a:pt x="838741" y="241173"/>
                      <a:pt x="834836" y="252984"/>
                      <a:pt x="830645" y="264795"/>
                    </a:cubicBezTo>
                    <a:cubicBezTo>
                      <a:pt x="721774" y="568071"/>
                      <a:pt x="457932" y="750951"/>
                      <a:pt x="241524" y="673227"/>
                    </a:cubicBezTo>
                    <a:cubicBezTo>
                      <a:pt x="29021" y="596932"/>
                      <a:pt x="-58704" y="297847"/>
                      <a:pt x="41118" y="0"/>
                    </a:cubicBezTo>
                    <a:cubicBezTo>
                      <a:pt x="306484" y="82010"/>
                      <a:pt x="572994" y="160782"/>
                      <a:pt x="842361" y="22936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9" name="Google Shape;499;p6"/>
              <p:cNvSpPr/>
              <p:nvPr/>
            </p:nvSpPr>
            <p:spPr>
              <a:xfrm rot="-4217829">
                <a:off x="8499038" y="498807"/>
                <a:ext cx="458643" cy="327324"/>
              </a:xfrm>
              <a:custGeom>
                <a:avLst/>
                <a:gdLst/>
                <a:ahLst/>
                <a:cxnLst/>
                <a:rect l="l" t="t" r="r" b="b"/>
                <a:pathLst>
                  <a:path w="1167003" h="832866" extrusionOk="0">
                    <a:moveTo>
                      <a:pt x="1167003" y="416433"/>
                    </a:moveTo>
                    <a:cubicBezTo>
                      <a:pt x="1167003" y="646423"/>
                      <a:pt x="905761" y="832866"/>
                      <a:pt x="583502" y="832866"/>
                    </a:cubicBezTo>
                    <a:cubicBezTo>
                      <a:pt x="261243" y="832866"/>
                      <a:pt x="0" y="646423"/>
                      <a:pt x="0" y="416433"/>
                    </a:cubicBezTo>
                    <a:cubicBezTo>
                      <a:pt x="0" y="186443"/>
                      <a:pt x="261243" y="0"/>
                      <a:pt x="583502" y="0"/>
                    </a:cubicBezTo>
                    <a:cubicBezTo>
                      <a:pt x="905761" y="0"/>
                      <a:pt x="1167003" y="186443"/>
                      <a:pt x="1167003" y="4164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0" name="Google Shape;500;p6"/>
              <p:cNvSpPr/>
              <p:nvPr/>
            </p:nvSpPr>
            <p:spPr>
              <a:xfrm rot="-4217829">
                <a:off x="8524608" y="521535"/>
                <a:ext cx="401294" cy="279558"/>
              </a:xfrm>
              <a:custGeom>
                <a:avLst/>
                <a:gdLst/>
                <a:ahLst/>
                <a:cxnLst/>
                <a:rect l="l" t="t" r="r" b="b"/>
                <a:pathLst>
                  <a:path w="1021080" h="711327" extrusionOk="0">
                    <a:moveTo>
                      <a:pt x="1021080" y="355664"/>
                    </a:moveTo>
                    <a:cubicBezTo>
                      <a:pt x="1021080" y="552091"/>
                      <a:pt x="792504" y="711327"/>
                      <a:pt x="510540" y="711327"/>
                    </a:cubicBezTo>
                    <a:cubicBezTo>
                      <a:pt x="228577" y="711327"/>
                      <a:pt x="0" y="552091"/>
                      <a:pt x="0" y="355664"/>
                    </a:cubicBezTo>
                    <a:cubicBezTo>
                      <a:pt x="0" y="159236"/>
                      <a:pt x="228577" y="0"/>
                      <a:pt x="510540" y="0"/>
                    </a:cubicBezTo>
                    <a:cubicBezTo>
                      <a:pt x="792504" y="0"/>
                      <a:pt x="1021080" y="159236"/>
                      <a:pt x="1021080" y="35566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1" name="Google Shape;501;p6"/>
              <p:cNvSpPr/>
              <p:nvPr/>
            </p:nvSpPr>
            <p:spPr>
              <a:xfrm rot="-4217829">
                <a:off x="8530257" y="535464"/>
                <a:ext cx="384299" cy="267729"/>
              </a:xfrm>
              <a:custGeom>
                <a:avLst/>
                <a:gdLst/>
                <a:ahLst/>
                <a:cxnLst/>
                <a:rect l="l" t="t" r="r" b="b"/>
                <a:pathLst>
                  <a:path w="977836" h="681228" extrusionOk="0">
                    <a:moveTo>
                      <a:pt x="977837" y="340614"/>
                    </a:moveTo>
                    <a:cubicBezTo>
                      <a:pt x="977837" y="528730"/>
                      <a:pt x="758940" y="681228"/>
                      <a:pt x="488918" y="681228"/>
                    </a:cubicBezTo>
                    <a:cubicBezTo>
                      <a:pt x="218896" y="681228"/>
                      <a:pt x="0" y="528730"/>
                      <a:pt x="0" y="340614"/>
                    </a:cubicBezTo>
                    <a:cubicBezTo>
                      <a:pt x="0" y="152498"/>
                      <a:pt x="218896" y="0"/>
                      <a:pt x="488918" y="0"/>
                    </a:cubicBezTo>
                    <a:cubicBezTo>
                      <a:pt x="758940" y="0"/>
                      <a:pt x="977837" y="152498"/>
                      <a:pt x="977837" y="3406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2" name="Google Shape;502;p6"/>
              <p:cNvSpPr/>
              <p:nvPr/>
            </p:nvSpPr>
            <p:spPr>
              <a:xfrm>
                <a:off x="8601452" y="495893"/>
                <a:ext cx="250687" cy="327929"/>
              </a:xfrm>
              <a:custGeom>
                <a:avLst/>
                <a:gdLst/>
                <a:ahLst/>
                <a:cxnLst/>
                <a:rect l="l" t="t" r="r" b="b"/>
                <a:pathLst>
                  <a:path w="634650" h="830199" extrusionOk="0">
                    <a:moveTo>
                      <a:pt x="0" y="301180"/>
                    </a:moveTo>
                    <a:lnTo>
                      <a:pt x="466344" y="0"/>
                    </a:lnTo>
                    <a:lnTo>
                      <a:pt x="634651" y="529018"/>
                    </a:lnTo>
                    <a:lnTo>
                      <a:pt x="168307" y="830199"/>
                    </a:lnTo>
                    <a:lnTo>
                      <a:pt x="0" y="301180"/>
                    </a:lnTo>
                    <a:close/>
                    <a:moveTo>
                      <a:pt x="462058" y="12192"/>
                    </a:moveTo>
                    <a:lnTo>
                      <a:pt x="9334" y="304514"/>
                    </a:lnTo>
                    <a:lnTo>
                      <a:pt x="172688" y="818102"/>
                    </a:lnTo>
                    <a:lnTo>
                      <a:pt x="625412" y="525780"/>
                    </a:lnTo>
                    <a:lnTo>
                      <a:pt x="462058" y="1219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" name="Google Shape;503;p6"/>
              <p:cNvSpPr/>
              <p:nvPr/>
            </p:nvSpPr>
            <p:spPr>
              <a:xfrm rot="-4217829">
                <a:off x="8661371" y="617641"/>
                <a:ext cx="111067" cy="63001"/>
              </a:xfrm>
              <a:custGeom>
                <a:avLst/>
                <a:gdLst/>
                <a:ahLst/>
                <a:cxnLst/>
                <a:rect l="l" t="t" r="r" b="b"/>
                <a:pathLst>
                  <a:path w="282606" h="160305" extrusionOk="0">
                    <a:moveTo>
                      <a:pt x="0" y="0"/>
                    </a:moveTo>
                    <a:lnTo>
                      <a:pt x="282607" y="0"/>
                    </a:lnTo>
                    <a:lnTo>
                      <a:pt x="282607" y="160306"/>
                    </a:lnTo>
                    <a:lnTo>
                      <a:pt x="0" y="16030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4" name="Google Shape;504;p6"/>
              <p:cNvSpPr/>
              <p:nvPr/>
            </p:nvSpPr>
            <p:spPr>
              <a:xfrm rot="-4217829">
                <a:off x="8689464" y="636785"/>
                <a:ext cx="62777" cy="27402"/>
              </a:xfrm>
              <a:custGeom>
                <a:avLst/>
                <a:gdLst/>
                <a:ahLst/>
                <a:cxnLst/>
                <a:rect l="l" t="t" r="r" b="b"/>
                <a:pathLst>
                  <a:path w="159734" h="69723" extrusionOk="0">
                    <a:moveTo>
                      <a:pt x="0" y="0"/>
                    </a:moveTo>
                    <a:lnTo>
                      <a:pt x="159734" y="0"/>
                    </a:lnTo>
                    <a:lnTo>
                      <a:pt x="159734" y="69723"/>
                    </a:lnTo>
                    <a:lnTo>
                      <a:pt x="0" y="6972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05" name="Google Shape;505;p6"/>
              <p:cNvGrpSpPr/>
              <p:nvPr/>
            </p:nvGrpSpPr>
            <p:grpSpPr>
              <a:xfrm>
                <a:off x="8724030" y="537266"/>
                <a:ext cx="51914" cy="57544"/>
                <a:chOff x="6189943" y="2396435"/>
                <a:chExt cx="131760" cy="146050"/>
              </a:xfrm>
            </p:grpSpPr>
            <p:sp>
              <p:nvSpPr>
                <p:cNvPr id="506" name="Google Shape;506;p6"/>
                <p:cNvSpPr/>
                <p:nvPr/>
              </p:nvSpPr>
              <p:spPr>
                <a:xfrm rot="-4214982">
                  <a:off x="6225743" y="2464020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7" name="Google Shape;507;p6"/>
                <p:cNvSpPr/>
                <p:nvPr/>
              </p:nvSpPr>
              <p:spPr>
                <a:xfrm rot="-4214982">
                  <a:off x="6165276" y="2442462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08" name="Google Shape;508;p6"/>
              <p:cNvGrpSpPr/>
              <p:nvPr/>
            </p:nvGrpSpPr>
            <p:grpSpPr>
              <a:xfrm>
                <a:off x="8659956" y="713617"/>
                <a:ext cx="51901" cy="57580"/>
                <a:chOff x="6027317" y="2844027"/>
                <a:chExt cx="131728" cy="146141"/>
              </a:xfrm>
            </p:grpSpPr>
            <p:sp>
              <p:nvSpPr>
                <p:cNvPr id="509" name="Google Shape;509;p6"/>
                <p:cNvSpPr/>
                <p:nvPr/>
              </p:nvSpPr>
              <p:spPr>
                <a:xfrm rot="-4214982">
                  <a:off x="6063085" y="2911703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0" name="Google Shape;510;p6"/>
                <p:cNvSpPr/>
                <p:nvPr/>
              </p:nvSpPr>
              <p:spPr>
                <a:xfrm rot="-4214982">
                  <a:off x="6002650" y="2890054"/>
                  <a:ext cx="120626" cy="3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777" h="32480" extrusionOk="0">
                      <a:moveTo>
                        <a:pt x="0" y="0"/>
                      </a:moveTo>
                      <a:lnTo>
                        <a:pt x="120777" y="0"/>
                      </a:lnTo>
                      <a:lnTo>
                        <a:pt x="120777" y="32480"/>
                      </a:lnTo>
                      <a:lnTo>
                        <a:pt x="0" y="324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11" name="Google Shape;511;p6"/>
              <p:cNvGrpSpPr/>
              <p:nvPr/>
            </p:nvGrpSpPr>
            <p:grpSpPr>
              <a:xfrm>
                <a:off x="8748588" y="631642"/>
                <a:ext cx="73197" cy="84743"/>
                <a:chOff x="6252271" y="2635970"/>
                <a:chExt cx="185779" cy="215084"/>
              </a:xfrm>
            </p:grpSpPr>
            <p:sp>
              <p:nvSpPr>
                <p:cNvPr id="512" name="Google Shape;512;p6"/>
                <p:cNvSpPr/>
                <p:nvPr/>
              </p:nvSpPr>
              <p:spPr>
                <a:xfrm rot="-4214982">
                  <a:off x="6294374" y="2733990"/>
                  <a:ext cx="60788" cy="132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4" h="132397" extrusionOk="0">
                      <a:moveTo>
                        <a:pt x="0" y="0"/>
                      </a:moveTo>
                      <a:lnTo>
                        <a:pt x="60865" y="0"/>
                      </a:lnTo>
                      <a:lnTo>
                        <a:pt x="60865" y="132397"/>
                      </a:lnTo>
                      <a:lnTo>
                        <a:pt x="0" y="13239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3" name="Google Shape;513;p6"/>
                <p:cNvSpPr/>
                <p:nvPr/>
              </p:nvSpPr>
              <p:spPr>
                <a:xfrm rot="-4214982">
                  <a:off x="6335158" y="2620802"/>
                  <a:ext cx="60788" cy="132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4" h="132397" extrusionOk="0">
                      <a:moveTo>
                        <a:pt x="0" y="0"/>
                      </a:moveTo>
                      <a:lnTo>
                        <a:pt x="60865" y="0"/>
                      </a:lnTo>
                      <a:lnTo>
                        <a:pt x="60865" y="132397"/>
                      </a:lnTo>
                      <a:lnTo>
                        <a:pt x="0" y="13239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14" name="Google Shape;514;p6"/>
              <p:cNvGrpSpPr/>
              <p:nvPr/>
            </p:nvGrpSpPr>
            <p:grpSpPr>
              <a:xfrm>
                <a:off x="8620911" y="588764"/>
                <a:ext cx="57420" cy="66513"/>
                <a:chOff x="5928217" y="2527142"/>
                <a:chExt cx="145737" cy="168815"/>
              </a:xfrm>
            </p:grpSpPr>
            <p:sp>
              <p:nvSpPr>
                <p:cNvPr id="515" name="Google Shape;515;p6"/>
                <p:cNvSpPr/>
                <p:nvPr/>
              </p:nvSpPr>
              <p:spPr>
                <a:xfrm rot="-4214982">
                  <a:off x="5961295" y="2603990"/>
                  <a:ext cx="47755" cy="103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15" h="104013" extrusionOk="0">
                      <a:moveTo>
                        <a:pt x="0" y="0"/>
                      </a:moveTo>
                      <a:lnTo>
                        <a:pt x="47816" y="0"/>
                      </a:lnTo>
                      <a:lnTo>
                        <a:pt x="47816" y="104013"/>
                      </a:lnTo>
                      <a:lnTo>
                        <a:pt x="0" y="1040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6" name="Google Shape;516;p6"/>
                <p:cNvSpPr/>
                <p:nvPr/>
              </p:nvSpPr>
              <p:spPr>
                <a:xfrm rot="-4214982">
                  <a:off x="5993122" y="2515225"/>
                  <a:ext cx="47755" cy="103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15" h="104013" extrusionOk="0">
                      <a:moveTo>
                        <a:pt x="0" y="0"/>
                      </a:moveTo>
                      <a:lnTo>
                        <a:pt x="47816" y="0"/>
                      </a:lnTo>
                      <a:lnTo>
                        <a:pt x="47816" y="104013"/>
                      </a:lnTo>
                      <a:lnTo>
                        <a:pt x="0" y="1040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2139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3" name="Google Shape;2843;p36"/>
          <p:cNvGrpSpPr/>
          <p:nvPr/>
        </p:nvGrpSpPr>
        <p:grpSpPr>
          <a:xfrm flipH="1">
            <a:off x="-195894" y="-1888643"/>
            <a:ext cx="12680964" cy="11718936"/>
            <a:chOff x="-146921" y="-1416482"/>
            <a:chExt cx="9510723" cy="8789202"/>
          </a:xfrm>
        </p:grpSpPr>
        <p:sp>
          <p:nvSpPr>
            <p:cNvPr id="2844" name="Google Shape;2844;p36"/>
            <p:cNvSpPr/>
            <p:nvPr/>
          </p:nvSpPr>
          <p:spPr>
            <a:xfrm rot="-5400000" flipH="1">
              <a:off x="5850054" y="-202295"/>
              <a:ext cx="3765407" cy="3262089"/>
            </a:xfrm>
            <a:custGeom>
              <a:avLst/>
              <a:gdLst/>
              <a:ahLst/>
              <a:cxnLst/>
              <a:rect l="l" t="t" r="r" b="b"/>
              <a:pathLst>
                <a:path w="3430895" h="2972291" extrusionOk="0">
                  <a:moveTo>
                    <a:pt x="548031" y="2972291"/>
                  </a:moveTo>
                  <a:lnTo>
                    <a:pt x="2882865" y="2972291"/>
                  </a:lnTo>
                  <a:cubicBezTo>
                    <a:pt x="3219955" y="2659054"/>
                    <a:pt x="3430895" y="2211925"/>
                    <a:pt x="3430895" y="1715471"/>
                  </a:cubicBezTo>
                  <a:cubicBezTo>
                    <a:pt x="3430940" y="768062"/>
                    <a:pt x="2662879" y="0"/>
                    <a:pt x="1715470" y="0"/>
                  </a:cubicBezTo>
                  <a:cubicBezTo>
                    <a:pt x="768062" y="0"/>
                    <a:pt x="0" y="768062"/>
                    <a:pt x="0" y="1715471"/>
                  </a:cubicBezTo>
                  <a:cubicBezTo>
                    <a:pt x="0" y="2211925"/>
                    <a:pt x="210985" y="2659054"/>
                    <a:pt x="548031" y="29722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45" name="Google Shape;2845;p36"/>
            <p:cNvGrpSpPr/>
            <p:nvPr/>
          </p:nvGrpSpPr>
          <p:grpSpPr>
            <a:xfrm rot="-5400000">
              <a:off x="1950390" y="-2327332"/>
              <a:ext cx="2596765" cy="4418463"/>
              <a:chOff x="8186928" y="476348"/>
              <a:chExt cx="2596765" cy="4418463"/>
            </a:xfrm>
          </p:grpSpPr>
          <p:sp>
            <p:nvSpPr>
              <p:cNvPr id="2846" name="Google Shape;2846;p36"/>
              <p:cNvSpPr/>
              <p:nvPr/>
            </p:nvSpPr>
            <p:spPr>
              <a:xfrm rot="-8100000" flipH="1">
                <a:off x="8467966" y="2631980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7" name="Google Shape;2847;p36"/>
              <p:cNvSpPr/>
              <p:nvPr/>
            </p:nvSpPr>
            <p:spPr>
              <a:xfrm rot="10800000" flipH="1">
                <a:off x="8594103" y="2758927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1"/>
                      <a:pt x="917243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8" name="Google Shape;2848;p36"/>
              <p:cNvSpPr/>
              <p:nvPr/>
            </p:nvSpPr>
            <p:spPr>
              <a:xfrm rot="10800000" flipH="1">
                <a:off x="8683971" y="2848872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9" y="221941"/>
                      <a:pt x="989599" y="494799"/>
                    </a:cubicBezTo>
                    <a:cubicBezTo>
                      <a:pt x="989599" y="767658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9" name="Google Shape;2849;p36"/>
              <p:cNvSpPr/>
              <p:nvPr/>
            </p:nvSpPr>
            <p:spPr>
              <a:xfrm rot="10800000" flipH="1">
                <a:off x="8760384" y="2925350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0" name="Google Shape;2850;p36"/>
              <p:cNvSpPr/>
              <p:nvPr/>
            </p:nvSpPr>
            <p:spPr>
              <a:xfrm rot="-8100000" flipH="1">
                <a:off x="8467997" y="1382264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1" name="Google Shape;2851;p36"/>
              <p:cNvSpPr/>
              <p:nvPr/>
            </p:nvSpPr>
            <p:spPr>
              <a:xfrm rot="10800000" flipH="1">
                <a:off x="8594103" y="1509241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2"/>
                      <a:pt x="917243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2" name="Google Shape;2852;p36"/>
              <p:cNvSpPr/>
              <p:nvPr/>
            </p:nvSpPr>
            <p:spPr>
              <a:xfrm rot="10800000" flipH="1">
                <a:off x="8683971" y="1599186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9" y="221941"/>
                      <a:pt x="989599" y="494799"/>
                    </a:cubicBezTo>
                    <a:cubicBezTo>
                      <a:pt x="989599" y="767658"/>
                      <a:pt x="767658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3" name="Google Shape;2853;p36"/>
              <p:cNvSpPr/>
              <p:nvPr/>
            </p:nvSpPr>
            <p:spPr>
              <a:xfrm rot="10800000" flipH="1">
                <a:off x="8760384" y="167566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4" name="Google Shape;2854;p36"/>
              <p:cNvSpPr/>
              <p:nvPr/>
            </p:nvSpPr>
            <p:spPr>
              <a:xfrm rot="-8100000" flipH="1">
                <a:off x="8869065" y="3256802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5" name="Google Shape;2855;p36"/>
              <p:cNvSpPr/>
              <p:nvPr/>
            </p:nvSpPr>
            <p:spPr>
              <a:xfrm rot="10800000" flipH="1">
                <a:off x="8995186" y="3383742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6" name="Google Shape;2856;p36"/>
              <p:cNvSpPr/>
              <p:nvPr/>
            </p:nvSpPr>
            <p:spPr>
              <a:xfrm rot="10800000" flipH="1">
                <a:off x="9085054" y="3473686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8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7" name="Google Shape;2857;p36"/>
              <p:cNvSpPr/>
              <p:nvPr/>
            </p:nvSpPr>
            <p:spPr>
              <a:xfrm rot="10800000" flipH="1">
                <a:off x="9161466" y="355016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8" name="Google Shape;2858;p36"/>
              <p:cNvSpPr/>
              <p:nvPr/>
            </p:nvSpPr>
            <p:spPr>
              <a:xfrm rot="-8100000" flipH="1">
                <a:off x="8869039" y="2007142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9" name="Google Shape;2859;p36"/>
              <p:cNvSpPr/>
              <p:nvPr/>
            </p:nvSpPr>
            <p:spPr>
              <a:xfrm rot="10800000" flipH="1">
                <a:off x="8995186" y="2133999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18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0" name="Google Shape;2860;p36"/>
              <p:cNvSpPr/>
              <p:nvPr/>
            </p:nvSpPr>
            <p:spPr>
              <a:xfrm rot="10800000" flipH="1">
                <a:off x="9085054" y="2224000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1" name="Google Shape;2861;p36"/>
              <p:cNvSpPr/>
              <p:nvPr/>
            </p:nvSpPr>
            <p:spPr>
              <a:xfrm rot="10800000" flipH="1">
                <a:off x="9161466" y="2300480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2" name="Google Shape;2862;p36"/>
              <p:cNvSpPr/>
              <p:nvPr/>
            </p:nvSpPr>
            <p:spPr>
              <a:xfrm rot="-8100000" flipH="1">
                <a:off x="8869110" y="757386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4"/>
                      <a:pt x="726912" y="1453824"/>
                    </a:cubicBezTo>
                    <a:cubicBezTo>
                      <a:pt x="325450" y="1453824"/>
                      <a:pt x="0" y="1128374"/>
                      <a:pt x="0" y="726912"/>
                    </a:cubicBezTo>
                    <a:cubicBezTo>
                      <a:pt x="0" y="325450"/>
                      <a:pt x="325450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3" name="Google Shape;2863;p36"/>
              <p:cNvSpPr/>
              <p:nvPr/>
            </p:nvSpPr>
            <p:spPr>
              <a:xfrm rot="10800000" flipH="1">
                <a:off x="8995186" y="884313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4" name="Google Shape;2864;p36"/>
              <p:cNvSpPr/>
              <p:nvPr/>
            </p:nvSpPr>
            <p:spPr>
              <a:xfrm rot="10800000" flipH="1">
                <a:off x="9085054" y="974314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5" name="Google Shape;2865;p36"/>
              <p:cNvSpPr/>
              <p:nvPr/>
            </p:nvSpPr>
            <p:spPr>
              <a:xfrm rot="10800000" flipH="1">
                <a:off x="9161466" y="1050794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6"/>
                      <a:pt x="412820" y="817356"/>
                    </a:cubicBezTo>
                    <a:cubicBezTo>
                      <a:pt x="635918" y="817356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6" name="Google Shape;2866;p36"/>
              <p:cNvSpPr/>
              <p:nvPr/>
            </p:nvSpPr>
            <p:spPr>
              <a:xfrm rot="10800000" flipH="1">
                <a:off x="9427858" y="1382648"/>
                <a:ext cx="1355834" cy="1355690"/>
              </a:xfrm>
              <a:custGeom>
                <a:avLst/>
                <a:gdLst/>
                <a:ahLst/>
                <a:cxnLst/>
                <a:rect l="l" t="t" r="r" b="b"/>
                <a:pathLst>
                  <a:path w="1453978" h="1453823" extrusionOk="0">
                    <a:moveTo>
                      <a:pt x="1453979" y="726911"/>
                    </a:moveTo>
                    <a:cubicBezTo>
                      <a:pt x="1453979" y="1128403"/>
                      <a:pt x="1128497" y="1453275"/>
                      <a:pt x="727067" y="1453823"/>
                    </a:cubicBezTo>
                    <a:cubicBezTo>
                      <a:pt x="329169" y="1454371"/>
                      <a:pt x="8621" y="1129743"/>
                      <a:pt x="155" y="726911"/>
                    </a:cubicBezTo>
                    <a:cubicBezTo>
                      <a:pt x="-8250" y="325542"/>
                      <a:pt x="325636" y="0"/>
                      <a:pt x="727067" y="0"/>
                    </a:cubicBezTo>
                    <a:cubicBezTo>
                      <a:pt x="1128497" y="0"/>
                      <a:pt x="1453979" y="325481"/>
                      <a:pt x="1453979" y="72691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7" name="Google Shape;2867;p36"/>
              <p:cNvSpPr/>
              <p:nvPr/>
            </p:nvSpPr>
            <p:spPr>
              <a:xfrm rot="10800000" flipH="1">
                <a:off x="9554488" y="1509241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24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8" name="Google Shape;2868;p36"/>
              <p:cNvSpPr/>
              <p:nvPr/>
            </p:nvSpPr>
            <p:spPr>
              <a:xfrm rot="10800000" flipH="1">
                <a:off x="9644355" y="1599186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8"/>
                    </a:moveTo>
                    <a:cubicBezTo>
                      <a:pt x="222002" y="989598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8"/>
                      <a:pt x="767658" y="989598"/>
                      <a:pt x="494800" y="989598"/>
                    </a:cubicBezTo>
                    <a:close/>
                    <a:moveTo>
                      <a:pt x="494800" y="8344"/>
                    </a:moveTo>
                    <a:cubicBezTo>
                      <a:pt x="226509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9" name="Google Shape;2869;p36"/>
              <p:cNvSpPr/>
              <p:nvPr/>
            </p:nvSpPr>
            <p:spPr>
              <a:xfrm rot="10800000" flipH="1">
                <a:off x="9720768" y="167566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70" name="Google Shape;2870;p36"/>
            <p:cNvSpPr/>
            <p:nvPr/>
          </p:nvSpPr>
          <p:spPr>
            <a:xfrm flipH="1">
              <a:off x="-146921" y="4110630"/>
              <a:ext cx="3765407" cy="3262089"/>
            </a:xfrm>
            <a:custGeom>
              <a:avLst/>
              <a:gdLst/>
              <a:ahLst/>
              <a:cxnLst/>
              <a:rect l="l" t="t" r="r" b="b"/>
              <a:pathLst>
                <a:path w="3430895" h="2972291" extrusionOk="0">
                  <a:moveTo>
                    <a:pt x="548031" y="2972291"/>
                  </a:moveTo>
                  <a:lnTo>
                    <a:pt x="2882865" y="2972291"/>
                  </a:lnTo>
                  <a:cubicBezTo>
                    <a:pt x="3219955" y="2659054"/>
                    <a:pt x="3430895" y="2211925"/>
                    <a:pt x="3430895" y="1715471"/>
                  </a:cubicBezTo>
                  <a:cubicBezTo>
                    <a:pt x="3430940" y="768062"/>
                    <a:pt x="2662879" y="0"/>
                    <a:pt x="1715470" y="0"/>
                  </a:cubicBezTo>
                  <a:cubicBezTo>
                    <a:pt x="768062" y="0"/>
                    <a:pt x="0" y="768062"/>
                    <a:pt x="0" y="1715471"/>
                  </a:cubicBezTo>
                  <a:cubicBezTo>
                    <a:pt x="0" y="2211925"/>
                    <a:pt x="210985" y="2659054"/>
                    <a:pt x="548031" y="29722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71" name="Google Shape;2871;p36"/>
            <p:cNvGrpSpPr/>
            <p:nvPr/>
          </p:nvGrpSpPr>
          <p:grpSpPr>
            <a:xfrm rot="10800000" flipH="1">
              <a:off x="308419" y="4275475"/>
              <a:ext cx="224571" cy="230656"/>
              <a:chOff x="4333292" y="7131742"/>
              <a:chExt cx="477404" cy="490340"/>
            </a:xfrm>
          </p:grpSpPr>
          <p:sp>
            <p:nvSpPr>
              <p:cNvPr id="2872" name="Google Shape;2872;p36"/>
              <p:cNvSpPr/>
              <p:nvPr/>
            </p:nvSpPr>
            <p:spPr>
              <a:xfrm>
                <a:off x="4426751" y="7236417"/>
                <a:ext cx="277956" cy="277815"/>
              </a:xfrm>
              <a:custGeom>
                <a:avLst/>
                <a:gdLst/>
                <a:ahLst/>
                <a:cxnLst/>
                <a:rect l="l" t="t" r="r" b="b"/>
                <a:pathLst>
                  <a:path w="277956" h="277815" extrusionOk="0">
                    <a:moveTo>
                      <a:pt x="247732" y="226317"/>
                    </a:moveTo>
                    <a:cubicBezTo>
                      <a:pt x="191320" y="296861"/>
                      <a:pt x="79915" y="294534"/>
                      <a:pt x="26396" y="221777"/>
                    </a:cubicBezTo>
                    <a:cubicBezTo>
                      <a:pt x="-26724" y="149474"/>
                      <a:pt x="3752" y="42835"/>
                      <a:pt x="87178" y="9692"/>
                    </a:cubicBezTo>
                    <a:cubicBezTo>
                      <a:pt x="145520" y="-13520"/>
                      <a:pt x="214021" y="6060"/>
                      <a:pt x="251251" y="56683"/>
                    </a:cubicBezTo>
                    <a:cubicBezTo>
                      <a:pt x="288197" y="106909"/>
                      <a:pt x="286608" y="177680"/>
                      <a:pt x="247732" y="2263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3" name="Google Shape;2873;p36"/>
              <p:cNvSpPr/>
              <p:nvPr/>
            </p:nvSpPr>
            <p:spPr>
              <a:xfrm>
                <a:off x="4510014" y="7405670"/>
                <a:ext cx="198386" cy="216412"/>
              </a:xfrm>
              <a:custGeom>
                <a:avLst/>
                <a:gdLst/>
                <a:ahLst/>
                <a:cxnLst/>
                <a:rect l="l" t="t" r="r" b="b"/>
                <a:pathLst>
                  <a:path w="198386" h="216412" extrusionOk="0">
                    <a:moveTo>
                      <a:pt x="22303" y="189582"/>
                    </a:moveTo>
                    <a:cubicBezTo>
                      <a:pt x="5959" y="168981"/>
                      <a:pt x="-4144" y="141456"/>
                      <a:pt x="1645" y="115122"/>
                    </a:cubicBezTo>
                    <a:cubicBezTo>
                      <a:pt x="7774" y="87257"/>
                      <a:pt x="29908" y="67393"/>
                      <a:pt x="45117" y="44465"/>
                    </a:cubicBezTo>
                    <a:cubicBezTo>
                      <a:pt x="52042" y="34023"/>
                      <a:pt x="57830" y="22842"/>
                      <a:pt x="60441" y="10527"/>
                    </a:cubicBezTo>
                    <a:cubicBezTo>
                      <a:pt x="61065" y="7576"/>
                      <a:pt x="61576" y="-3207"/>
                      <a:pt x="66513" y="936"/>
                    </a:cubicBezTo>
                    <a:cubicBezTo>
                      <a:pt x="68556" y="2638"/>
                      <a:pt x="70316" y="4852"/>
                      <a:pt x="72132" y="6724"/>
                    </a:cubicBezTo>
                    <a:cubicBezTo>
                      <a:pt x="91485" y="26418"/>
                      <a:pt x="116002" y="34023"/>
                      <a:pt x="140690" y="44578"/>
                    </a:cubicBezTo>
                    <a:cubicBezTo>
                      <a:pt x="166341" y="55589"/>
                      <a:pt x="187908" y="73125"/>
                      <a:pt x="195399" y="100991"/>
                    </a:cubicBezTo>
                    <a:cubicBezTo>
                      <a:pt x="201415" y="123408"/>
                      <a:pt x="198748" y="157403"/>
                      <a:pt x="183708" y="176075"/>
                    </a:cubicBezTo>
                    <a:cubicBezTo>
                      <a:pt x="175252" y="186517"/>
                      <a:pt x="164072" y="192136"/>
                      <a:pt x="151415" y="195881"/>
                    </a:cubicBezTo>
                    <a:cubicBezTo>
                      <a:pt x="138306" y="199741"/>
                      <a:pt x="125536" y="204565"/>
                      <a:pt x="112597" y="208991"/>
                    </a:cubicBezTo>
                    <a:cubicBezTo>
                      <a:pt x="87909" y="217561"/>
                      <a:pt x="60498" y="221364"/>
                      <a:pt x="37854" y="205529"/>
                    </a:cubicBezTo>
                    <a:cubicBezTo>
                      <a:pt x="31838" y="201046"/>
                      <a:pt x="26786" y="195427"/>
                      <a:pt x="22247" y="189525"/>
                    </a:cubicBezTo>
                    <a:cubicBezTo>
                      <a:pt x="16458" y="182261"/>
                      <a:pt x="26503" y="194973"/>
                      <a:pt x="22247" y="1895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4" name="Google Shape;2874;p36"/>
              <p:cNvSpPr/>
              <p:nvPr/>
            </p:nvSpPr>
            <p:spPr>
              <a:xfrm>
                <a:off x="4547203" y="7414192"/>
                <a:ext cx="95251" cy="108706"/>
              </a:xfrm>
              <a:custGeom>
                <a:avLst/>
                <a:gdLst/>
                <a:ahLst/>
                <a:cxnLst/>
                <a:rect l="l" t="t" r="r" b="b"/>
                <a:pathLst>
                  <a:path w="95251" h="108706" extrusionOk="0">
                    <a:moveTo>
                      <a:pt x="63093" y="96442"/>
                    </a:moveTo>
                    <a:cubicBezTo>
                      <a:pt x="43343" y="104160"/>
                      <a:pt x="8497" y="122889"/>
                      <a:pt x="835" y="89631"/>
                    </a:cubicBezTo>
                    <a:cubicBezTo>
                      <a:pt x="-2116" y="76919"/>
                      <a:pt x="3332" y="63695"/>
                      <a:pt x="8213" y="52174"/>
                    </a:cubicBezTo>
                    <a:cubicBezTo>
                      <a:pt x="13945" y="38724"/>
                      <a:pt x="20301" y="25387"/>
                      <a:pt x="24898" y="11426"/>
                    </a:cubicBezTo>
                    <a:cubicBezTo>
                      <a:pt x="25636" y="9213"/>
                      <a:pt x="27566" y="-1968"/>
                      <a:pt x="31481" y="302"/>
                    </a:cubicBezTo>
                    <a:cubicBezTo>
                      <a:pt x="35795" y="2800"/>
                      <a:pt x="39200" y="7907"/>
                      <a:pt x="42775" y="11313"/>
                    </a:cubicBezTo>
                    <a:cubicBezTo>
                      <a:pt x="53388" y="21358"/>
                      <a:pt x="64909" y="30211"/>
                      <a:pt x="75975" y="39746"/>
                    </a:cubicBezTo>
                    <a:cubicBezTo>
                      <a:pt x="86021" y="48372"/>
                      <a:pt x="97485" y="60290"/>
                      <a:pt x="94875" y="74876"/>
                    </a:cubicBezTo>
                    <a:cubicBezTo>
                      <a:pt x="91980" y="90823"/>
                      <a:pt x="75351" y="91901"/>
                      <a:pt x="63036" y="96442"/>
                    </a:cubicBezTo>
                    <a:cubicBezTo>
                      <a:pt x="59347" y="97917"/>
                      <a:pt x="65250" y="95590"/>
                      <a:pt x="63036" y="96442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5" name="Google Shape;2875;p36"/>
              <p:cNvSpPr/>
              <p:nvPr/>
            </p:nvSpPr>
            <p:spPr>
              <a:xfrm>
                <a:off x="4333292" y="7368918"/>
                <a:ext cx="206632" cy="195757"/>
              </a:xfrm>
              <a:custGeom>
                <a:avLst/>
                <a:gdLst/>
                <a:ahLst/>
                <a:cxnLst/>
                <a:rect l="l" t="t" r="r" b="b"/>
                <a:pathLst>
                  <a:path w="206632" h="195757" extrusionOk="0">
                    <a:moveTo>
                      <a:pt x="13216" y="42909"/>
                    </a:moveTo>
                    <a:cubicBezTo>
                      <a:pt x="28426" y="21173"/>
                      <a:pt x="50447" y="3012"/>
                      <a:pt x="77688" y="344"/>
                    </a:cubicBezTo>
                    <a:cubicBezTo>
                      <a:pt x="105894" y="-2437"/>
                      <a:pt x="131262" y="12319"/>
                      <a:pt x="157539" y="19754"/>
                    </a:cubicBezTo>
                    <a:cubicBezTo>
                      <a:pt x="168719" y="22932"/>
                      <a:pt x="180467" y="25089"/>
                      <a:pt x="192101" y="24294"/>
                    </a:cubicBezTo>
                    <a:cubicBezTo>
                      <a:pt x="194201" y="24067"/>
                      <a:pt x="206801" y="21456"/>
                      <a:pt x="206630" y="24805"/>
                    </a:cubicBezTo>
                    <a:cubicBezTo>
                      <a:pt x="206346" y="30140"/>
                      <a:pt x="200444" y="36836"/>
                      <a:pt x="198344" y="41717"/>
                    </a:cubicBezTo>
                    <a:cubicBezTo>
                      <a:pt x="188015" y="65894"/>
                      <a:pt x="190172" y="92624"/>
                      <a:pt x="186824" y="118163"/>
                    </a:cubicBezTo>
                    <a:cubicBezTo>
                      <a:pt x="183191" y="145688"/>
                      <a:pt x="170365" y="169978"/>
                      <a:pt x="145280" y="183485"/>
                    </a:cubicBezTo>
                    <a:cubicBezTo>
                      <a:pt x="125303" y="194042"/>
                      <a:pt x="93351" y="200965"/>
                      <a:pt x="72183" y="190750"/>
                    </a:cubicBezTo>
                    <a:cubicBezTo>
                      <a:pt x="60378" y="185075"/>
                      <a:pt x="53455" y="176278"/>
                      <a:pt x="45906" y="165949"/>
                    </a:cubicBezTo>
                    <a:cubicBezTo>
                      <a:pt x="37677" y="154655"/>
                      <a:pt x="29051" y="143702"/>
                      <a:pt x="20765" y="132465"/>
                    </a:cubicBezTo>
                    <a:cubicBezTo>
                      <a:pt x="6520" y="113112"/>
                      <a:pt x="-4774" y="89560"/>
                      <a:pt x="2036" y="65156"/>
                    </a:cubicBezTo>
                    <a:cubicBezTo>
                      <a:pt x="4307" y="56984"/>
                      <a:pt x="8336" y="49776"/>
                      <a:pt x="13160" y="42852"/>
                    </a:cubicBezTo>
                    <a:cubicBezTo>
                      <a:pt x="15884" y="38993"/>
                      <a:pt x="9130" y="48584"/>
                      <a:pt x="13160" y="4285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6" name="Google Shape;2876;p36"/>
              <p:cNvSpPr/>
              <p:nvPr/>
            </p:nvSpPr>
            <p:spPr>
              <a:xfrm>
                <a:off x="4425543" y="7393163"/>
                <a:ext cx="107114" cy="90490"/>
              </a:xfrm>
              <a:custGeom>
                <a:avLst/>
                <a:gdLst/>
                <a:ahLst/>
                <a:cxnLst/>
                <a:rect l="l" t="t" r="r" b="b"/>
                <a:pathLst>
                  <a:path w="107114" h="90490" extrusionOk="0">
                    <a:moveTo>
                      <a:pt x="25504" y="66677"/>
                    </a:moveTo>
                    <a:cubicBezTo>
                      <a:pt x="17048" y="55383"/>
                      <a:pt x="4392" y="46700"/>
                      <a:pt x="760" y="32399"/>
                    </a:cubicBezTo>
                    <a:cubicBezTo>
                      <a:pt x="-3213" y="16735"/>
                      <a:pt x="8989" y="4420"/>
                      <a:pt x="23461" y="1355"/>
                    </a:cubicBezTo>
                    <a:cubicBezTo>
                      <a:pt x="38727" y="-1880"/>
                      <a:pt x="55129" y="1525"/>
                      <a:pt x="70452" y="2830"/>
                    </a:cubicBezTo>
                    <a:cubicBezTo>
                      <a:pt x="77319" y="3398"/>
                      <a:pt x="84186" y="3965"/>
                      <a:pt x="91054" y="4192"/>
                    </a:cubicBezTo>
                    <a:cubicBezTo>
                      <a:pt x="93664" y="4306"/>
                      <a:pt x="108136" y="2660"/>
                      <a:pt x="107058" y="6860"/>
                    </a:cubicBezTo>
                    <a:cubicBezTo>
                      <a:pt x="104561" y="16848"/>
                      <a:pt x="97296" y="26837"/>
                      <a:pt x="93323" y="36542"/>
                    </a:cubicBezTo>
                    <a:cubicBezTo>
                      <a:pt x="90826" y="42728"/>
                      <a:pt x="88386" y="48914"/>
                      <a:pt x="86003" y="55100"/>
                    </a:cubicBezTo>
                    <a:cubicBezTo>
                      <a:pt x="81065" y="67869"/>
                      <a:pt x="74992" y="83363"/>
                      <a:pt x="61202" y="88811"/>
                    </a:cubicBezTo>
                    <a:cubicBezTo>
                      <a:pt x="43040" y="95962"/>
                      <a:pt x="34584" y="78709"/>
                      <a:pt x="25447" y="66677"/>
                    </a:cubicBezTo>
                    <a:cubicBezTo>
                      <a:pt x="24256" y="65088"/>
                      <a:pt x="26866" y="68550"/>
                      <a:pt x="25447" y="66677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7" name="Google Shape;2877;p36"/>
              <p:cNvSpPr/>
              <p:nvPr/>
            </p:nvSpPr>
            <p:spPr>
              <a:xfrm>
                <a:off x="4340617" y="7174784"/>
                <a:ext cx="201165" cy="193889"/>
              </a:xfrm>
              <a:custGeom>
                <a:avLst/>
                <a:gdLst/>
                <a:ahLst/>
                <a:cxnLst/>
                <a:rect l="l" t="t" r="r" b="b"/>
                <a:pathLst>
                  <a:path w="201165" h="193889" extrusionOk="0">
                    <a:moveTo>
                      <a:pt x="122860" y="3562"/>
                    </a:moveTo>
                    <a:cubicBezTo>
                      <a:pt x="148285" y="11621"/>
                      <a:pt x="172291" y="26433"/>
                      <a:pt x="183301" y="51802"/>
                    </a:cubicBezTo>
                    <a:cubicBezTo>
                      <a:pt x="194198" y="76886"/>
                      <a:pt x="188863" y="104582"/>
                      <a:pt x="189374" y="130972"/>
                    </a:cubicBezTo>
                    <a:cubicBezTo>
                      <a:pt x="189601" y="143514"/>
                      <a:pt x="191304" y="156340"/>
                      <a:pt x="196071" y="168031"/>
                    </a:cubicBezTo>
                    <a:cubicBezTo>
                      <a:pt x="197092" y="170301"/>
                      <a:pt x="202540" y="178871"/>
                      <a:pt x="200838" y="181311"/>
                    </a:cubicBezTo>
                    <a:cubicBezTo>
                      <a:pt x="199987" y="184149"/>
                      <a:pt x="186139" y="180290"/>
                      <a:pt x="183925" y="179893"/>
                    </a:cubicBezTo>
                    <a:cubicBezTo>
                      <a:pt x="158898" y="176544"/>
                      <a:pt x="135061" y="185511"/>
                      <a:pt x="111055" y="190789"/>
                    </a:cubicBezTo>
                    <a:cubicBezTo>
                      <a:pt x="84495" y="196635"/>
                      <a:pt x="57197" y="195273"/>
                      <a:pt x="35233" y="177452"/>
                    </a:cubicBezTo>
                    <a:cubicBezTo>
                      <a:pt x="17016" y="162696"/>
                      <a:pt x="-1940" y="132731"/>
                      <a:pt x="160" y="108214"/>
                    </a:cubicBezTo>
                    <a:cubicBezTo>
                      <a:pt x="1295" y="95104"/>
                      <a:pt x="6971" y="84775"/>
                      <a:pt x="14689" y="74503"/>
                    </a:cubicBezTo>
                    <a:cubicBezTo>
                      <a:pt x="23486" y="62812"/>
                      <a:pt x="31318" y="50439"/>
                      <a:pt x="40000" y="38692"/>
                    </a:cubicBezTo>
                    <a:cubicBezTo>
                      <a:pt x="55664" y="17409"/>
                      <a:pt x="76152" y="-1546"/>
                      <a:pt x="104302" y="100"/>
                    </a:cubicBezTo>
                    <a:cubicBezTo>
                      <a:pt x="110601" y="440"/>
                      <a:pt x="116901" y="1632"/>
                      <a:pt x="122916" y="3618"/>
                    </a:cubicBezTo>
                    <a:cubicBezTo>
                      <a:pt x="132054" y="6513"/>
                      <a:pt x="116106" y="1348"/>
                      <a:pt x="122916" y="36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8" name="Google Shape;2878;p36"/>
              <p:cNvSpPr/>
              <p:nvPr/>
            </p:nvSpPr>
            <p:spPr>
              <a:xfrm>
                <a:off x="4435128" y="7254852"/>
                <a:ext cx="98913" cy="97048"/>
              </a:xfrm>
              <a:custGeom>
                <a:avLst/>
                <a:gdLst/>
                <a:ahLst/>
                <a:cxnLst/>
                <a:rect l="l" t="t" r="r" b="b"/>
                <a:pathLst>
                  <a:path w="98913" h="97048" extrusionOk="0">
                    <a:moveTo>
                      <a:pt x="15068" y="37907"/>
                    </a:moveTo>
                    <a:cubicBezTo>
                      <a:pt x="23694" y="25762"/>
                      <a:pt x="28235" y="9190"/>
                      <a:pt x="42649" y="2323"/>
                    </a:cubicBezTo>
                    <a:cubicBezTo>
                      <a:pt x="58540" y="-5282"/>
                      <a:pt x="73126" y="7034"/>
                      <a:pt x="79255" y="21165"/>
                    </a:cubicBezTo>
                    <a:cubicBezTo>
                      <a:pt x="88563" y="42561"/>
                      <a:pt x="89754" y="66908"/>
                      <a:pt x="97473" y="88985"/>
                    </a:cubicBezTo>
                    <a:cubicBezTo>
                      <a:pt x="98721" y="92560"/>
                      <a:pt x="100878" y="97668"/>
                      <a:pt x="95033" y="96987"/>
                    </a:cubicBezTo>
                    <a:cubicBezTo>
                      <a:pt x="87257" y="96022"/>
                      <a:pt x="79539" y="94433"/>
                      <a:pt x="71707" y="93752"/>
                    </a:cubicBezTo>
                    <a:cubicBezTo>
                      <a:pt x="62626" y="92901"/>
                      <a:pt x="53489" y="92447"/>
                      <a:pt x="44409" y="91822"/>
                    </a:cubicBezTo>
                    <a:cubicBezTo>
                      <a:pt x="30107" y="90858"/>
                      <a:pt x="12344" y="89893"/>
                      <a:pt x="3547" y="76726"/>
                    </a:cubicBezTo>
                    <a:cubicBezTo>
                      <a:pt x="-6385" y="61800"/>
                      <a:pt x="6839" y="49598"/>
                      <a:pt x="15124" y="37964"/>
                    </a:cubicBezTo>
                    <a:cubicBezTo>
                      <a:pt x="17452" y="34729"/>
                      <a:pt x="13762" y="39894"/>
                      <a:pt x="15124" y="37964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9" name="Google Shape;2879;p36"/>
              <p:cNvSpPr/>
              <p:nvPr/>
            </p:nvSpPr>
            <p:spPr>
              <a:xfrm>
                <a:off x="4524624" y="7131742"/>
                <a:ext cx="197137" cy="214791"/>
              </a:xfrm>
              <a:custGeom>
                <a:avLst/>
                <a:gdLst/>
                <a:ahLst/>
                <a:cxnLst/>
                <a:rect l="l" t="t" r="r" b="b"/>
                <a:pathLst>
                  <a:path w="197137" h="214791" extrusionOk="0">
                    <a:moveTo>
                      <a:pt x="197021" y="85707"/>
                    </a:moveTo>
                    <a:cubicBezTo>
                      <a:pt x="197190" y="113630"/>
                      <a:pt x="189813" y="142403"/>
                      <a:pt x="167112" y="160564"/>
                    </a:cubicBezTo>
                    <a:cubicBezTo>
                      <a:pt x="145035" y="178271"/>
                      <a:pt x="115580" y="180882"/>
                      <a:pt x="90041" y="191040"/>
                    </a:cubicBezTo>
                    <a:cubicBezTo>
                      <a:pt x="79259" y="195297"/>
                      <a:pt x="69440" y="200688"/>
                      <a:pt x="60700" y="208293"/>
                    </a:cubicBezTo>
                    <a:cubicBezTo>
                      <a:pt x="59508" y="209315"/>
                      <a:pt x="52074" y="217998"/>
                      <a:pt x="50712" y="213515"/>
                    </a:cubicBezTo>
                    <a:cubicBezTo>
                      <a:pt x="48952" y="207782"/>
                      <a:pt x="49123" y="201369"/>
                      <a:pt x="47817" y="195467"/>
                    </a:cubicBezTo>
                    <a:cubicBezTo>
                      <a:pt x="41631" y="167885"/>
                      <a:pt x="21881" y="146716"/>
                      <a:pt x="9623" y="121972"/>
                    </a:cubicBezTo>
                    <a:cubicBezTo>
                      <a:pt x="-2295" y="97966"/>
                      <a:pt x="-3884" y="70838"/>
                      <a:pt x="9055" y="46888"/>
                    </a:cubicBezTo>
                    <a:cubicBezTo>
                      <a:pt x="20973" y="24812"/>
                      <a:pt x="44696" y="521"/>
                      <a:pt x="71313" y="11"/>
                    </a:cubicBezTo>
                    <a:cubicBezTo>
                      <a:pt x="84820" y="-273"/>
                      <a:pt x="96852" y="5232"/>
                      <a:pt x="109508" y="9205"/>
                    </a:cubicBezTo>
                    <a:cubicBezTo>
                      <a:pt x="122958" y="13631"/>
                      <a:pt x="136692" y="16923"/>
                      <a:pt x="149972" y="22087"/>
                    </a:cubicBezTo>
                    <a:cubicBezTo>
                      <a:pt x="174320" y="31565"/>
                      <a:pt x="193161" y="49669"/>
                      <a:pt x="196396" y="76343"/>
                    </a:cubicBezTo>
                    <a:cubicBezTo>
                      <a:pt x="196793" y="79464"/>
                      <a:pt x="196964" y="82643"/>
                      <a:pt x="197134" y="85764"/>
                    </a:cubicBezTo>
                    <a:cubicBezTo>
                      <a:pt x="197190" y="95412"/>
                      <a:pt x="196623" y="72200"/>
                      <a:pt x="197134" y="8576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0" name="Google Shape;2880;p36"/>
              <p:cNvSpPr/>
              <p:nvPr/>
            </p:nvSpPr>
            <p:spPr>
              <a:xfrm>
                <a:off x="4562577" y="7233448"/>
                <a:ext cx="94710" cy="104442"/>
              </a:xfrm>
              <a:custGeom>
                <a:avLst/>
                <a:gdLst/>
                <a:ahLst/>
                <a:cxnLst/>
                <a:rect l="l" t="t" r="r" b="b"/>
                <a:pathLst>
                  <a:path w="94710" h="104442" extrusionOk="0">
                    <a:moveTo>
                      <a:pt x="46187" y="6759"/>
                    </a:moveTo>
                    <a:cubicBezTo>
                      <a:pt x="58616" y="10845"/>
                      <a:pt x="72917" y="10334"/>
                      <a:pt x="84041" y="18109"/>
                    </a:cubicBezTo>
                    <a:cubicBezTo>
                      <a:pt x="96015" y="26509"/>
                      <a:pt x="97775" y="41832"/>
                      <a:pt x="90000" y="53750"/>
                    </a:cubicBezTo>
                    <a:cubicBezTo>
                      <a:pt x="77003" y="73613"/>
                      <a:pt x="49422" y="82580"/>
                      <a:pt x="30353" y="95634"/>
                    </a:cubicBezTo>
                    <a:cubicBezTo>
                      <a:pt x="28026" y="97223"/>
                      <a:pt x="19173" y="105792"/>
                      <a:pt x="16165" y="104260"/>
                    </a:cubicBezTo>
                    <a:cubicBezTo>
                      <a:pt x="13100" y="102103"/>
                      <a:pt x="13384" y="90866"/>
                      <a:pt x="12760" y="87461"/>
                    </a:cubicBezTo>
                    <a:cubicBezTo>
                      <a:pt x="9979" y="72308"/>
                      <a:pt x="5268" y="57609"/>
                      <a:pt x="1976" y="42626"/>
                    </a:cubicBezTo>
                    <a:cubicBezTo>
                      <a:pt x="-918" y="29630"/>
                      <a:pt x="-2166" y="13626"/>
                      <a:pt x="9355" y="4318"/>
                    </a:cubicBezTo>
                    <a:cubicBezTo>
                      <a:pt x="20478" y="-4649"/>
                      <a:pt x="34780" y="2445"/>
                      <a:pt x="46244" y="6815"/>
                    </a:cubicBezTo>
                    <a:cubicBezTo>
                      <a:pt x="48116" y="7440"/>
                      <a:pt x="41760" y="5113"/>
                      <a:pt x="46244" y="6815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1" name="Google Shape;2881;p36"/>
              <p:cNvSpPr/>
              <p:nvPr/>
            </p:nvSpPr>
            <p:spPr>
              <a:xfrm>
                <a:off x="4596980" y="7282991"/>
                <a:ext cx="213716" cy="199018"/>
              </a:xfrm>
              <a:custGeom>
                <a:avLst/>
                <a:gdLst/>
                <a:ahLst/>
                <a:cxnLst/>
                <a:rect l="l" t="t" r="r" b="b"/>
                <a:pathLst>
                  <a:path w="213716" h="199018" extrusionOk="0">
                    <a:moveTo>
                      <a:pt x="167230" y="192343"/>
                    </a:moveTo>
                    <a:cubicBezTo>
                      <a:pt x="142996" y="200515"/>
                      <a:pt x="115754" y="202672"/>
                      <a:pt x="92543" y="190243"/>
                    </a:cubicBezTo>
                    <a:cubicBezTo>
                      <a:pt x="67969" y="177076"/>
                      <a:pt x="54688" y="150856"/>
                      <a:pt x="39024" y="128950"/>
                    </a:cubicBezTo>
                    <a:cubicBezTo>
                      <a:pt x="32044" y="119415"/>
                      <a:pt x="23588" y="110391"/>
                      <a:pt x="13770" y="103808"/>
                    </a:cubicBezTo>
                    <a:cubicBezTo>
                      <a:pt x="9853" y="101198"/>
                      <a:pt x="5427" y="99268"/>
                      <a:pt x="1625" y="96544"/>
                    </a:cubicBezTo>
                    <a:cubicBezTo>
                      <a:pt x="-3823" y="92685"/>
                      <a:pt x="5938" y="89677"/>
                      <a:pt x="8832" y="88315"/>
                    </a:cubicBezTo>
                    <a:cubicBezTo>
                      <a:pt x="34144" y="75829"/>
                      <a:pt x="49240" y="53355"/>
                      <a:pt x="67514" y="32924"/>
                    </a:cubicBezTo>
                    <a:cubicBezTo>
                      <a:pt x="85562" y="12777"/>
                      <a:pt x="108717" y="-1468"/>
                      <a:pt x="136583" y="121"/>
                    </a:cubicBezTo>
                    <a:cubicBezTo>
                      <a:pt x="160986" y="1540"/>
                      <a:pt x="193279" y="15444"/>
                      <a:pt x="205991" y="37294"/>
                    </a:cubicBezTo>
                    <a:cubicBezTo>
                      <a:pt x="212858" y="49042"/>
                      <a:pt x="213142" y="61471"/>
                      <a:pt x="212858" y="74637"/>
                    </a:cubicBezTo>
                    <a:cubicBezTo>
                      <a:pt x="212518" y="89733"/>
                      <a:pt x="214163" y="104830"/>
                      <a:pt x="213596" y="119926"/>
                    </a:cubicBezTo>
                    <a:cubicBezTo>
                      <a:pt x="212632" y="147451"/>
                      <a:pt x="204743" y="174125"/>
                      <a:pt x="178523" y="187462"/>
                    </a:cubicBezTo>
                    <a:cubicBezTo>
                      <a:pt x="174834" y="189335"/>
                      <a:pt x="171031" y="190924"/>
                      <a:pt x="167173" y="192343"/>
                    </a:cubicBezTo>
                    <a:cubicBezTo>
                      <a:pt x="149011" y="198472"/>
                      <a:pt x="173643" y="190016"/>
                      <a:pt x="167173" y="19234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2" name="Google Shape;2882;p36"/>
              <p:cNvSpPr/>
              <p:nvPr/>
            </p:nvSpPr>
            <p:spPr>
              <a:xfrm>
                <a:off x="4605929" y="7335099"/>
                <a:ext cx="104152" cy="96996"/>
              </a:xfrm>
              <a:custGeom>
                <a:avLst/>
                <a:gdLst/>
                <a:ahLst/>
                <a:cxnLst/>
                <a:rect l="l" t="t" r="r" b="b"/>
                <a:pathLst>
                  <a:path w="104152" h="96996" extrusionOk="0">
                    <a:moveTo>
                      <a:pt x="101868" y="39782"/>
                    </a:moveTo>
                    <a:cubicBezTo>
                      <a:pt x="101528" y="53006"/>
                      <a:pt x="106466" y="66059"/>
                      <a:pt x="102777" y="79282"/>
                    </a:cubicBezTo>
                    <a:cubicBezTo>
                      <a:pt x="99088" y="92279"/>
                      <a:pt x="86318" y="98862"/>
                      <a:pt x="73435" y="96535"/>
                    </a:cubicBezTo>
                    <a:cubicBezTo>
                      <a:pt x="59474" y="93981"/>
                      <a:pt x="48067" y="82971"/>
                      <a:pt x="37908" y="73834"/>
                    </a:cubicBezTo>
                    <a:cubicBezTo>
                      <a:pt x="27693" y="64640"/>
                      <a:pt x="17307" y="55560"/>
                      <a:pt x="6126" y="47614"/>
                    </a:cubicBezTo>
                    <a:cubicBezTo>
                      <a:pt x="4311" y="46309"/>
                      <a:pt x="-2330" y="43017"/>
                      <a:pt x="849" y="40293"/>
                    </a:cubicBezTo>
                    <a:cubicBezTo>
                      <a:pt x="5673" y="36150"/>
                      <a:pt x="12880" y="33880"/>
                      <a:pt x="18385" y="30759"/>
                    </a:cubicBezTo>
                    <a:cubicBezTo>
                      <a:pt x="30530" y="23892"/>
                      <a:pt x="41995" y="15833"/>
                      <a:pt x="54026" y="8739"/>
                    </a:cubicBezTo>
                    <a:cubicBezTo>
                      <a:pt x="64809" y="2382"/>
                      <a:pt x="78997" y="-3804"/>
                      <a:pt x="91142" y="2893"/>
                    </a:cubicBezTo>
                    <a:cubicBezTo>
                      <a:pt x="105217" y="10668"/>
                      <a:pt x="101755" y="26502"/>
                      <a:pt x="101925" y="39839"/>
                    </a:cubicBezTo>
                    <a:cubicBezTo>
                      <a:pt x="101812" y="43812"/>
                      <a:pt x="101868" y="35072"/>
                      <a:pt x="101925" y="39839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3" name="Google Shape;2883;p36"/>
              <p:cNvSpPr/>
              <p:nvPr/>
            </p:nvSpPr>
            <p:spPr>
              <a:xfrm>
                <a:off x="4511996" y="7318980"/>
                <a:ext cx="100682" cy="108413"/>
              </a:xfrm>
              <a:custGeom>
                <a:avLst/>
                <a:gdLst/>
                <a:ahLst/>
                <a:cxnLst/>
                <a:rect l="l" t="t" r="r" b="b"/>
                <a:pathLst>
                  <a:path w="100682" h="108413" extrusionOk="0">
                    <a:moveTo>
                      <a:pt x="88028" y="80135"/>
                    </a:moveTo>
                    <a:cubicBezTo>
                      <a:pt x="94668" y="78489"/>
                      <a:pt x="100003" y="72360"/>
                      <a:pt x="100627" y="65493"/>
                    </a:cubicBezTo>
                    <a:cubicBezTo>
                      <a:pt x="100968" y="61577"/>
                      <a:pt x="99719" y="57547"/>
                      <a:pt x="97449" y="54369"/>
                    </a:cubicBezTo>
                    <a:cubicBezTo>
                      <a:pt x="99606" y="51759"/>
                      <a:pt x="100740" y="48240"/>
                      <a:pt x="100457" y="44835"/>
                    </a:cubicBezTo>
                    <a:cubicBezTo>
                      <a:pt x="99946" y="39386"/>
                      <a:pt x="96257" y="34392"/>
                      <a:pt x="91206" y="32236"/>
                    </a:cubicBezTo>
                    <a:cubicBezTo>
                      <a:pt x="89900" y="31668"/>
                      <a:pt x="88595" y="31328"/>
                      <a:pt x="87176" y="31157"/>
                    </a:cubicBezTo>
                    <a:cubicBezTo>
                      <a:pt x="88369" y="27695"/>
                      <a:pt x="88482" y="23836"/>
                      <a:pt x="86893" y="20544"/>
                    </a:cubicBezTo>
                    <a:cubicBezTo>
                      <a:pt x="84396" y="15380"/>
                      <a:pt x="78493" y="12145"/>
                      <a:pt x="72818" y="12769"/>
                    </a:cubicBezTo>
                    <a:cubicBezTo>
                      <a:pt x="70718" y="5505"/>
                      <a:pt x="63511" y="57"/>
                      <a:pt x="55906" y="0"/>
                    </a:cubicBezTo>
                    <a:cubicBezTo>
                      <a:pt x="48358" y="0"/>
                      <a:pt x="41036" y="5278"/>
                      <a:pt x="38823" y="12542"/>
                    </a:cubicBezTo>
                    <a:cubicBezTo>
                      <a:pt x="30935" y="8513"/>
                      <a:pt x="20492" y="10386"/>
                      <a:pt x="14476" y="16856"/>
                    </a:cubicBezTo>
                    <a:cubicBezTo>
                      <a:pt x="8460" y="23325"/>
                      <a:pt x="7326" y="33881"/>
                      <a:pt x="11922" y="41486"/>
                    </a:cubicBezTo>
                    <a:cubicBezTo>
                      <a:pt x="4885" y="43756"/>
                      <a:pt x="-166" y="50964"/>
                      <a:pt x="4" y="58342"/>
                    </a:cubicBezTo>
                    <a:cubicBezTo>
                      <a:pt x="231" y="65720"/>
                      <a:pt x="5679" y="72644"/>
                      <a:pt x="12830" y="74516"/>
                    </a:cubicBezTo>
                    <a:cubicBezTo>
                      <a:pt x="10901" y="80873"/>
                      <a:pt x="12887" y="88251"/>
                      <a:pt x="17768" y="92848"/>
                    </a:cubicBezTo>
                    <a:cubicBezTo>
                      <a:pt x="22648" y="97388"/>
                      <a:pt x="30140" y="98920"/>
                      <a:pt x="36383" y="96593"/>
                    </a:cubicBezTo>
                    <a:cubicBezTo>
                      <a:pt x="38653" y="103631"/>
                      <a:pt x="45917" y="108738"/>
                      <a:pt x="53352" y="108398"/>
                    </a:cubicBezTo>
                    <a:cubicBezTo>
                      <a:pt x="60730" y="108057"/>
                      <a:pt x="67597" y="102382"/>
                      <a:pt x="69243" y="95174"/>
                    </a:cubicBezTo>
                    <a:cubicBezTo>
                      <a:pt x="73669" y="98069"/>
                      <a:pt x="79912" y="97728"/>
                      <a:pt x="84055" y="94493"/>
                    </a:cubicBezTo>
                    <a:cubicBezTo>
                      <a:pt x="88198" y="91202"/>
                      <a:pt x="89900" y="85186"/>
                      <a:pt x="88085" y="8024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4" name="Google Shape;2884;p36"/>
              <p:cNvSpPr/>
              <p:nvPr/>
            </p:nvSpPr>
            <p:spPr>
              <a:xfrm>
                <a:off x="4569659" y="7342363"/>
                <a:ext cx="17786" cy="17771"/>
              </a:xfrm>
              <a:custGeom>
                <a:avLst/>
                <a:gdLst/>
                <a:ahLst/>
                <a:cxnLst/>
                <a:rect l="l" t="t" r="r" b="b"/>
                <a:pathLst>
                  <a:path w="17786" h="17771" extrusionOk="0">
                    <a:moveTo>
                      <a:pt x="229" y="6866"/>
                    </a:moveTo>
                    <a:cubicBezTo>
                      <a:pt x="-509" y="10044"/>
                      <a:pt x="569" y="13563"/>
                      <a:pt x="3010" y="15663"/>
                    </a:cubicBezTo>
                    <a:cubicBezTo>
                      <a:pt x="6471" y="18670"/>
                      <a:pt x="12316" y="18443"/>
                      <a:pt x="15438" y="15095"/>
                    </a:cubicBezTo>
                    <a:cubicBezTo>
                      <a:pt x="18617" y="11747"/>
                      <a:pt x="18560" y="5901"/>
                      <a:pt x="15325" y="2666"/>
                    </a:cubicBezTo>
                    <a:cubicBezTo>
                      <a:pt x="13111" y="396"/>
                      <a:pt x="9592" y="-512"/>
                      <a:pt x="6528" y="283"/>
                    </a:cubicBezTo>
                    <a:cubicBezTo>
                      <a:pt x="3463" y="1134"/>
                      <a:pt x="966" y="3744"/>
                      <a:pt x="229" y="68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5" name="Google Shape;2885;p36"/>
              <p:cNvSpPr/>
              <p:nvPr/>
            </p:nvSpPr>
            <p:spPr>
              <a:xfrm>
                <a:off x="4533976" y="7343723"/>
                <a:ext cx="29369" cy="25388"/>
              </a:xfrm>
              <a:custGeom>
                <a:avLst/>
                <a:gdLst/>
                <a:ahLst/>
                <a:cxnLst/>
                <a:rect l="l" t="t" r="r" b="b"/>
                <a:pathLst>
                  <a:path w="29369" h="25388" extrusionOk="0">
                    <a:moveTo>
                      <a:pt x="11280" y="398"/>
                    </a:moveTo>
                    <a:cubicBezTo>
                      <a:pt x="7819" y="1135"/>
                      <a:pt x="4584" y="2951"/>
                      <a:pt x="2484" y="5732"/>
                    </a:cubicBezTo>
                    <a:cubicBezTo>
                      <a:pt x="327" y="8513"/>
                      <a:pt x="-581" y="12316"/>
                      <a:pt x="384" y="15664"/>
                    </a:cubicBezTo>
                    <a:cubicBezTo>
                      <a:pt x="1973" y="21283"/>
                      <a:pt x="8046" y="24461"/>
                      <a:pt x="13835" y="25199"/>
                    </a:cubicBezTo>
                    <a:cubicBezTo>
                      <a:pt x="17353" y="25653"/>
                      <a:pt x="21099" y="25369"/>
                      <a:pt x="24107" y="23496"/>
                    </a:cubicBezTo>
                    <a:cubicBezTo>
                      <a:pt x="29442" y="20204"/>
                      <a:pt x="30917" y="12259"/>
                      <a:pt x="27625" y="6924"/>
                    </a:cubicBezTo>
                    <a:cubicBezTo>
                      <a:pt x="24391" y="1533"/>
                      <a:pt x="17410" y="-964"/>
                      <a:pt x="11224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6" name="Google Shape;2886;p36"/>
              <p:cNvSpPr/>
              <p:nvPr/>
            </p:nvSpPr>
            <p:spPr>
              <a:xfrm>
                <a:off x="4577997" y="7371899"/>
                <a:ext cx="15288" cy="13993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3993" extrusionOk="0">
                    <a:moveTo>
                      <a:pt x="12946" y="4288"/>
                    </a:moveTo>
                    <a:cubicBezTo>
                      <a:pt x="10846" y="1791"/>
                      <a:pt x="7838" y="-480"/>
                      <a:pt x="4660" y="88"/>
                    </a:cubicBezTo>
                    <a:cubicBezTo>
                      <a:pt x="1141" y="769"/>
                      <a:pt x="-845" y="5139"/>
                      <a:pt x="347" y="8487"/>
                    </a:cubicBezTo>
                    <a:cubicBezTo>
                      <a:pt x="1539" y="11836"/>
                      <a:pt x="5228" y="13936"/>
                      <a:pt x="8803" y="13992"/>
                    </a:cubicBezTo>
                    <a:cubicBezTo>
                      <a:pt x="11527" y="14049"/>
                      <a:pt x="14705" y="12630"/>
                      <a:pt x="15216" y="9963"/>
                    </a:cubicBezTo>
                    <a:cubicBezTo>
                      <a:pt x="15613" y="7863"/>
                      <a:pt x="14308" y="5877"/>
                      <a:pt x="12946" y="428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7" name="Google Shape;2887;p36"/>
              <p:cNvSpPr/>
              <p:nvPr/>
            </p:nvSpPr>
            <p:spPr>
              <a:xfrm>
                <a:off x="4544556" y="7382667"/>
                <a:ext cx="28123" cy="23428"/>
              </a:xfrm>
              <a:custGeom>
                <a:avLst/>
                <a:gdLst/>
                <a:ahLst/>
                <a:cxnLst/>
                <a:rect l="l" t="t" r="r" b="b"/>
                <a:pathLst>
                  <a:path w="28123" h="23428" extrusionOk="0">
                    <a:moveTo>
                      <a:pt x="7398" y="1521"/>
                    </a:moveTo>
                    <a:cubicBezTo>
                      <a:pt x="3596" y="3224"/>
                      <a:pt x="304" y="6686"/>
                      <a:pt x="20" y="10829"/>
                    </a:cubicBezTo>
                    <a:cubicBezTo>
                      <a:pt x="-206" y="14064"/>
                      <a:pt x="1496" y="17242"/>
                      <a:pt x="3937" y="19342"/>
                    </a:cubicBezTo>
                    <a:cubicBezTo>
                      <a:pt x="6376" y="21441"/>
                      <a:pt x="9555" y="22576"/>
                      <a:pt x="12790" y="23087"/>
                    </a:cubicBezTo>
                    <a:cubicBezTo>
                      <a:pt x="16308" y="23712"/>
                      <a:pt x="20111" y="23598"/>
                      <a:pt x="23176" y="21725"/>
                    </a:cubicBezTo>
                    <a:cubicBezTo>
                      <a:pt x="26864" y="19455"/>
                      <a:pt x="28737" y="14801"/>
                      <a:pt x="27943" y="10545"/>
                    </a:cubicBezTo>
                    <a:cubicBezTo>
                      <a:pt x="27148" y="6288"/>
                      <a:pt x="23970" y="2656"/>
                      <a:pt x="19997" y="1067"/>
                    </a:cubicBezTo>
                    <a:cubicBezTo>
                      <a:pt x="16025" y="-579"/>
                      <a:pt x="11371" y="-238"/>
                      <a:pt x="7455" y="15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8" name="Google Shape;2888;p36"/>
              <p:cNvSpPr/>
              <p:nvPr/>
            </p:nvSpPr>
            <p:spPr>
              <a:xfrm>
                <a:off x="4528853" y="7375537"/>
                <a:ext cx="9847" cy="9841"/>
              </a:xfrm>
              <a:custGeom>
                <a:avLst/>
                <a:gdLst/>
                <a:ahLst/>
                <a:cxnLst/>
                <a:rect l="l" t="t" r="r" b="b"/>
                <a:pathLst>
                  <a:path w="9847" h="9841" extrusionOk="0">
                    <a:moveTo>
                      <a:pt x="6869" y="365"/>
                    </a:moveTo>
                    <a:cubicBezTo>
                      <a:pt x="4770" y="-543"/>
                      <a:pt x="2045" y="309"/>
                      <a:pt x="797" y="2181"/>
                    </a:cubicBezTo>
                    <a:cubicBezTo>
                      <a:pt x="-452" y="4111"/>
                      <a:pt x="-225" y="6892"/>
                      <a:pt x="1421" y="8481"/>
                    </a:cubicBezTo>
                    <a:cubicBezTo>
                      <a:pt x="3521" y="10581"/>
                      <a:pt x="7437" y="10184"/>
                      <a:pt x="9083" y="7743"/>
                    </a:cubicBezTo>
                    <a:cubicBezTo>
                      <a:pt x="10728" y="5303"/>
                      <a:pt x="9593" y="1500"/>
                      <a:pt x="6869" y="3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89" name="Google Shape;2889;p36"/>
            <p:cNvGrpSpPr/>
            <p:nvPr/>
          </p:nvGrpSpPr>
          <p:grpSpPr>
            <a:xfrm>
              <a:off x="571202" y="4180544"/>
              <a:ext cx="546842" cy="561561"/>
              <a:chOff x="4877696" y="6258558"/>
              <a:chExt cx="975458" cy="1001715"/>
            </a:xfrm>
          </p:grpSpPr>
          <p:sp>
            <p:nvSpPr>
              <p:cNvPr id="2890" name="Google Shape;2890;p36"/>
              <p:cNvSpPr/>
              <p:nvPr/>
            </p:nvSpPr>
            <p:spPr>
              <a:xfrm>
                <a:off x="5425076" y="6759351"/>
                <a:ext cx="428078" cy="384689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689" extrusionOk="0">
                    <a:moveTo>
                      <a:pt x="100623" y="327989"/>
                    </a:moveTo>
                    <a:cubicBezTo>
                      <a:pt x="104879" y="330542"/>
                      <a:pt x="109476" y="332869"/>
                      <a:pt x="114300" y="334969"/>
                    </a:cubicBezTo>
                    <a:cubicBezTo>
                      <a:pt x="119067" y="336842"/>
                      <a:pt x="124062" y="338431"/>
                      <a:pt x="129226" y="339907"/>
                    </a:cubicBezTo>
                    <a:cubicBezTo>
                      <a:pt x="139612" y="342801"/>
                      <a:pt x="150735" y="345185"/>
                      <a:pt x="161802" y="347398"/>
                    </a:cubicBezTo>
                    <a:cubicBezTo>
                      <a:pt x="183425" y="350974"/>
                      <a:pt x="205445" y="354662"/>
                      <a:pt x="221052" y="365219"/>
                    </a:cubicBezTo>
                    <a:cubicBezTo>
                      <a:pt x="231097" y="371915"/>
                      <a:pt x="237908" y="382131"/>
                      <a:pt x="252039" y="384401"/>
                    </a:cubicBezTo>
                    <a:cubicBezTo>
                      <a:pt x="259133" y="385536"/>
                      <a:pt x="269178" y="383266"/>
                      <a:pt x="278486" y="378555"/>
                    </a:cubicBezTo>
                    <a:cubicBezTo>
                      <a:pt x="287737" y="373902"/>
                      <a:pt x="295568" y="366013"/>
                      <a:pt x="298974" y="357840"/>
                    </a:cubicBezTo>
                    <a:cubicBezTo>
                      <a:pt x="307941" y="356535"/>
                      <a:pt x="317248" y="355060"/>
                      <a:pt x="326726" y="352449"/>
                    </a:cubicBezTo>
                    <a:cubicBezTo>
                      <a:pt x="335976" y="349612"/>
                      <a:pt x="345511" y="345809"/>
                      <a:pt x="355329" y="340190"/>
                    </a:cubicBezTo>
                    <a:cubicBezTo>
                      <a:pt x="362310" y="336104"/>
                      <a:pt x="369574" y="331621"/>
                      <a:pt x="375760" y="325775"/>
                    </a:cubicBezTo>
                    <a:cubicBezTo>
                      <a:pt x="382003" y="319986"/>
                      <a:pt x="387905" y="313346"/>
                      <a:pt x="393240" y="305798"/>
                    </a:cubicBezTo>
                    <a:cubicBezTo>
                      <a:pt x="404874" y="291383"/>
                      <a:pt x="410777" y="274925"/>
                      <a:pt x="414409" y="259091"/>
                    </a:cubicBezTo>
                    <a:cubicBezTo>
                      <a:pt x="415601" y="253586"/>
                      <a:pt x="416452" y="248251"/>
                      <a:pt x="416963" y="243143"/>
                    </a:cubicBezTo>
                    <a:cubicBezTo>
                      <a:pt x="417417" y="237979"/>
                      <a:pt x="417303" y="232871"/>
                      <a:pt x="417076" y="227934"/>
                    </a:cubicBezTo>
                    <a:cubicBezTo>
                      <a:pt x="416622" y="218059"/>
                      <a:pt x="415374" y="208864"/>
                      <a:pt x="413955" y="199898"/>
                    </a:cubicBezTo>
                    <a:cubicBezTo>
                      <a:pt x="417417" y="197003"/>
                      <a:pt x="420481" y="193144"/>
                      <a:pt x="422695" y="188604"/>
                    </a:cubicBezTo>
                    <a:cubicBezTo>
                      <a:pt x="424795" y="184007"/>
                      <a:pt x="426270" y="178899"/>
                      <a:pt x="427178" y="173735"/>
                    </a:cubicBezTo>
                    <a:cubicBezTo>
                      <a:pt x="428938" y="163462"/>
                      <a:pt x="428086" y="153190"/>
                      <a:pt x="424908" y="146777"/>
                    </a:cubicBezTo>
                    <a:cubicBezTo>
                      <a:pt x="421787" y="140421"/>
                      <a:pt x="417076" y="136391"/>
                      <a:pt x="412025" y="132986"/>
                    </a:cubicBezTo>
                    <a:cubicBezTo>
                      <a:pt x="406974" y="129581"/>
                      <a:pt x="401639" y="126857"/>
                      <a:pt x="396815" y="123111"/>
                    </a:cubicBezTo>
                    <a:cubicBezTo>
                      <a:pt x="389324" y="117323"/>
                      <a:pt x="383081" y="109434"/>
                      <a:pt x="377519" y="100637"/>
                    </a:cubicBezTo>
                    <a:cubicBezTo>
                      <a:pt x="371787" y="91784"/>
                      <a:pt x="367304" y="82136"/>
                      <a:pt x="361515" y="72261"/>
                    </a:cubicBezTo>
                    <a:cubicBezTo>
                      <a:pt x="355953" y="62442"/>
                      <a:pt x="350448" y="52567"/>
                      <a:pt x="344546" y="43657"/>
                    </a:cubicBezTo>
                    <a:cubicBezTo>
                      <a:pt x="343071" y="41444"/>
                      <a:pt x="341595" y="39231"/>
                      <a:pt x="340006" y="37131"/>
                    </a:cubicBezTo>
                    <a:cubicBezTo>
                      <a:pt x="338303" y="35031"/>
                      <a:pt x="336601" y="32931"/>
                      <a:pt x="334898" y="31001"/>
                    </a:cubicBezTo>
                    <a:cubicBezTo>
                      <a:pt x="331436" y="27029"/>
                      <a:pt x="327861" y="23396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6" y="17835"/>
                      <a:pt x="190179" y="22091"/>
                      <a:pt x="180020" y="25723"/>
                    </a:cubicBezTo>
                    <a:cubicBezTo>
                      <a:pt x="170145" y="29356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2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1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2"/>
                      <a:pt x="9137" y="34350"/>
                      <a:pt x="8229" y="35201"/>
                    </a:cubicBezTo>
                    <a:cubicBezTo>
                      <a:pt x="6981" y="35712"/>
                      <a:pt x="5619" y="36053"/>
                      <a:pt x="4370" y="36336"/>
                    </a:cubicBezTo>
                    <a:cubicBezTo>
                      <a:pt x="3689" y="36393"/>
                      <a:pt x="3235" y="36677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1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9"/>
                      <a:pt x="61009" y="189058"/>
                    </a:cubicBezTo>
                    <a:cubicBezTo>
                      <a:pt x="60726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8"/>
                      <a:pt x="58626" y="252621"/>
                    </a:cubicBezTo>
                    <a:cubicBezTo>
                      <a:pt x="60726" y="282076"/>
                      <a:pt x="72757" y="310963"/>
                      <a:pt x="100623" y="32781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1" name="Google Shape;2891;p36"/>
              <p:cNvSpPr/>
              <p:nvPr/>
            </p:nvSpPr>
            <p:spPr>
              <a:xfrm>
                <a:off x="5425076" y="6759351"/>
                <a:ext cx="428078" cy="384689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689" extrusionOk="0">
                    <a:moveTo>
                      <a:pt x="100623" y="327989"/>
                    </a:moveTo>
                    <a:cubicBezTo>
                      <a:pt x="104879" y="330542"/>
                      <a:pt x="109476" y="332869"/>
                      <a:pt x="114300" y="334969"/>
                    </a:cubicBezTo>
                    <a:cubicBezTo>
                      <a:pt x="119067" y="336842"/>
                      <a:pt x="124062" y="338431"/>
                      <a:pt x="129226" y="339907"/>
                    </a:cubicBezTo>
                    <a:cubicBezTo>
                      <a:pt x="139612" y="342801"/>
                      <a:pt x="150735" y="345185"/>
                      <a:pt x="161802" y="347398"/>
                    </a:cubicBezTo>
                    <a:cubicBezTo>
                      <a:pt x="183425" y="350974"/>
                      <a:pt x="205445" y="354662"/>
                      <a:pt x="221052" y="365219"/>
                    </a:cubicBezTo>
                    <a:cubicBezTo>
                      <a:pt x="231097" y="371915"/>
                      <a:pt x="237908" y="382131"/>
                      <a:pt x="252039" y="384401"/>
                    </a:cubicBezTo>
                    <a:cubicBezTo>
                      <a:pt x="259133" y="385536"/>
                      <a:pt x="269178" y="383266"/>
                      <a:pt x="278486" y="378555"/>
                    </a:cubicBezTo>
                    <a:cubicBezTo>
                      <a:pt x="287737" y="373902"/>
                      <a:pt x="295568" y="366013"/>
                      <a:pt x="298974" y="357840"/>
                    </a:cubicBezTo>
                    <a:cubicBezTo>
                      <a:pt x="307941" y="356535"/>
                      <a:pt x="317248" y="355060"/>
                      <a:pt x="326726" y="352449"/>
                    </a:cubicBezTo>
                    <a:cubicBezTo>
                      <a:pt x="335976" y="349612"/>
                      <a:pt x="345511" y="345809"/>
                      <a:pt x="355329" y="340190"/>
                    </a:cubicBezTo>
                    <a:cubicBezTo>
                      <a:pt x="362310" y="336104"/>
                      <a:pt x="369574" y="331621"/>
                      <a:pt x="375760" y="325775"/>
                    </a:cubicBezTo>
                    <a:cubicBezTo>
                      <a:pt x="382003" y="319986"/>
                      <a:pt x="387905" y="313346"/>
                      <a:pt x="393240" y="305798"/>
                    </a:cubicBezTo>
                    <a:cubicBezTo>
                      <a:pt x="404874" y="291383"/>
                      <a:pt x="410777" y="274925"/>
                      <a:pt x="414409" y="259091"/>
                    </a:cubicBezTo>
                    <a:cubicBezTo>
                      <a:pt x="415601" y="253586"/>
                      <a:pt x="416452" y="248251"/>
                      <a:pt x="416963" y="243143"/>
                    </a:cubicBezTo>
                    <a:cubicBezTo>
                      <a:pt x="417417" y="237979"/>
                      <a:pt x="417303" y="232871"/>
                      <a:pt x="417076" y="227934"/>
                    </a:cubicBezTo>
                    <a:cubicBezTo>
                      <a:pt x="416622" y="218059"/>
                      <a:pt x="415374" y="208864"/>
                      <a:pt x="413955" y="199898"/>
                    </a:cubicBezTo>
                    <a:cubicBezTo>
                      <a:pt x="417417" y="197003"/>
                      <a:pt x="420481" y="193144"/>
                      <a:pt x="422695" y="188604"/>
                    </a:cubicBezTo>
                    <a:cubicBezTo>
                      <a:pt x="424795" y="184007"/>
                      <a:pt x="426270" y="178899"/>
                      <a:pt x="427178" y="173735"/>
                    </a:cubicBezTo>
                    <a:cubicBezTo>
                      <a:pt x="428938" y="163462"/>
                      <a:pt x="428086" y="153190"/>
                      <a:pt x="424908" y="146777"/>
                    </a:cubicBezTo>
                    <a:cubicBezTo>
                      <a:pt x="421787" y="140421"/>
                      <a:pt x="417076" y="136391"/>
                      <a:pt x="412025" y="132986"/>
                    </a:cubicBezTo>
                    <a:cubicBezTo>
                      <a:pt x="406974" y="129581"/>
                      <a:pt x="401639" y="126857"/>
                      <a:pt x="396815" y="123111"/>
                    </a:cubicBezTo>
                    <a:cubicBezTo>
                      <a:pt x="389324" y="117323"/>
                      <a:pt x="383081" y="109434"/>
                      <a:pt x="377519" y="100637"/>
                    </a:cubicBezTo>
                    <a:cubicBezTo>
                      <a:pt x="371787" y="91784"/>
                      <a:pt x="367304" y="82136"/>
                      <a:pt x="361515" y="72261"/>
                    </a:cubicBezTo>
                    <a:cubicBezTo>
                      <a:pt x="355953" y="62442"/>
                      <a:pt x="350448" y="52567"/>
                      <a:pt x="344546" y="43657"/>
                    </a:cubicBezTo>
                    <a:cubicBezTo>
                      <a:pt x="343071" y="41444"/>
                      <a:pt x="341595" y="39231"/>
                      <a:pt x="340006" y="37131"/>
                    </a:cubicBezTo>
                    <a:cubicBezTo>
                      <a:pt x="338303" y="35031"/>
                      <a:pt x="336601" y="32931"/>
                      <a:pt x="334898" y="31001"/>
                    </a:cubicBezTo>
                    <a:cubicBezTo>
                      <a:pt x="331436" y="27029"/>
                      <a:pt x="327861" y="23396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6" y="17835"/>
                      <a:pt x="190179" y="22091"/>
                      <a:pt x="180020" y="25723"/>
                    </a:cubicBezTo>
                    <a:cubicBezTo>
                      <a:pt x="170145" y="29356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2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1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2"/>
                      <a:pt x="9137" y="34350"/>
                      <a:pt x="8229" y="35201"/>
                    </a:cubicBezTo>
                    <a:cubicBezTo>
                      <a:pt x="6981" y="35712"/>
                      <a:pt x="5619" y="36053"/>
                      <a:pt x="4370" y="36336"/>
                    </a:cubicBezTo>
                    <a:cubicBezTo>
                      <a:pt x="3689" y="36393"/>
                      <a:pt x="3235" y="36677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1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9"/>
                      <a:pt x="61009" y="189058"/>
                    </a:cubicBezTo>
                    <a:cubicBezTo>
                      <a:pt x="60726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8"/>
                      <a:pt x="58626" y="252621"/>
                    </a:cubicBezTo>
                    <a:cubicBezTo>
                      <a:pt x="60726" y="282076"/>
                      <a:pt x="72757" y="310963"/>
                      <a:pt x="100623" y="3278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2" name="Google Shape;2892;p36"/>
              <p:cNvSpPr/>
              <p:nvPr/>
            </p:nvSpPr>
            <p:spPr>
              <a:xfrm>
                <a:off x="5425019" y="6759238"/>
                <a:ext cx="337622" cy="312267"/>
              </a:xfrm>
              <a:custGeom>
                <a:avLst/>
                <a:gdLst/>
                <a:ahLst/>
                <a:cxnLst/>
                <a:rect l="l" t="t" r="r" b="b"/>
                <a:pathLst>
                  <a:path w="337622" h="312267" extrusionOk="0">
                    <a:moveTo>
                      <a:pt x="126048" y="166413"/>
                    </a:moveTo>
                    <a:cubicBezTo>
                      <a:pt x="129226" y="163405"/>
                      <a:pt x="133312" y="162157"/>
                      <a:pt x="137399" y="161306"/>
                    </a:cubicBezTo>
                    <a:cubicBezTo>
                      <a:pt x="141541" y="160568"/>
                      <a:pt x="146309" y="160965"/>
                      <a:pt x="151587" y="162214"/>
                    </a:cubicBezTo>
                    <a:cubicBezTo>
                      <a:pt x="162143" y="164711"/>
                      <a:pt x="174799" y="170556"/>
                      <a:pt x="188306" y="178161"/>
                    </a:cubicBezTo>
                    <a:cubicBezTo>
                      <a:pt x="214980" y="193087"/>
                      <a:pt x="244775" y="216015"/>
                      <a:pt x="267873" y="234517"/>
                    </a:cubicBezTo>
                    <a:cubicBezTo>
                      <a:pt x="260722" y="219534"/>
                      <a:pt x="250564" y="205516"/>
                      <a:pt x="239951" y="192236"/>
                    </a:cubicBezTo>
                    <a:cubicBezTo>
                      <a:pt x="229224" y="178899"/>
                      <a:pt x="218385" y="166470"/>
                      <a:pt x="208339" y="154155"/>
                    </a:cubicBezTo>
                    <a:cubicBezTo>
                      <a:pt x="198464" y="141953"/>
                      <a:pt x="190065" y="130489"/>
                      <a:pt x="185184" y="119763"/>
                    </a:cubicBezTo>
                    <a:cubicBezTo>
                      <a:pt x="182914" y="114485"/>
                      <a:pt x="180871" y="109093"/>
                      <a:pt x="180077" y="103815"/>
                    </a:cubicBezTo>
                    <a:cubicBezTo>
                      <a:pt x="179282" y="98594"/>
                      <a:pt x="179623" y="93429"/>
                      <a:pt x="181439" y="88265"/>
                    </a:cubicBezTo>
                    <a:cubicBezTo>
                      <a:pt x="182006" y="81341"/>
                      <a:pt x="183652" y="75666"/>
                      <a:pt x="186433" y="70785"/>
                    </a:cubicBezTo>
                    <a:cubicBezTo>
                      <a:pt x="187114" y="69593"/>
                      <a:pt x="187908" y="68401"/>
                      <a:pt x="188703" y="67266"/>
                    </a:cubicBezTo>
                    <a:cubicBezTo>
                      <a:pt x="189384" y="66131"/>
                      <a:pt x="190122" y="64996"/>
                      <a:pt x="190916" y="63918"/>
                    </a:cubicBezTo>
                    <a:cubicBezTo>
                      <a:pt x="192505" y="61761"/>
                      <a:pt x="194435" y="59775"/>
                      <a:pt x="196535" y="57959"/>
                    </a:cubicBezTo>
                    <a:cubicBezTo>
                      <a:pt x="200735" y="54270"/>
                      <a:pt x="206126" y="51205"/>
                      <a:pt x="212085" y="48481"/>
                    </a:cubicBezTo>
                    <a:cubicBezTo>
                      <a:pt x="217704" y="45700"/>
                      <a:pt x="224230" y="43317"/>
                      <a:pt x="231438" y="41273"/>
                    </a:cubicBezTo>
                    <a:cubicBezTo>
                      <a:pt x="245796" y="37187"/>
                      <a:pt x="262879" y="34463"/>
                      <a:pt x="281096" y="33215"/>
                    </a:cubicBezTo>
                    <a:cubicBezTo>
                      <a:pt x="299314" y="31966"/>
                      <a:pt x="318383" y="32136"/>
                      <a:pt x="337622" y="34293"/>
                    </a:cubicBezTo>
                    <a:cubicBezTo>
                      <a:pt x="333309" y="29072"/>
                      <a:pt x="328826" y="24304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5" y="17834"/>
                      <a:pt x="190179" y="22091"/>
                      <a:pt x="180020" y="25723"/>
                    </a:cubicBezTo>
                    <a:cubicBezTo>
                      <a:pt x="170145" y="29355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1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0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1"/>
                      <a:pt x="9137" y="34350"/>
                      <a:pt x="8229" y="35201"/>
                    </a:cubicBezTo>
                    <a:cubicBezTo>
                      <a:pt x="6981" y="35712"/>
                      <a:pt x="5619" y="36052"/>
                      <a:pt x="4370" y="36336"/>
                    </a:cubicBezTo>
                    <a:cubicBezTo>
                      <a:pt x="3689" y="36393"/>
                      <a:pt x="3235" y="36676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0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8"/>
                      <a:pt x="61009" y="189058"/>
                    </a:cubicBezTo>
                    <a:cubicBezTo>
                      <a:pt x="60725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7"/>
                      <a:pt x="58626" y="252621"/>
                    </a:cubicBezTo>
                    <a:cubicBezTo>
                      <a:pt x="60215" y="274357"/>
                      <a:pt x="67082" y="295753"/>
                      <a:pt x="81894" y="312268"/>
                    </a:cubicBezTo>
                    <a:cubicBezTo>
                      <a:pt x="82235" y="295867"/>
                      <a:pt x="83200" y="280203"/>
                      <a:pt x="84902" y="265901"/>
                    </a:cubicBezTo>
                    <a:cubicBezTo>
                      <a:pt x="86378" y="250975"/>
                      <a:pt x="88478" y="237184"/>
                      <a:pt x="91713" y="225209"/>
                    </a:cubicBezTo>
                    <a:cubicBezTo>
                      <a:pt x="93415" y="219307"/>
                      <a:pt x="94891" y="212951"/>
                      <a:pt x="96990" y="207559"/>
                    </a:cubicBezTo>
                    <a:cubicBezTo>
                      <a:pt x="98977" y="201940"/>
                      <a:pt x="101588" y="197117"/>
                      <a:pt x="104255" y="192236"/>
                    </a:cubicBezTo>
                    <a:cubicBezTo>
                      <a:pt x="109419" y="182020"/>
                      <a:pt x="116854" y="174245"/>
                      <a:pt x="125934" y="166186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3" name="Google Shape;2893;p36"/>
              <p:cNvSpPr/>
              <p:nvPr/>
            </p:nvSpPr>
            <p:spPr>
              <a:xfrm>
                <a:off x="5441648" y="6778378"/>
                <a:ext cx="301470" cy="115434"/>
              </a:xfrm>
              <a:custGeom>
                <a:avLst/>
                <a:gdLst/>
                <a:ahLst/>
                <a:cxnLst/>
                <a:rect l="l" t="t" r="r" b="b"/>
                <a:pathLst>
                  <a:path w="301470" h="115434" extrusionOk="0">
                    <a:moveTo>
                      <a:pt x="299541" y="115435"/>
                    </a:moveTo>
                    <a:cubicBezTo>
                      <a:pt x="261460" y="100849"/>
                      <a:pt x="222244" y="87456"/>
                      <a:pt x="184333" y="74460"/>
                    </a:cubicBezTo>
                    <a:cubicBezTo>
                      <a:pt x="123154" y="53518"/>
                      <a:pt x="59931" y="31895"/>
                      <a:pt x="0" y="4881"/>
                    </a:cubicBezTo>
                    <a:lnTo>
                      <a:pt x="2213" y="0"/>
                    </a:lnTo>
                    <a:cubicBezTo>
                      <a:pt x="61860" y="26901"/>
                      <a:pt x="125026" y="48467"/>
                      <a:pt x="186036" y="69409"/>
                    </a:cubicBezTo>
                    <a:cubicBezTo>
                      <a:pt x="224003" y="82405"/>
                      <a:pt x="263276" y="95855"/>
                      <a:pt x="301471" y="110441"/>
                    </a:cubicBezTo>
                    <a:lnTo>
                      <a:pt x="299541" y="1154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4" name="Google Shape;2894;p36"/>
              <p:cNvSpPr/>
              <p:nvPr/>
            </p:nvSpPr>
            <p:spPr>
              <a:xfrm>
                <a:off x="5432681" y="6781386"/>
                <a:ext cx="278542" cy="212425"/>
              </a:xfrm>
              <a:custGeom>
                <a:avLst/>
                <a:gdLst/>
                <a:ahLst/>
                <a:cxnLst/>
                <a:rect l="l" t="t" r="r" b="b"/>
                <a:pathLst>
                  <a:path w="278542" h="212425" extrusionOk="0">
                    <a:moveTo>
                      <a:pt x="275421" y="212426"/>
                    </a:moveTo>
                    <a:cubicBezTo>
                      <a:pt x="234502" y="182687"/>
                      <a:pt x="193924" y="151076"/>
                      <a:pt x="154708" y="120486"/>
                    </a:cubicBezTo>
                    <a:cubicBezTo>
                      <a:pt x="104595" y="81440"/>
                      <a:pt x="52780" y="41032"/>
                      <a:pt x="0" y="4427"/>
                    </a:cubicBezTo>
                    <a:lnTo>
                      <a:pt x="3065" y="0"/>
                    </a:lnTo>
                    <a:cubicBezTo>
                      <a:pt x="55958" y="36719"/>
                      <a:pt x="107830" y="77127"/>
                      <a:pt x="158000" y="116230"/>
                    </a:cubicBezTo>
                    <a:cubicBezTo>
                      <a:pt x="197216" y="146763"/>
                      <a:pt x="237737" y="178374"/>
                      <a:pt x="278543" y="208056"/>
                    </a:cubicBezTo>
                    <a:lnTo>
                      <a:pt x="275364" y="21242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5" name="Google Shape;2895;p36"/>
              <p:cNvSpPr/>
              <p:nvPr/>
            </p:nvSpPr>
            <p:spPr>
              <a:xfrm>
                <a:off x="5428424" y="6790466"/>
                <a:ext cx="140576" cy="183538"/>
              </a:xfrm>
              <a:custGeom>
                <a:avLst/>
                <a:gdLst/>
                <a:ahLst/>
                <a:cxnLst/>
                <a:rect l="l" t="t" r="r" b="b"/>
                <a:pathLst>
                  <a:path w="140576" h="183538" extrusionOk="0">
                    <a:moveTo>
                      <a:pt x="136263" y="183538"/>
                    </a:moveTo>
                    <a:cubicBezTo>
                      <a:pt x="125934" y="169293"/>
                      <a:pt x="115662" y="154765"/>
                      <a:pt x="105390" y="140293"/>
                    </a:cubicBezTo>
                    <a:cubicBezTo>
                      <a:pt x="72246" y="93472"/>
                      <a:pt x="37968" y="45118"/>
                      <a:pt x="0" y="3632"/>
                    </a:cubicBezTo>
                    <a:lnTo>
                      <a:pt x="3973" y="0"/>
                    </a:lnTo>
                    <a:cubicBezTo>
                      <a:pt x="42167" y="41713"/>
                      <a:pt x="76559" y="90237"/>
                      <a:pt x="109760" y="137171"/>
                    </a:cubicBezTo>
                    <a:cubicBezTo>
                      <a:pt x="120032" y="151643"/>
                      <a:pt x="130248" y="166115"/>
                      <a:pt x="140577" y="180360"/>
                    </a:cubicBezTo>
                    <a:lnTo>
                      <a:pt x="136207" y="18353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6" name="Google Shape;2896;p36"/>
              <p:cNvSpPr/>
              <p:nvPr/>
            </p:nvSpPr>
            <p:spPr>
              <a:xfrm>
                <a:off x="5431659" y="6788934"/>
                <a:ext cx="110611" cy="117535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117535" extrusionOk="0">
                    <a:moveTo>
                      <a:pt x="106639" y="117478"/>
                    </a:moveTo>
                    <a:cubicBezTo>
                      <a:pt x="99204" y="109363"/>
                      <a:pt x="91826" y="101133"/>
                      <a:pt x="84391" y="92904"/>
                    </a:cubicBezTo>
                    <a:cubicBezTo>
                      <a:pt x="57207" y="62769"/>
                      <a:pt x="29114" y="31611"/>
                      <a:pt x="0" y="3916"/>
                    </a:cubicBezTo>
                    <a:lnTo>
                      <a:pt x="3689" y="0"/>
                    </a:lnTo>
                    <a:cubicBezTo>
                      <a:pt x="32973" y="27809"/>
                      <a:pt x="61123" y="59079"/>
                      <a:pt x="88364" y="89329"/>
                    </a:cubicBezTo>
                    <a:cubicBezTo>
                      <a:pt x="95799" y="97558"/>
                      <a:pt x="103177" y="105787"/>
                      <a:pt x="110611" y="113903"/>
                    </a:cubicBezTo>
                    <a:lnTo>
                      <a:pt x="106639" y="1175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7" name="Google Shape;2897;p36"/>
              <p:cNvSpPr/>
              <p:nvPr/>
            </p:nvSpPr>
            <p:spPr>
              <a:xfrm>
                <a:off x="5433816" y="6778945"/>
                <a:ext cx="87683" cy="48466"/>
              </a:xfrm>
              <a:custGeom>
                <a:avLst/>
                <a:gdLst/>
                <a:ahLst/>
                <a:cxnLst/>
                <a:rect l="l" t="t" r="r" b="b"/>
                <a:pathLst>
                  <a:path w="87683" h="48466" extrusionOk="0">
                    <a:moveTo>
                      <a:pt x="85470" y="48467"/>
                    </a:moveTo>
                    <a:cubicBezTo>
                      <a:pt x="56469" y="35187"/>
                      <a:pt x="27752" y="20431"/>
                      <a:pt x="0" y="4654"/>
                    </a:cubicBezTo>
                    <a:lnTo>
                      <a:pt x="2667" y="0"/>
                    </a:lnTo>
                    <a:cubicBezTo>
                      <a:pt x="30249" y="15664"/>
                      <a:pt x="58853" y="30363"/>
                      <a:pt x="87683" y="43586"/>
                    </a:cubicBezTo>
                    <a:lnTo>
                      <a:pt x="85413" y="48467"/>
                    </a:lnTo>
                    <a:close/>
                  </a:path>
                </a:pathLst>
              </a:custGeom>
              <a:solidFill>
                <a:srgbClr val="500B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8" name="Google Shape;2898;p36"/>
              <p:cNvSpPr/>
              <p:nvPr/>
            </p:nvSpPr>
            <p:spPr>
              <a:xfrm>
                <a:off x="5498003" y="6972529"/>
                <a:ext cx="42394" cy="88591"/>
              </a:xfrm>
              <a:custGeom>
                <a:avLst/>
                <a:gdLst/>
                <a:ahLst/>
                <a:cxnLst/>
                <a:rect l="l" t="t" r="r" b="b"/>
                <a:pathLst>
                  <a:path w="42394" h="88591" extrusionOk="0">
                    <a:moveTo>
                      <a:pt x="38876" y="88591"/>
                    </a:moveTo>
                    <a:cubicBezTo>
                      <a:pt x="11351" y="64755"/>
                      <a:pt x="2554" y="27525"/>
                      <a:pt x="0" y="511"/>
                    </a:cubicBezTo>
                    <a:lnTo>
                      <a:pt x="5335" y="0"/>
                    </a:lnTo>
                    <a:cubicBezTo>
                      <a:pt x="7775" y="26050"/>
                      <a:pt x="16231" y="61861"/>
                      <a:pt x="42394" y="84505"/>
                    </a:cubicBezTo>
                    <a:lnTo>
                      <a:pt x="38876" y="885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9" name="Google Shape;2899;p36"/>
              <p:cNvSpPr/>
              <p:nvPr/>
            </p:nvSpPr>
            <p:spPr>
              <a:xfrm>
                <a:off x="5641077" y="6778596"/>
                <a:ext cx="114640" cy="38430"/>
              </a:xfrm>
              <a:custGeom>
                <a:avLst/>
                <a:gdLst/>
                <a:ahLst/>
                <a:cxnLst/>
                <a:rect l="l" t="t" r="r" b="b"/>
                <a:pathLst>
                  <a:path w="114640" h="38430" extrusionOk="0">
                    <a:moveTo>
                      <a:pt x="110498" y="38374"/>
                    </a:moveTo>
                    <a:cubicBezTo>
                      <a:pt x="103801" y="30372"/>
                      <a:pt x="95912" y="23732"/>
                      <a:pt x="87172" y="18624"/>
                    </a:cubicBezTo>
                    <a:cubicBezTo>
                      <a:pt x="79000" y="13913"/>
                      <a:pt x="69636" y="10338"/>
                      <a:pt x="59420" y="8125"/>
                    </a:cubicBezTo>
                    <a:cubicBezTo>
                      <a:pt x="41713" y="4209"/>
                      <a:pt x="22077" y="4492"/>
                      <a:pt x="1078" y="8862"/>
                    </a:cubicBezTo>
                    <a:lnTo>
                      <a:pt x="0" y="3584"/>
                    </a:lnTo>
                    <a:cubicBezTo>
                      <a:pt x="21736" y="-956"/>
                      <a:pt x="42167" y="-1183"/>
                      <a:pt x="60612" y="2903"/>
                    </a:cubicBezTo>
                    <a:cubicBezTo>
                      <a:pt x="71395" y="5287"/>
                      <a:pt x="81213" y="9033"/>
                      <a:pt x="89896" y="14027"/>
                    </a:cubicBezTo>
                    <a:cubicBezTo>
                      <a:pt x="99204" y="19475"/>
                      <a:pt x="107546" y="26512"/>
                      <a:pt x="114641" y="34969"/>
                    </a:cubicBezTo>
                    <a:lnTo>
                      <a:pt x="110498" y="384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0" name="Google Shape;2900;p36"/>
              <p:cNvSpPr/>
              <p:nvPr/>
            </p:nvSpPr>
            <p:spPr>
              <a:xfrm>
                <a:off x="5118023" y="6796823"/>
                <a:ext cx="375558" cy="463450"/>
              </a:xfrm>
              <a:custGeom>
                <a:avLst/>
                <a:gdLst/>
                <a:ahLst/>
                <a:cxnLst/>
                <a:rect l="l" t="t" r="r" b="b"/>
                <a:pathLst>
                  <a:path w="375558" h="463450" extrusionOk="0">
                    <a:moveTo>
                      <a:pt x="7341" y="185638"/>
                    </a:moveTo>
                    <a:cubicBezTo>
                      <a:pt x="5185" y="195173"/>
                      <a:pt x="4731" y="205445"/>
                      <a:pt x="5015" y="216398"/>
                    </a:cubicBezTo>
                    <a:cubicBezTo>
                      <a:pt x="5185" y="221846"/>
                      <a:pt x="5525" y="227408"/>
                      <a:pt x="5923" y="233027"/>
                    </a:cubicBezTo>
                    <a:cubicBezTo>
                      <a:pt x="6320" y="238702"/>
                      <a:pt x="7285" y="243980"/>
                      <a:pt x="7966" y="249542"/>
                    </a:cubicBezTo>
                    <a:cubicBezTo>
                      <a:pt x="9498" y="260495"/>
                      <a:pt x="10974" y="271505"/>
                      <a:pt x="11484" y="282061"/>
                    </a:cubicBezTo>
                    <a:cubicBezTo>
                      <a:pt x="11938" y="292617"/>
                      <a:pt x="11882" y="302209"/>
                      <a:pt x="9214" y="311289"/>
                    </a:cubicBezTo>
                    <a:cubicBezTo>
                      <a:pt x="5866" y="322980"/>
                      <a:pt x="-1739" y="332571"/>
                      <a:pt x="361" y="346873"/>
                    </a:cubicBezTo>
                    <a:cubicBezTo>
                      <a:pt x="928" y="350448"/>
                      <a:pt x="2461" y="354478"/>
                      <a:pt x="4788" y="358564"/>
                    </a:cubicBezTo>
                    <a:cubicBezTo>
                      <a:pt x="5979" y="360607"/>
                      <a:pt x="7285" y="362650"/>
                      <a:pt x="8817" y="364637"/>
                    </a:cubicBezTo>
                    <a:cubicBezTo>
                      <a:pt x="10406" y="366566"/>
                      <a:pt x="12165" y="368382"/>
                      <a:pt x="14038" y="370141"/>
                    </a:cubicBezTo>
                    <a:cubicBezTo>
                      <a:pt x="21586" y="377179"/>
                      <a:pt x="31178" y="382741"/>
                      <a:pt x="40031" y="383479"/>
                    </a:cubicBezTo>
                    <a:cubicBezTo>
                      <a:pt x="42017" y="387565"/>
                      <a:pt x="44004" y="391878"/>
                      <a:pt x="46331" y="395907"/>
                    </a:cubicBezTo>
                    <a:cubicBezTo>
                      <a:pt x="48657" y="399937"/>
                      <a:pt x="51155" y="403909"/>
                      <a:pt x="53936" y="407939"/>
                    </a:cubicBezTo>
                    <a:cubicBezTo>
                      <a:pt x="59441" y="415998"/>
                      <a:pt x="66024" y="424000"/>
                      <a:pt x="74366" y="431775"/>
                    </a:cubicBezTo>
                    <a:cubicBezTo>
                      <a:pt x="80269" y="437564"/>
                      <a:pt x="87249" y="442104"/>
                      <a:pt x="94627" y="446474"/>
                    </a:cubicBezTo>
                    <a:cubicBezTo>
                      <a:pt x="102062" y="450730"/>
                      <a:pt x="110234" y="454419"/>
                      <a:pt x="119088" y="457257"/>
                    </a:cubicBezTo>
                    <a:cubicBezTo>
                      <a:pt x="123401" y="458960"/>
                      <a:pt x="127828" y="460151"/>
                      <a:pt x="132198" y="460946"/>
                    </a:cubicBezTo>
                    <a:cubicBezTo>
                      <a:pt x="136568" y="461797"/>
                      <a:pt x="140881" y="462421"/>
                      <a:pt x="145194" y="462876"/>
                    </a:cubicBezTo>
                    <a:cubicBezTo>
                      <a:pt x="153764" y="463670"/>
                      <a:pt x="162163" y="463613"/>
                      <a:pt x="170279" y="462876"/>
                    </a:cubicBezTo>
                    <a:cubicBezTo>
                      <a:pt x="175897" y="462478"/>
                      <a:pt x="181232" y="461400"/>
                      <a:pt x="186283" y="460038"/>
                    </a:cubicBezTo>
                    <a:cubicBezTo>
                      <a:pt x="191334" y="458732"/>
                      <a:pt x="196158" y="457200"/>
                      <a:pt x="200755" y="455498"/>
                    </a:cubicBezTo>
                    <a:cubicBezTo>
                      <a:pt x="209949" y="452092"/>
                      <a:pt x="218348" y="448120"/>
                      <a:pt x="226350" y="444034"/>
                    </a:cubicBezTo>
                    <a:cubicBezTo>
                      <a:pt x="241617" y="453511"/>
                      <a:pt x="269937" y="447836"/>
                      <a:pt x="279812" y="437904"/>
                    </a:cubicBezTo>
                    <a:cubicBezTo>
                      <a:pt x="289857" y="427348"/>
                      <a:pt x="289346" y="415146"/>
                      <a:pt x="293546" y="403626"/>
                    </a:cubicBezTo>
                    <a:cubicBezTo>
                      <a:pt x="296724" y="394715"/>
                      <a:pt x="302286" y="386429"/>
                      <a:pt x="308869" y="378484"/>
                    </a:cubicBezTo>
                    <a:cubicBezTo>
                      <a:pt x="312161" y="374511"/>
                      <a:pt x="315793" y="370596"/>
                      <a:pt x="319482" y="366736"/>
                    </a:cubicBezTo>
                    <a:cubicBezTo>
                      <a:pt x="323227" y="362707"/>
                      <a:pt x="327030" y="358564"/>
                      <a:pt x="330889" y="354478"/>
                    </a:cubicBezTo>
                    <a:cubicBezTo>
                      <a:pt x="338551" y="346249"/>
                      <a:pt x="346212" y="338020"/>
                      <a:pt x="352909" y="329733"/>
                    </a:cubicBezTo>
                    <a:cubicBezTo>
                      <a:pt x="359549" y="321164"/>
                      <a:pt x="365168" y="311970"/>
                      <a:pt x="369027" y="302946"/>
                    </a:cubicBezTo>
                    <a:cubicBezTo>
                      <a:pt x="381853" y="273548"/>
                      <a:pt x="374362" y="242164"/>
                      <a:pt x="358925" y="217704"/>
                    </a:cubicBezTo>
                    <a:cubicBezTo>
                      <a:pt x="347177" y="198805"/>
                      <a:pt x="332365" y="183652"/>
                      <a:pt x="319539" y="167591"/>
                    </a:cubicBezTo>
                    <a:cubicBezTo>
                      <a:pt x="306485" y="150849"/>
                      <a:pt x="295646" y="134731"/>
                      <a:pt x="289119" y="114640"/>
                    </a:cubicBezTo>
                    <a:cubicBezTo>
                      <a:pt x="283614" y="98125"/>
                      <a:pt x="281174" y="80645"/>
                      <a:pt x="279868" y="62769"/>
                    </a:cubicBezTo>
                    <a:cubicBezTo>
                      <a:pt x="278620" y="44608"/>
                      <a:pt x="278449" y="25993"/>
                      <a:pt x="278563" y="7661"/>
                    </a:cubicBezTo>
                    <a:cubicBezTo>
                      <a:pt x="277541" y="8740"/>
                      <a:pt x="276406" y="9705"/>
                      <a:pt x="275215" y="10613"/>
                    </a:cubicBezTo>
                    <a:cubicBezTo>
                      <a:pt x="274590" y="11180"/>
                      <a:pt x="274023" y="11237"/>
                      <a:pt x="273399" y="11294"/>
                    </a:cubicBezTo>
                    <a:cubicBezTo>
                      <a:pt x="272774" y="11407"/>
                      <a:pt x="272207" y="11464"/>
                      <a:pt x="271582" y="11577"/>
                    </a:cubicBezTo>
                    <a:cubicBezTo>
                      <a:pt x="270958" y="11691"/>
                      <a:pt x="270277" y="11748"/>
                      <a:pt x="269653" y="11861"/>
                    </a:cubicBezTo>
                    <a:cubicBezTo>
                      <a:pt x="268972" y="11918"/>
                      <a:pt x="268461" y="11464"/>
                      <a:pt x="267837" y="11294"/>
                    </a:cubicBezTo>
                    <a:cubicBezTo>
                      <a:pt x="267269" y="11067"/>
                      <a:pt x="266645" y="10896"/>
                      <a:pt x="266021" y="10726"/>
                    </a:cubicBezTo>
                    <a:cubicBezTo>
                      <a:pt x="265453" y="10499"/>
                      <a:pt x="264715" y="10613"/>
                      <a:pt x="264261" y="9989"/>
                    </a:cubicBezTo>
                    <a:cubicBezTo>
                      <a:pt x="258983" y="9818"/>
                      <a:pt x="254613" y="5789"/>
                      <a:pt x="254159" y="0"/>
                    </a:cubicBezTo>
                    <a:cubicBezTo>
                      <a:pt x="243547" y="14812"/>
                      <a:pt x="232593" y="29625"/>
                      <a:pt x="220959" y="43472"/>
                    </a:cubicBezTo>
                    <a:cubicBezTo>
                      <a:pt x="209325" y="57320"/>
                      <a:pt x="196953" y="70146"/>
                      <a:pt x="182651" y="80532"/>
                    </a:cubicBezTo>
                    <a:cubicBezTo>
                      <a:pt x="174422" y="86321"/>
                      <a:pt x="165682" y="91088"/>
                      <a:pt x="156261" y="95118"/>
                    </a:cubicBezTo>
                    <a:cubicBezTo>
                      <a:pt x="151550" y="97161"/>
                      <a:pt x="146726" y="99033"/>
                      <a:pt x="141789" y="100736"/>
                    </a:cubicBezTo>
                    <a:cubicBezTo>
                      <a:pt x="137022" y="102268"/>
                      <a:pt x="132198" y="103631"/>
                      <a:pt x="127203" y="104993"/>
                    </a:cubicBezTo>
                    <a:cubicBezTo>
                      <a:pt x="116874" y="107660"/>
                      <a:pt x="106602" y="110271"/>
                      <a:pt x="96500" y="112825"/>
                    </a:cubicBezTo>
                    <a:cubicBezTo>
                      <a:pt x="86398" y="115265"/>
                      <a:pt x="76126" y="118159"/>
                      <a:pt x="66024" y="122245"/>
                    </a:cubicBezTo>
                    <a:cubicBezTo>
                      <a:pt x="38783" y="133255"/>
                      <a:pt x="15003" y="153686"/>
                      <a:pt x="7285" y="18563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1" name="Google Shape;2901;p36"/>
              <p:cNvSpPr/>
              <p:nvPr/>
            </p:nvSpPr>
            <p:spPr>
              <a:xfrm>
                <a:off x="5118023" y="6796823"/>
                <a:ext cx="375558" cy="463450"/>
              </a:xfrm>
              <a:custGeom>
                <a:avLst/>
                <a:gdLst/>
                <a:ahLst/>
                <a:cxnLst/>
                <a:rect l="l" t="t" r="r" b="b"/>
                <a:pathLst>
                  <a:path w="375558" h="463450" extrusionOk="0">
                    <a:moveTo>
                      <a:pt x="7341" y="185638"/>
                    </a:moveTo>
                    <a:cubicBezTo>
                      <a:pt x="5185" y="195173"/>
                      <a:pt x="4731" y="205445"/>
                      <a:pt x="5015" y="216398"/>
                    </a:cubicBezTo>
                    <a:cubicBezTo>
                      <a:pt x="5185" y="221846"/>
                      <a:pt x="5525" y="227408"/>
                      <a:pt x="5923" y="233027"/>
                    </a:cubicBezTo>
                    <a:cubicBezTo>
                      <a:pt x="6320" y="238702"/>
                      <a:pt x="7285" y="243980"/>
                      <a:pt x="7966" y="249542"/>
                    </a:cubicBezTo>
                    <a:cubicBezTo>
                      <a:pt x="9498" y="260495"/>
                      <a:pt x="10974" y="271505"/>
                      <a:pt x="11484" y="282061"/>
                    </a:cubicBezTo>
                    <a:cubicBezTo>
                      <a:pt x="11938" y="292617"/>
                      <a:pt x="11882" y="302209"/>
                      <a:pt x="9214" y="311289"/>
                    </a:cubicBezTo>
                    <a:cubicBezTo>
                      <a:pt x="5866" y="322980"/>
                      <a:pt x="-1739" y="332571"/>
                      <a:pt x="361" y="346873"/>
                    </a:cubicBezTo>
                    <a:cubicBezTo>
                      <a:pt x="928" y="350448"/>
                      <a:pt x="2461" y="354478"/>
                      <a:pt x="4788" y="358564"/>
                    </a:cubicBezTo>
                    <a:cubicBezTo>
                      <a:pt x="5979" y="360607"/>
                      <a:pt x="7285" y="362650"/>
                      <a:pt x="8817" y="364637"/>
                    </a:cubicBezTo>
                    <a:cubicBezTo>
                      <a:pt x="10406" y="366566"/>
                      <a:pt x="12165" y="368382"/>
                      <a:pt x="14038" y="370141"/>
                    </a:cubicBezTo>
                    <a:cubicBezTo>
                      <a:pt x="21586" y="377179"/>
                      <a:pt x="31178" y="382741"/>
                      <a:pt x="40031" y="383479"/>
                    </a:cubicBezTo>
                    <a:cubicBezTo>
                      <a:pt x="42017" y="387565"/>
                      <a:pt x="44004" y="391878"/>
                      <a:pt x="46331" y="395907"/>
                    </a:cubicBezTo>
                    <a:cubicBezTo>
                      <a:pt x="48657" y="399937"/>
                      <a:pt x="51155" y="403909"/>
                      <a:pt x="53936" y="407939"/>
                    </a:cubicBezTo>
                    <a:cubicBezTo>
                      <a:pt x="59441" y="415998"/>
                      <a:pt x="66024" y="424000"/>
                      <a:pt x="74366" y="431775"/>
                    </a:cubicBezTo>
                    <a:cubicBezTo>
                      <a:pt x="80269" y="437564"/>
                      <a:pt x="87249" y="442104"/>
                      <a:pt x="94627" y="446474"/>
                    </a:cubicBezTo>
                    <a:cubicBezTo>
                      <a:pt x="102062" y="450730"/>
                      <a:pt x="110234" y="454419"/>
                      <a:pt x="119088" y="457257"/>
                    </a:cubicBezTo>
                    <a:cubicBezTo>
                      <a:pt x="123401" y="458960"/>
                      <a:pt x="127828" y="460151"/>
                      <a:pt x="132198" y="460946"/>
                    </a:cubicBezTo>
                    <a:cubicBezTo>
                      <a:pt x="136568" y="461797"/>
                      <a:pt x="140881" y="462421"/>
                      <a:pt x="145194" y="462876"/>
                    </a:cubicBezTo>
                    <a:cubicBezTo>
                      <a:pt x="153764" y="463670"/>
                      <a:pt x="162163" y="463613"/>
                      <a:pt x="170279" y="462876"/>
                    </a:cubicBezTo>
                    <a:cubicBezTo>
                      <a:pt x="175897" y="462478"/>
                      <a:pt x="181232" y="461400"/>
                      <a:pt x="186283" y="460038"/>
                    </a:cubicBezTo>
                    <a:cubicBezTo>
                      <a:pt x="191334" y="458732"/>
                      <a:pt x="196158" y="457200"/>
                      <a:pt x="200755" y="455498"/>
                    </a:cubicBezTo>
                    <a:cubicBezTo>
                      <a:pt x="209949" y="452092"/>
                      <a:pt x="218348" y="448120"/>
                      <a:pt x="226350" y="444034"/>
                    </a:cubicBezTo>
                    <a:cubicBezTo>
                      <a:pt x="241617" y="453511"/>
                      <a:pt x="269937" y="447836"/>
                      <a:pt x="279812" y="437904"/>
                    </a:cubicBezTo>
                    <a:cubicBezTo>
                      <a:pt x="289857" y="427348"/>
                      <a:pt x="289346" y="415146"/>
                      <a:pt x="293546" y="403626"/>
                    </a:cubicBezTo>
                    <a:cubicBezTo>
                      <a:pt x="296724" y="394715"/>
                      <a:pt x="302286" y="386429"/>
                      <a:pt x="308869" y="378484"/>
                    </a:cubicBezTo>
                    <a:cubicBezTo>
                      <a:pt x="312161" y="374511"/>
                      <a:pt x="315793" y="370596"/>
                      <a:pt x="319482" y="366736"/>
                    </a:cubicBezTo>
                    <a:cubicBezTo>
                      <a:pt x="323227" y="362707"/>
                      <a:pt x="327030" y="358564"/>
                      <a:pt x="330889" y="354478"/>
                    </a:cubicBezTo>
                    <a:cubicBezTo>
                      <a:pt x="338551" y="346249"/>
                      <a:pt x="346212" y="338020"/>
                      <a:pt x="352909" y="329733"/>
                    </a:cubicBezTo>
                    <a:cubicBezTo>
                      <a:pt x="359549" y="321164"/>
                      <a:pt x="365168" y="311970"/>
                      <a:pt x="369027" y="302946"/>
                    </a:cubicBezTo>
                    <a:cubicBezTo>
                      <a:pt x="381853" y="273548"/>
                      <a:pt x="374362" y="242164"/>
                      <a:pt x="358925" y="217704"/>
                    </a:cubicBezTo>
                    <a:cubicBezTo>
                      <a:pt x="347177" y="198805"/>
                      <a:pt x="332365" y="183652"/>
                      <a:pt x="319539" y="167591"/>
                    </a:cubicBezTo>
                    <a:cubicBezTo>
                      <a:pt x="306485" y="150849"/>
                      <a:pt x="295646" y="134731"/>
                      <a:pt x="289119" y="114640"/>
                    </a:cubicBezTo>
                    <a:cubicBezTo>
                      <a:pt x="283614" y="98125"/>
                      <a:pt x="281174" y="80645"/>
                      <a:pt x="279868" y="62769"/>
                    </a:cubicBezTo>
                    <a:cubicBezTo>
                      <a:pt x="278620" y="44608"/>
                      <a:pt x="278449" y="25993"/>
                      <a:pt x="278563" y="7661"/>
                    </a:cubicBezTo>
                    <a:cubicBezTo>
                      <a:pt x="277541" y="8740"/>
                      <a:pt x="276406" y="9705"/>
                      <a:pt x="275215" y="10613"/>
                    </a:cubicBezTo>
                    <a:cubicBezTo>
                      <a:pt x="274590" y="11180"/>
                      <a:pt x="274023" y="11237"/>
                      <a:pt x="273399" y="11294"/>
                    </a:cubicBezTo>
                    <a:cubicBezTo>
                      <a:pt x="272774" y="11407"/>
                      <a:pt x="272207" y="11464"/>
                      <a:pt x="271582" y="11577"/>
                    </a:cubicBezTo>
                    <a:cubicBezTo>
                      <a:pt x="270958" y="11691"/>
                      <a:pt x="270277" y="11748"/>
                      <a:pt x="269653" y="11861"/>
                    </a:cubicBezTo>
                    <a:cubicBezTo>
                      <a:pt x="268972" y="11918"/>
                      <a:pt x="268461" y="11464"/>
                      <a:pt x="267837" y="11294"/>
                    </a:cubicBezTo>
                    <a:cubicBezTo>
                      <a:pt x="267269" y="11067"/>
                      <a:pt x="266645" y="10896"/>
                      <a:pt x="266021" y="10726"/>
                    </a:cubicBezTo>
                    <a:cubicBezTo>
                      <a:pt x="265453" y="10499"/>
                      <a:pt x="264715" y="10613"/>
                      <a:pt x="264261" y="9989"/>
                    </a:cubicBezTo>
                    <a:cubicBezTo>
                      <a:pt x="258983" y="9818"/>
                      <a:pt x="254613" y="5789"/>
                      <a:pt x="254159" y="0"/>
                    </a:cubicBezTo>
                    <a:cubicBezTo>
                      <a:pt x="243547" y="14812"/>
                      <a:pt x="232593" y="29625"/>
                      <a:pt x="220959" y="43472"/>
                    </a:cubicBezTo>
                    <a:cubicBezTo>
                      <a:pt x="209325" y="57320"/>
                      <a:pt x="196953" y="70146"/>
                      <a:pt x="182651" y="80532"/>
                    </a:cubicBezTo>
                    <a:cubicBezTo>
                      <a:pt x="174422" y="86321"/>
                      <a:pt x="165682" y="91088"/>
                      <a:pt x="156261" y="95118"/>
                    </a:cubicBezTo>
                    <a:cubicBezTo>
                      <a:pt x="151550" y="97161"/>
                      <a:pt x="146726" y="99033"/>
                      <a:pt x="141789" y="100736"/>
                    </a:cubicBezTo>
                    <a:cubicBezTo>
                      <a:pt x="137022" y="102268"/>
                      <a:pt x="132198" y="103631"/>
                      <a:pt x="127203" y="104993"/>
                    </a:cubicBezTo>
                    <a:cubicBezTo>
                      <a:pt x="116874" y="107660"/>
                      <a:pt x="106602" y="110271"/>
                      <a:pt x="96500" y="112825"/>
                    </a:cubicBezTo>
                    <a:cubicBezTo>
                      <a:pt x="86398" y="115265"/>
                      <a:pt x="76126" y="118159"/>
                      <a:pt x="66024" y="122245"/>
                    </a:cubicBezTo>
                    <a:cubicBezTo>
                      <a:pt x="38783" y="133255"/>
                      <a:pt x="15003" y="153686"/>
                      <a:pt x="7285" y="18563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2" name="Google Shape;2902;p36"/>
              <p:cNvSpPr/>
              <p:nvPr/>
            </p:nvSpPr>
            <p:spPr>
              <a:xfrm>
                <a:off x="5134615" y="6796936"/>
                <a:ext cx="359080" cy="320028"/>
              </a:xfrm>
              <a:custGeom>
                <a:avLst/>
                <a:gdLst/>
                <a:ahLst/>
                <a:cxnLst/>
                <a:rect l="l" t="t" r="r" b="b"/>
                <a:pathLst>
                  <a:path w="359080" h="320028" extrusionOk="0">
                    <a:moveTo>
                      <a:pt x="152438" y="159759"/>
                    </a:moveTo>
                    <a:cubicBezTo>
                      <a:pt x="156070" y="162256"/>
                      <a:pt x="159078" y="164697"/>
                      <a:pt x="160894" y="168669"/>
                    </a:cubicBezTo>
                    <a:cubicBezTo>
                      <a:pt x="162824" y="172472"/>
                      <a:pt x="163845" y="177239"/>
                      <a:pt x="164243" y="182687"/>
                    </a:cubicBezTo>
                    <a:cubicBezTo>
                      <a:pt x="164980" y="193811"/>
                      <a:pt x="163505" y="207261"/>
                      <a:pt x="160497" y="222244"/>
                    </a:cubicBezTo>
                    <a:cubicBezTo>
                      <a:pt x="154538" y="252266"/>
                      <a:pt x="141939" y="287793"/>
                      <a:pt x="131496" y="315432"/>
                    </a:cubicBezTo>
                    <a:cubicBezTo>
                      <a:pt x="143528" y="304081"/>
                      <a:pt x="153630" y="290234"/>
                      <a:pt x="162994" y="276102"/>
                    </a:cubicBezTo>
                    <a:cubicBezTo>
                      <a:pt x="172301" y="261971"/>
                      <a:pt x="181041" y="246931"/>
                      <a:pt x="189498" y="233935"/>
                    </a:cubicBezTo>
                    <a:cubicBezTo>
                      <a:pt x="198010" y="220825"/>
                      <a:pt x="206240" y="209531"/>
                      <a:pt x="214923" y="201529"/>
                    </a:cubicBezTo>
                    <a:cubicBezTo>
                      <a:pt x="219293" y="197273"/>
                      <a:pt x="223776" y="193811"/>
                      <a:pt x="228543" y="191541"/>
                    </a:cubicBezTo>
                    <a:cubicBezTo>
                      <a:pt x="230927" y="190406"/>
                      <a:pt x="233311" y="189554"/>
                      <a:pt x="235808" y="188987"/>
                    </a:cubicBezTo>
                    <a:cubicBezTo>
                      <a:pt x="237056" y="188703"/>
                      <a:pt x="238362" y="188533"/>
                      <a:pt x="239667" y="188419"/>
                    </a:cubicBezTo>
                    <a:cubicBezTo>
                      <a:pt x="240972" y="188249"/>
                      <a:pt x="242334" y="187965"/>
                      <a:pt x="243753" y="187909"/>
                    </a:cubicBezTo>
                    <a:cubicBezTo>
                      <a:pt x="250507" y="186376"/>
                      <a:pt x="256466" y="186319"/>
                      <a:pt x="261971" y="187568"/>
                    </a:cubicBezTo>
                    <a:cubicBezTo>
                      <a:pt x="267476" y="188419"/>
                      <a:pt x="272527" y="190065"/>
                      <a:pt x="277351" y="193130"/>
                    </a:cubicBezTo>
                    <a:cubicBezTo>
                      <a:pt x="279734" y="194605"/>
                      <a:pt x="282118" y="196422"/>
                      <a:pt x="284445" y="198408"/>
                    </a:cubicBezTo>
                    <a:cubicBezTo>
                      <a:pt x="285580" y="199429"/>
                      <a:pt x="286715" y="200508"/>
                      <a:pt x="287850" y="201643"/>
                    </a:cubicBezTo>
                    <a:cubicBezTo>
                      <a:pt x="288985" y="202664"/>
                      <a:pt x="290063" y="203743"/>
                      <a:pt x="291198" y="204878"/>
                    </a:cubicBezTo>
                    <a:cubicBezTo>
                      <a:pt x="295625" y="209418"/>
                      <a:pt x="299882" y="214923"/>
                      <a:pt x="304025" y="221166"/>
                    </a:cubicBezTo>
                    <a:cubicBezTo>
                      <a:pt x="312311" y="233595"/>
                      <a:pt x="320199" y="249202"/>
                      <a:pt x="326953" y="266000"/>
                    </a:cubicBezTo>
                    <a:cubicBezTo>
                      <a:pt x="333706" y="282686"/>
                      <a:pt x="339438" y="301130"/>
                      <a:pt x="343241" y="320029"/>
                    </a:cubicBezTo>
                    <a:cubicBezTo>
                      <a:pt x="346873" y="314354"/>
                      <a:pt x="350108" y="308678"/>
                      <a:pt x="352548" y="302946"/>
                    </a:cubicBezTo>
                    <a:cubicBezTo>
                      <a:pt x="365374" y="273548"/>
                      <a:pt x="357883" y="242164"/>
                      <a:pt x="342446" y="217704"/>
                    </a:cubicBezTo>
                    <a:cubicBezTo>
                      <a:pt x="330698" y="198805"/>
                      <a:pt x="315886" y="183652"/>
                      <a:pt x="303060" y="167591"/>
                    </a:cubicBezTo>
                    <a:cubicBezTo>
                      <a:pt x="290007" y="150849"/>
                      <a:pt x="279167" y="134731"/>
                      <a:pt x="272640" y="114641"/>
                    </a:cubicBezTo>
                    <a:cubicBezTo>
                      <a:pt x="267135" y="98126"/>
                      <a:pt x="264695" y="80646"/>
                      <a:pt x="263390" y="62769"/>
                    </a:cubicBezTo>
                    <a:cubicBezTo>
                      <a:pt x="262141" y="44608"/>
                      <a:pt x="261971" y="25993"/>
                      <a:pt x="262084" y="7662"/>
                    </a:cubicBezTo>
                    <a:cubicBezTo>
                      <a:pt x="261063" y="8740"/>
                      <a:pt x="259928" y="9705"/>
                      <a:pt x="258736" y="10613"/>
                    </a:cubicBezTo>
                    <a:cubicBezTo>
                      <a:pt x="258112" y="11180"/>
                      <a:pt x="257544" y="11237"/>
                      <a:pt x="256920" y="11294"/>
                    </a:cubicBezTo>
                    <a:cubicBezTo>
                      <a:pt x="256296" y="11407"/>
                      <a:pt x="255728" y="11464"/>
                      <a:pt x="255104" y="11578"/>
                    </a:cubicBezTo>
                    <a:cubicBezTo>
                      <a:pt x="254479" y="11691"/>
                      <a:pt x="253798" y="11748"/>
                      <a:pt x="253174" y="11861"/>
                    </a:cubicBezTo>
                    <a:cubicBezTo>
                      <a:pt x="252493" y="11918"/>
                      <a:pt x="251982" y="11464"/>
                      <a:pt x="251358" y="11294"/>
                    </a:cubicBezTo>
                    <a:cubicBezTo>
                      <a:pt x="250791" y="11067"/>
                      <a:pt x="250166" y="10897"/>
                      <a:pt x="249542" y="10726"/>
                    </a:cubicBezTo>
                    <a:cubicBezTo>
                      <a:pt x="248974" y="10499"/>
                      <a:pt x="248237" y="10613"/>
                      <a:pt x="247783" y="9989"/>
                    </a:cubicBezTo>
                    <a:cubicBezTo>
                      <a:pt x="242505" y="9818"/>
                      <a:pt x="238135" y="5789"/>
                      <a:pt x="237681" y="0"/>
                    </a:cubicBezTo>
                    <a:cubicBezTo>
                      <a:pt x="227068" y="14813"/>
                      <a:pt x="216115" y="29625"/>
                      <a:pt x="204480" y="43473"/>
                    </a:cubicBezTo>
                    <a:cubicBezTo>
                      <a:pt x="192846" y="57321"/>
                      <a:pt x="180474" y="70147"/>
                      <a:pt x="166172" y="80532"/>
                    </a:cubicBezTo>
                    <a:cubicBezTo>
                      <a:pt x="157943" y="86321"/>
                      <a:pt x="149203" y="91088"/>
                      <a:pt x="139782" y="95118"/>
                    </a:cubicBezTo>
                    <a:cubicBezTo>
                      <a:pt x="135072" y="97161"/>
                      <a:pt x="130248" y="99034"/>
                      <a:pt x="125310" y="100736"/>
                    </a:cubicBezTo>
                    <a:cubicBezTo>
                      <a:pt x="120543" y="102269"/>
                      <a:pt x="115719" y="103631"/>
                      <a:pt x="110725" y="104993"/>
                    </a:cubicBezTo>
                    <a:cubicBezTo>
                      <a:pt x="100396" y="107660"/>
                      <a:pt x="90123" y="110271"/>
                      <a:pt x="80021" y="112825"/>
                    </a:cubicBezTo>
                    <a:cubicBezTo>
                      <a:pt x="69919" y="115265"/>
                      <a:pt x="59647" y="118159"/>
                      <a:pt x="49545" y="122246"/>
                    </a:cubicBezTo>
                    <a:cubicBezTo>
                      <a:pt x="29455" y="130418"/>
                      <a:pt x="11294" y="143585"/>
                      <a:pt x="0" y="162881"/>
                    </a:cubicBezTo>
                    <a:cubicBezTo>
                      <a:pt x="30930" y="153857"/>
                      <a:pt x="60953" y="146763"/>
                      <a:pt x="85867" y="145287"/>
                    </a:cubicBezTo>
                    <a:cubicBezTo>
                      <a:pt x="92280" y="144776"/>
                      <a:pt x="98409" y="144606"/>
                      <a:pt x="104255" y="144947"/>
                    </a:cubicBezTo>
                    <a:cubicBezTo>
                      <a:pt x="107149" y="145117"/>
                      <a:pt x="109930" y="145457"/>
                      <a:pt x="112711" y="145855"/>
                    </a:cubicBezTo>
                    <a:cubicBezTo>
                      <a:pt x="115605" y="146082"/>
                      <a:pt x="118443" y="146479"/>
                      <a:pt x="121224" y="146990"/>
                    </a:cubicBezTo>
                    <a:cubicBezTo>
                      <a:pt x="126786" y="147955"/>
                      <a:pt x="131893" y="149771"/>
                      <a:pt x="137001" y="151927"/>
                    </a:cubicBezTo>
                    <a:cubicBezTo>
                      <a:pt x="142336" y="153800"/>
                      <a:pt x="147444" y="156354"/>
                      <a:pt x="152438" y="159816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3" name="Google Shape;2903;p36"/>
              <p:cNvSpPr/>
              <p:nvPr/>
            </p:nvSpPr>
            <p:spPr>
              <a:xfrm>
                <a:off x="5376155" y="6808343"/>
                <a:ext cx="17423" cy="319291"/>
              </a:xfrm>
              <a:custGeom>
                <a:avLst/>
                <a:gdLst/>
                <a:ahLst/>
                <a:cxnLst/>
                <a:rect l="l" t="t" r="r" b="b"/>
                <a:pathLst>
                  <a:path w="17423" h="319291" extrusionOk="0">
                    <a:moveTo>
                      <a:pt x="5391" y="319291"/>
                    </a:moveTo>
                    <a:lnTo>
                      <a:pt x="0" y="319007"/>
                    </a:lnTo>
                    <a:cubicBezTo>
                      <a:pt x="2100" y="277691"/>
                      <a:pt x="2724" y="235638"/>
                      <a:pt x="3292" y="194946"/>
                    </a:cubicBezTo>
                    <a:cubicBezTo>
                      <a:pt x="3462" y="183028"/>
                      <a:pt x="3632" y="171110"/>
                      <a:pt x="3859" y="159191"/>
                    </a:cubicBezTo>
                    <a:cubicBezTo>
                      <a:pt x="4256" y="137342"/>
                      <a:pt x="4824" y="108568"/>
                      <a:pt x="6186" y="79624"/>
                    </a:cubicBezTo>
                    <a:cubicBezTo>
                      <a:pt x="7491" y="51305"/>
                      <a:pt x="9478" y="24517"/>
                      <a:pt x="12088" y="0"/>
                    </a:cubicBezTo>
                    <a:lnTo>
                      <a:pt x="17423" y="568"/>
                    </a:lnTo>
                    <a:cubicBezTo>
                      <a:pt x="14812" y="24971"/>
                      <a:pt x="12826" y="51645"/>
                      <a:pt x="11521" y="79851"/>
                    </a:cubicBezTo>
                    <a:cubicBezTo>
                      <a:pt x="10216" y="108795"/>
                      <a:pt x="9591" y="137512"/>
                      <a:pt x="9194" y="159305"/>
                    </a:cubicBezTo>
                    <a:cubicBezTo>
                      <a:pt x="8967" y="171223"/>
                      <a:pt x="8797" y="183084"/>
                      <a:pt x="8626" y="195002"/>
                    </a:cubicBezTo>
                    <a:cubicBezTo>
                      <a:pt x="8059" y="235751"/>
                      <a:pt x="7435" y="277862"/>
                      <a:pt x="5335" y="3192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4" name="Google Shape;2904;p36"/>
              <p:cNvSpPr/>
              <p:nvPr/>
            </p:nvSpPr>
            <p:spPr>
              <a:xfrm>
                <a:off x="5270822" y="6800398"/>
                <a:ext cx="117591" cy="328314"/>
              </a:xfrm>
              <a:custGeom>
                <a:avLst/>
                <a:gdLst/>
                <a:ahLst/>
                <a:cxnLst/>
                <a:rect l="l" t="t" r="r" b="b"/>
                <a:pathLst>
                  <a:path w="117591" h="328314" extrusionOk="0">
                    <a:moveTo>
                      <a:pt x="5108" y="328315"/>
                    </a:moveTo>
                    <a:lnTo>
                      <a:pt x="0" y="326669"/>
                    </a:lnTo>
                    <a:cubicBezTo>
                      <a:pt x="15493" y="278883"/>
                      <a:pt x="32803" y="230984"/>
                      <a:pt x="49602" y="184617"/>
                    </a:cubicBezTo>
                    <a:lnTo>
                      <a:pt x="57207" y="163505"/>
                    </a:lnTo>
                    <a:cubicBezTo>
                      <a:pt x="66458" y="137852"/>
                      <a:pt x="76332" y="110214"/>
                      <a:pt x="85924" y="82235"/>
                    </a:cubicBezTo>
                    <a:cubicBezTo>
                      <a:pt x="96196" y="52099"/>
                      <a:pt x="104879" y="25198"/>
                      <a:pt x="112427" y="0"/>
                    </a:cubicBezTo>
                    <a:lnTo>
                      <a:pt x="117592" y="1532"/>
                    </a:lnTo>
                    <a:cubicBezTo>
                      <a:pt x="110044" y="26787"/>
                      <a:pt x="101360" y="53745"/>
                      <a:pt x="91031" y="83937"/>
                    </a:cubicBezTo>
                    <a:cubicBezTo>
                      <a:pt x="81440" y="111973"/>
                      <a:pt x="71565" y="139612"/>
                      <a:pt x="62315" y="165264"/>
                    </a:cubicBezTo>
                    <a:lnTo>
                      <a:pt x="54710" y="186376"/>
                    </a:lnTo>
                    <a:cubicBezTo>
                      <a:pt x="37968" y="232686"/>
                      <a:pt x="20658" y="280586"/>
                      <a:pt x="5165" y="32825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5" name="Google Shape;2905;p36"/>
              <p:cNvSpPr/>
              <p:nvPr/>
            </p:nvSpPr>
            <p:spPr>
              <a:xfrm>
                <a:off x="5245225" y="6799149"/>
                <a:ext cx="133993" cy="188476"/>
              </a:xfrm>
              <a:custGeom>
                <a:avLst/>
                <a:gdLst/>
                <a:ahLst/>
                <a:cxnLst/>
                <a:rect l="l" t="t" r="r" b="b"/>
                <a:pathLst>
                  <a:path w="133993" h="188476" extrusionOk="0">
                    <a:moveTo>
                      <a:pt x="4370" y="188476"/>
                    </a:moveTo>
                    <a:lnTo>
                      <a:pt x="0" y="185298"/>
                    </a:lnTo>
                    <a:cubicBezTo>
                      <a:pt x="10726" y="170599"/>
                      <a:pt x="21566" y="156013"/>
                      <a:pt x="32463" y="141485"/>
                    </a:cubicBezTo>
                    <a:cubicBezTo>
                      <a:pt x="44154" y="125821"/>
                      <a:pt x="56299" y="109646"/>
                      <a:pt x="67876" y="93642"/>
                    </a:cubicBezTo>
                    <a:cubicBezTo>
                      <a:pt x="80192" y="76616"/>
                      <a:pt x="90748" y="61520"/>
                      <a:pt x="100055" y="47502"/>
                    </a:cubicBezTo>
                    <a:cubicBezTo>
                      <a:pt x="105333" y="39500"/>
                      <a:pt x="110384" y="31668"/>
                      <a:pt x="115038" y="24120"/>
                    </a:cubicBezTo>
                    <a:cubicBezTo>
                      <a:pt x="120032" y="16061"/>
                      <a:pt x="124799" y="7946"/>
                      <a:pt x="129283" y="0"/>
                    </a:cubicBezTo>
                    <a:lnTo>
                      <a:pt x="133993" y="2668"/>
                    </a:lnTo>
                    <a:cubicBezTo>
                      <a:pt x="129453" y="10670"/>
                      <a:pt x="124629" y="18842"/>
                      <a:pt x="119635" y="26958"/>
                    </a:cubicBezTo>
                    <a:cubicBezTo>
                      <a:pt x="114924" y="34506"/>
                      <a:pt x="109873" y="42451"/>
                      <a:pt x="104539" y="50453"/>
                    </a:cubicBezTo>
                    <a:cubicBezTo>
                      <a:pt x="95174" y="64585"/>
                      <a:pt x="84618" y="79738"/>
                      <a:pt x="72246" y="96820"/>
                    </a:cubicBezTo>
                    <a:cubicBezTo>
                      <a:pt x="60612" y="112881"/>
                      <a:pt x="48524" y="129056"/>
                      <a:pt x="36776" y="144720"/>
                    </a:cubicBezTo>
                    <a:cubicBezTo>
                      <a:pt x="25936" y="159248"/>
                      <a:pt x="15039" y="173777"/>
                      <a:pt x="4370" y="1884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6" name="Google Shape;2906;p36"/>
              <p:cNvSpPr/>
              <p:nvPr/>
            </p:nvSpPr>
            <p:spPr>
              <a:xfrm>
                <a:off x="5301524" y="6802101"/>
                <a:ext cx="79851" cy="138987"/>
              </a:xfrm>
              <a:custGeom>
                <a:avLst/>
                <a:gdLst/>
                <a:ahLst/>
                <a:cxnLst/>
                <a:rect l="l" t="t" r="r" b="b"/>
                <a:pathLst>
                  <a:path w="79851" h="138987" extrusionOk="0">
                    <a:moveTo>
                      <a:pt x="4654" y="138987"/>
                    </a:moveTo>
                    <a:lnTo>
                      <a:pt x="0" y="136320"/>
                    </a:lnTo>
                    <a:cubicBezTo>
                      <a:pt x="5448" y="126729"/>
                      <a:pt x="10953" y="117194"/>
                      <a:pt x="16515" y="107603"/>
                    </a:cubicBezTo>
                    <a:cubicBezTo>
                      <a:pt x="36776" y="72530"/>
                      <a:pt x="57718" y="36208"/>
                      <a:pt x="74970" y="0"/>
                    </a:cubicBezTo>
                    <a:lnTo>
                      <a:pt x="79851" y="2327"/>
                    </a:lnTo>
                    <a:cubicBezTo>
                      <a:pt x="62485" y="38762"/>
                      <a:pt x="41486" y="75141"/>
                      <a:pt x="21169" y="110327"/>
                    </a:cubicBezTo>
                    <a:cubicBezTo>
                      <a:pt x="15664" y="119862"/>
                      <a:pt x="10159" y="129453"/>
                      <a:pt x="4710" y="1389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7" name="Google Shape;2907;p36"/>
              <p:cNvSpPr/>
              <p:nvPr/>
            </p:nvSpPr>
            <p:spPr>
              <a:xfrm>
                <a:off x="5370423" y="6801079"/>
                <a:ext cx="20260" cy="95174"/>
              </a:xfrm>
              <a:custGeom>
                <a:avLst/>
                <a:gdLst/>
                <a:ahLst/>
                <a:cxnLst/>
                <a:rect l="l" t="t" r="r" b="b"/>
                <a:pathLst>
                  <a:path w="20260" h="95174" extrusionOk="0">
                    <a:moveTo>
                      <a:pt x="5335" y="95174"/>
                    </a:moveTo>
                    <a:lnTo>
                      <a:pt x="0" y="94550"/>
                    </a:lnTo>
                    <a:cubicBezTo>
                      <a:pt x="1816" y="78829"/>
                      <a:pt x="3973" y="62939"/>
                      <a:pt x="6413" y="47275"/>
                    </a:cubicBezTo>
                    <a:cubicBezTo>
                      <a:pt x="8853" y="31725"/>
                      <a:pt x="11748" y="15834"/>
                      <a:pt x="14983" y="0"/>
                    </a:cubicBezTo>
                    <a:lnTo>
                      <a:pt x="20261" y="1078"/>
                    </a:lnTo>
                    <a:cubicBezTo>
                      <a:pt x="17026" y="16855"/>
                      <a:pt x="14131" y="32690"/>
                      <a:pt x="11691" y="48126"/>
                    </a:cubicBezTo>
                    <a:cubicBezTo>
                      <a:pt x="9251" y="63676"/>
                      <a:pt x="7094" y="79511"/>
                      <a:pt x="5278" y="951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8" name="Google Shape;2908;p36"/>
              <p:cNvSpPr/>
              <p:nvPr/>
            </p:nvSpPr>
            <p:spPr>
              <a:xfrm>
                <a:off x="5153911" y="6920714"/>
                <a:ext cx="73835" cy="66230"/>
              </a:xfrm>
              <a:custGeom>
                <a:avLst/>
                <a:gdLst/>
                <a:ahLst/>
                <a:cxnLst/>
                <a:rect l="l" t="t" r="r" b="b"/>
                <a:pathLst>
                  <a:path w="73835" h="66230" extrusionOk="0">
                    <a:moveTo>
                      <a:pt x="4938" y="66231"/>
                    </a:moveTo>
                    <a:lnTo>
                      <a:pt x="0" y="64131"/>
                    </a:lnTo>
                    <a:cubicBezTo>
                      <a:pt x="14472" y="30249"/>
                      <a:pt x="46991" y="10556"/>
                      <a:pt x="71736" y="0"/>
                    </a:cubicBezTo>
                    <a:lnTo>
                      <a:pt x="73835" y="4937"/>
                    </a:lnTo>
                    <a:cubicBezTo>
                      <a:pt x="49999" y="15096"/>
                      <a:pt x="18728" y="33995"/>
                      <a:pt x="4938" y="662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9" name="Google Shape;2909;p36"/>
              <p:cNvSpPr/>
              <p:nvPr/>
            </p:nvSpPr>
            <p:spPr>
              <a:xfrm>
                <a:off x="5446756" y="6997671"/>
                <a:ext cx="2445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24458" h="118840" extrusionOk="0">
                    <a:moveTo>
                      <a:pt x="10045" y="118840"/>
                    </a:moveTo>
                    <a:lnTo>
                      <a:pt x="5505" y="116003"/>
                    </a:lnTo>
                    <a:cubicBezTo>
                      <a:pt x="11237" y="106809"/>
                      <a:pt x="15039" y="97615"/>
                      <a:pt x="17083" y="87740"/>
                    </a:cubicBezTo>
                    <a:cubicBezTo>
                      <a:pt x="19069" y="78205"/>
                      <a:pt x="19580" y="68160"/>
                      <a:pt x="18615" y="58002"/>
                    </a:cubicBezTo>
                    <a:cubicBezTo>
                      <a:pt x="16912" y="39954"/>
                      <a:pt x="10613" y="21339"/>
                      <a:pt x="0" y="2668"/>
                    </a:cubicBezTo>
                    <a:lnTo>
                      <a:pt x="4654" y="0"/>
                    </a:lnTo>
                    <a:cubicBezTo>
                      <a:pt x="15664" y="19353"/>
                      <a:pt x="22134" y="38705"/>
                      <a:pt x="23950" y="57491"/>
                    </a:cubicBezTo>
                    <a:cubicBezTo>
                      <a:pt x="24971" y="68160"/>
                      <a:pt x="24460" y="78716"/>
                      <a:pt x="22361" y="88818"/>
                    </a:cubicBezTo>
                    <a:cubicBezTo>
                      <a:pt x="20147" y="99261"/>
                      <a:pt x="16118" y="109079"/>
                      <a:pt x="10045" y="1188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0" name="Google Shape;2910;p36"/>
              <p:cNvSpPr/>
              <p:nvPr/>
            </p:nvSpPr>
            <p:spPr>
              <a:xfrm>
                <a:off x="4877696" y="6568729"/>
                <a:ext cx="476780" cy="381255"/>
              </a:xfrm>
              <a:custGeom>
                <a:avLst/>
                <a:gdLst/>
                <a:ahLst/>
                <a:cxnLst/>
                <a:rect l="l" t="t" r="r" b="b"/>
                <a:pathLst>
                  <a:path w="476780" h="381255" extrusionOk="0">
                    <a:moveTo>
                      <a:pt x="224003" y="459"/>
                    </a:moveTo>
                    <a:cubicBezTo>
                      <a:pt x="214298" y="1367"/>
                      <a:pt x="204140" y="3977"/>
                      <a:pt x="193754" y="7553"/>
                    </a:cubicBezTo>
                    <a:cubicBezTo>
                      <a:pt x="188476" y="9255"/>
                      <a:pt x="183425" y="11412"/>
                      <a:pt x="178487" y="13682"/>
                    </a:cubicBezTo>
                    <a:cubicBezTo>
                      <a:pt x="173436" y="16066"/>
                      <a:pt x="168385" y="18393"/>
                      <a:pt x="163334" y="20776"/>
                    </a:cubicBezTo>
                    <a:cubicBezTo>
                      <a:pt x="142676" y="30084"/>
                      <a:pt x="123778" y="40526"/>
                      <a:pt x="104879" y="41150"/>
                    </a:cubicBezTo>
                    <a:cubicBezTo>
                      <a:pt x="92677" y="41604"/>
                      <a:pt x="81156" y="37348"/>
                      <a:pt x="68103" y="43761"/>
                    </a:cubicBezTo>
                    <a:cubicBezTo>
                      <a:pt x="54937" y="49947"/>
                      <a:pt x="41657" y="75656"/>
                      <a:pt x="45516" y="93079"/>
                    </a:cubicBezTo>
                    <a:cubicBezTo>
                      <a:pt x="32973" y="105849"/>
                      <a:pt x="19977" y="120094"/>
                      <a:pt x="10386" y="140695"/>
                    </a:cubicBezTo>
                    <a:cubicBezTo>
                      <a:pt x="4143" y="155507"/>
                      <a:pt x="57" y="172306"/>
                      <a:pt x="0" y="190694"/>
                    </a:cubicBezTo>
                    <a:cubicBezTo>
                      <a:pt x="113" y="209082"/>
                      <a:pt x="4200" y="225824"/>
                      <a:pt x="10386" y="240693"/>
                    </a:cubicBezTo>
                    <a:cubicBezTo>
                      <a:pt x="19977" y="261294"/>
                      <a:pt x="32973" y="275483"/>
                      <a:pt x="45516" y="288309"/>
                    </a:cubicBezTo>
                    <a:cubicBezTo>
                      <a:pt x="41713" y="305732"/>
                      <a:pt x="54937" y="331384"/>
                      <a:pt x="68103" y="337627"/>
                    </a:cubicBezTo>
                    <a:cubicBezTo>
                      <a:pt x="81156" y="344040"/>
                      <a:pt x="92677" y="339784"/>
                      <a:pt x="104879" y="340238"/>
                    </a:cubicBezTo>
                    <a:cubicBezTo>
                      <a:pt x="123778" y="340862"/>
                      <a:pt x="142676" y="351304"/>
                      <a:pt x="163334" y="360612"/>
                    </a:cubicBezTo>
                    <a:cubicBezTo>
                      <a:pt x="168329" y="362939"/>
                      <a:pt x="173380" y="365322"/>
                      <a:pt x="178487" y="367649"/>
                    </a:cubicBezTo>
                    <a:cubicBezTo>
                      <a:pt x="183482" y="369976"/>
                      <a:pt x="188476" y="372076"/>
                      <a:pt x="193754" y="373778"/>
                    </a:cubicBezTo>
                    <a:cubicBezTo>
                      <a:pt x="204140" y="377354"/>
                      <a:pt x="214298" y="379965"/>
                      <a:pt x="224003" y="380873"/>
                    </a:cubicBezTo>
                    <a:cubicBezTo>
                      <a:pt x="239667" y="382518"/>
                      <a:pt x="255217" y="378716"/>
                      <a:pt x="268270" y="372189"/>
                    </a:cubicBezTo>
                    <a:cubicBezTo>
                      <a:pt x="281437" y="365549"/>
                      <a:pt x="292788" y="355845"/>
                      <a:pt x="302152" y="344664"/>
                    </a:cubicBezTo>
                    <a:cubicBezTo>
                      <a:pt x="305614" y="340521"/>
                      <a:pt x="308792" y="336208"/>
                      <a:pt x="311800" y="331838"/>
                    </a:cubicBezTo>
                    <a:cubicBezTo>
                      <a:pt x="314864" y="327468"/>
                      <a:pt x="317929" y="322871"/>
                      <a:pt x="320767" y="318331"/>
                    </a:cubicBezTo>
                    <a:cubicBezTo>
                      <a:pt x="326215" y="309591"/>
                      <a:pt x="331777" y="300681"/>
                      <a:pt x="337338" y="291714"/>
                    </a:cubicBezTo>
                    <a:cubicBezTo>
                      <a:pt x="342957" y="283088"/>
                      <a:pt x="349370" y="274575"/>
                      <a:pt x="355897" y="267083"/>
                    </a:cubicBezTo>
                    <a:cubicBezTo>
                      <a:pt x="359188" y="263281"/>
                      <a:pt x="362650" y="259706"/>
                      <a:pt x="366226" y="256300"/>
                    </a:cubicBezTo>
                    <a:cubicBezTo>
                      <a:pt x="369915" y="252895"/>
                      <a:pt x="374058" y="249547"/>
                      <a:pt x="378200" y="246482"/>
                    </a:cubicBezTo>
                    <a:cubicBezTo>
                      <a:pt x="392332" y="236210"/>
                      <a:pt x="408279" y="228492"/>
                      <a:pt x="424965" y="221738"/>
                    </a:cubicBezTo>
                    <a:cubicBezTo>
                      <a:pt x="441593" y="215041"/>
                      <a:pt x="459243" y="209195"/>
                      <a:pt x="476780" y="203690"/>
                    </a:cubicBezTo>
                    <a:cubicBezTo>
                      <a:pt x="470991" y="201704"/>
                      <a:pt x="469629" y="196312"/>
                      <a:pt x="470253" y="190637"/>
                    </a:cubicBezTo>
                    <a:cubicBezTo>
                      <a:pt x="469629" y="184962"/>
                      <a:pt x="470991" y="179570"/>
                      <a:pt x="476780" y="177584"/>
                    </a:cubicBezTo>
                    <a:cubicBezTo>
                      <a:pt x="459243" y="172022"/>
                      <a:pt x="441593" y="166234"/>
                      <a:pt x="424965" y="159537"/>
                    </a:cubicBezTo>
                    <a:cubicBezTo>
                      <a:pt x="408279" y="152783"/>
                      <a:pt x="392332" y="145065"/>
                      <a:pt x="378200" y="134792"/>
                    </a:cubicBezTo>
                    <a:cubicBezTo>
                      <a:pt x="374058" y="131728"/>
                      <a:pt x="369915" y="128436"/>
                      <a:pt x="366226" y="124974"/>
                    </a:cubicBezTo>
                    <a:cubicBezTo>
                      <a:pt x="362650" y="121569"/>
                      <a:pt x="359188" y="117994"/>
                      <a:pt x="355897" y="114191"/>
                    </a:cubicBezTo>
                    <a:cubicBezTo>
                      <a:pt x="349370" y="106643"/>
                      <a:pt x="342900" y="98130"/>
                      <a:pt x="337338" y="89560"/>
                    </a:cubicBezTo>
                    <a:cubicBezTo>
                      <a:pt x="331777" y="80594"/>
                      <a:pt x="326215" y="71740"/>
                      <a:pt x="320767" y="62944"/>
                    </a:cubicBezTo>
                    <a:cubicBezTo>
                      <a:pt x="317929" y="58460"/>
                      <a:pt x="314864" y="53863"/>
                      <a:pt x="311800" y="49436"/>
                    </a:cubicBezTo>
                    <a:cubicBezTo>
                      <a:pt x="308792" y="45066"/>
                      <a:pt x="305614" y="40810"/>
                      <a:pt x="302152" y="36610"/>
                    </a:cubicBezTo>
                    <a:cubicBezTo>
                      <a:pt x="292788" y="25430"/>
                      <a:pt x="281437" y="15725"/>
                      <a:pt x="268270" y="9085"/>
                    </a:cubicBezTo>
                    <a:cubicBezTo>
                      <a:pt x="255217" y="2559"/>
                      <a:pt x="239667" y="-1301"/>
                      <a:pt x="224003" y="402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1" name="Google Shape;2911;p36"/>
              <p:cNvSpPr/>
              <p:nvPr/>
            </p:nvSpPr>
            <p:spPr>
              <a:xfrm>
                <a:off x="4877696" y="6568729"/>
                <a:ext cx="476780" cy="381255"/>
              </a:xfrm>
              <a:custGeom>
                <a:avLst/>
                <a:gdLst/>
                <a:ahLst/>
                <a:cxnLst/>
                <a:rect l="l" t="t" r="r" b="b"/>
                <a:pathLst>
                  <a:path w="476780" h="381255" extrusionOk="0">
                    <a:moveTo>
                      <a:pt x="224003" y="459"/>
                    </a:moveTo>
                    <a:cubicBezTo>
                      <a:pt x="214298" y="1367"/>
                      <a:pt x="204140" y="3977"/>
                      <a:pt x="193754" y="7553"/>
                    </a:cubicBezTo>
                    <a:cubicBezTo>
                      <a:pt x="188476" y="9255"/>
                      <a:pt x="183425" y="11412"/>
                      <a:pt x="178487" y="13682"/>
                    </a:cubicBezTo>
                    <a:cubicBezTo>
                      <a:pt x="173436" y="16066"/>
                      <a:pt x="168385" y="18393"/>
                      <a:pt x="163334" y="20776"/>
                    </a:cubicBezTo>
                    <a:cubicBezTo>
                      <a:pt x="142676" y="30084"/>
                      <a:pt x="123778" y="40526"/>
                      <a:pt x="104879" y="41150"/>
                    </a:cubicBezTo>
                    <a:cubicBezTo>
                      <a:pt x="92677" y="41604"/>
                      <a:pt x="81156" y="37348"/>
                      <a:pt x="68103" y="43761"/>
                    </a:cubicBezTo>
                    <a:cubicBezTo>
                      <a:pt x="54937" y="49947"/>
                      <a:pt x="41657" y="75656"/>
                      <a:pt x="45516" y="93079"/>
                    </a:cubicBezTo>
                    <a:cubicBezTo>
                      <a:pt x="32973" y="105849"/>
                      <a:pt x="19977" y="120094"/>
                      <a:pt x="10386" y="140695"/>
                    </a:cubicBezTo>
                    <a:cubicBezTo>
                      <a:pt x="4143" y="155507"/>
                      <a:pt x="57" y="172306"/>
                      <a:pt x="0" y="190694"/>
                    </a:cubicBezTo>
                    <a:cubicBezTo>
                      <a:pt x="113" y="209082"/>
                      <a:pt x="4200" y="225824"/>
                      <a:pt x="10386" y="240693"/>
                    </a:cubicBezTo>
                    <a:cubicBezTo>
                      <a:pt x="19977" y="261294"/>
                      <a:pt x="32973" y="275483"/>
                      <a:pt x="45516" y="288309"/>
                    </a:cubicBezTo>
                    <a:cubicBezTo>
                      <a:pt x="41713" y="305732"/>
                      <a:pt x="54937" y="331384"/>
                      <a:pt x="68103" y="337627"/>
                    </a:cubicBezTo>
                    <a:cubicBezTo>
                      <a:pt x="81156" y="344040"/>
                      <a:pt x="92677" y="339784"/>
                      <a:pt x="104879" y="340238"/>
                    </a:cubicBezTo>
                    <a:cubicBezTo>
                      <a:pt x="123778" y="340862"/>
                      <a:pt x="142676" y="351304"/>
                      <a:pt x="163334" y="360612"/>
                    </a:cubicBezTo>
                    <a:cubicBezTo>
                      <a:pt x="168329" y="362939"/>
                      <a:pt x="173380" y="365322"/>
                      <a:pt x="178487" y="367649"/>
                    </a:cubicBezTo>
                    <a:cubicBezTo>
                      <a:pt x="183482" y="369976"/>
                      <a:pt x="188476" y="372076"/>
                      <a:pt x="193754" y="373778"/>
                    </a:cubicBezTo>
                    <a:cubicBezTo>
                      <a:pt x="204140" y="377354"/>
                      <a:pt x="214298" y="379965"/>
                      <a:pt x="224003" y="380873"/>
                    </a:cubicBezTo>
                    <a:cubicBezTo>
                      <a:pt x="239667" y="382518"/>
                      <a:pt x="255217" y="378716"/>
                      <a:pt x="268270" y="372189"/>
                    </a:cubicBezTo>
                    <a:cubicBezTo>
                      <a:pt x="281437" y="365549"/>
                      <a:pt x="292788" y="355845"/>
                      <a:pt x="302152" y="344664"/>
                    </a:cubicBezTo>
                    <a:cubicBezTo>
                      <a:pt x="305614" y="340521"/>
                      <a:pt x="308792" y="336208"/>
                      <a:pt x="311800" y="331838"/>
                    </a:cubicBezTo>
                    <a:cubicBezTo>
                      <a:pt x="314864" y="327468"/>
                      <a:pt x="317929" y="322871"/>
                      <a:pt x="320767" y="318331"/>
                    </a:cubicBezTo>
                    <a:cubicBezTo>
                      <a:pt x="326215" y="309591"/>
                      <a:pt x="331777" y="300681"/>
                      <a:pt x="337338" y="291714"/>
                    </a:cubicBezTo>
                    <a:cubicBezTo>
                      <a:pt x="342957" y="283088"/>
                      <a:pt x="349370" y="274575"/>
                      <a:pt x="355897" y="267083"/>
                    </a:cubicBezTo>
                    <a:cubicBezTo>
                      <a:pt x="359188" y="263281"/>
                      <a:pt x="362650" y="259706"/>
                      <a:pt x="366226" y="256300"/>
                    </a:cubicBezTo>
                    <a:cubicBezTo>
                      <a:pt x="369915" y="252895"/>
                      <a:pt x="374058" y="249547"/>
                      <a:pt x="378200" y="246482"/>
                    </a:cubicBezTo>
                    <a:cubicBezTo>
                      <a:pt x="392332" y="236210"/>
                      <a:pt x="408279" y="228492"/>
                      <a:pt x="424965" y="221738"/>
                    </a:cubicBezTo>
                    <a:cubicBezTo>
                      <a:pt x="441593" y="215041"/>
                      <a:pt x="459243" y="209195"/>
                      <a:pt x="476780" y="203690"/>
                    </a:cubicBezTo>
                    <a:cubicBezTo>
                      <a:pt x="470991" y="201704"/>
                      <a:pt x="469629" y="196312"/>
                      <a:pt x="470253" y="190637"/>
                    </a:cubicBezTo>
                    <a:cubicBezTo>
                      <a:pt x="469629" y="184962"/>
                      <a:pt x="470991" y="179570"/>
                      <a:pt x="476780" y="177584"/>
                    </a:cubicBezTo>
                    <a:cubicBezTo>
                      <a:pt x="459243" y="172022"/>
                      <a:pt x="441593" y="166234"/>
                      <a:pt x="424965" y="159537"/>
                    </a:cubicBezTo>
                    <a:cubicBezTo>
                      <a:pt x="408279" y="152783"/>
                      <a:pt x="392332" y="145065"/>
                      <a:pt x="378200" y="134792"/>
                    </a:cubicBezTo>
                    <a:cubicBezTo>
                      <a:pt x="374058" y="131728"/>
                      <a:pt x="369915" y="128436"/>
                      <a:pt x="366226" y="124974"/>
                    </a:cubicBezTo>
                    <a:cubicBezTo>
                      <a:pt x="362650" y="121569"/>
                      <a:pt x="359188" y="117994"/>
                      <a:pt x="355897" y="114191"/>
                    </a:cubicBezTo>
                    <a:cubicBezTo>
                      <a:pt x="349370" y="106643"/>
                      <a:pt x="342900" y="98130"/>
                      <a:pt x="337338" y="89560"/>
                    </a:cubicBezTo>
                    <a:cubicBezTo>
                      <a:pt x="331777" y="80594"/>
                      <a:pt x="326215" y="71740"/>
                      <a:pt x="320767" y="62944"/>
                    </a:cubicBezTo>
                    <a:cubicBezTo>
                      <a:pt x="317929" y="58460"/>
                      <a:pt x="314864" y="53863"/>
                      <a:pt x="311800" y="49436"/>
                    </a:cubicBezTo>
                    <a:cubicBezTo>
                      <a:pt x="308792" y="45066"/>
                      <a:pt x="305614" y="40810"/>
                      <a:pt x="302152" y="36610"/>
                    </a:cubicBezTo>
                    <a:cubicBezTo>
                      <a:pt x="292788" y="25430"/>
                      <a:pt x="281437" y="15725"/>
                      <a:pt x="268270" y="9085"/>
                    </a:cubicBezTo>
                    <a:cubicBezTo>
                      <a:pt x="255217" y="2559"/>
                      <a:pt x="239667" y="-1301"/>
                      <a:pt x="224003" y="40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2" name="Google Shape;2912;p36"/>
              <p:cNvSpPr/>
              <p:nvPr/>
            </p:nvSpPr>
            <p:spPr>
              <a:xfrm>
                <a:off x="5021563" y="6570720"/>
                <a:ext cx="332854" cy="379321"/>
              </a:xfrm>
              <a:custGeom>
                <a:avLst/>
                <a:gdLst/>
                <a:ahLst/>
                <a:cxnLst/>
                <a:rect l="l" t="t" r="r" b="b"/>
                <a:pathLst>
                  <a:path w="332854" h="379321" extrusionOk="0">
                    <a:moveTo>
                      <a:pt x="154311" y="144152"/>
                    </a:moveTo>
                    <a:cubicBezTo>
                      <a:pt x="153119" y="152778"/>
                      <a:pt x="146422" y="158340"/>
                      <a:pt x="136150" y="162540"/>
                    </a:cubicBezTo>
                    <a:cubicBezTo>
                      <a:pt x="126161" y="166740"/>
                      <a:pt x="112938" y="169521"/>
                      <a:pt x="97671" y="171280"/>
                    </a:cubicBezTo>
                    <a:cubicBezTo>
                      <a:pt x="67195" y="174912"/>
                      <a:pt x="29568" y="173947"/>
                      <a:pt x="0" y="172529"/>
                    </a:cubicBezTo>
                    <a:cubicBezTo>
                      <a:pt x="14472" y="180417"/>
                      <a:pt x="30590" y="185752"/>
                      <a:pt x="47105" y="190235"/>
                    </a:cubicBezTo>
                    <a:cubicBezTo>
                      <a:pt x="63790" y="194719"/>
                      <a:pt x="80475" y="198351"/>
                      <a:pt x="95458" y="202437"/>
                    </a:cubicBezTo>
                    <a:cubicBezTo>
                      <a:pt x="102950" y="204480"/>
                      <a:pt x="110044" y="206580"/>
                      <a:pt x="116513" y="208907"/>
                    </a:cubicBezTo>
                    <a:cubicBezTo>
                      <a:pt x="123040" y="211234"/>
                      <a:pt x="128602" y="213788"/>
                      <a:pt x="134164" y="216682"/>
                    </a:cubicBezTo>
                    <a:cubicBezTo>
                      <a:pt x="139555" y="219576"/>
                      <a:pt x="144152" y="222755"/>
                      <a:pt x="147727" y="226557"/>
                    </a:cubicBezTo>
                    <a:cubicBezTo>
                      <a:pt x="151360" y="230360"/>
                      <a:pt x="153687" y="234786"/>
                      <a:pt x="155957" y="239837"/>
                    </a:cubicBezTo>
                    <a:cubicBezTo>
                      <a:pt x="159475" y="245796"/>
                      <a:pt x="161008" y="251472"/>
                      <a:pt x="161802" y="257033"/>
                    </a:cubicBezTo>
                    <a:cubicBezTo>
                      <a:pt x="162880" y="262425"/>
                      <a:pt x="162597" y="267816"/>
                      <a:pt x="161178" y="273378"/>
                    </a:cubicBezTo>
                    <a:cubicBezTo>
                      <a:pt x="160497" y="276102"/>
                      <a:pt x="159362" y="278997"/>
                      <a:pt x="158283" y="281721"/>
                    </a:cubicBezTo>
                    <a:cubicBezTo>
                      <a:pt x="157262" y="284445"/>
                      <a:pt x="155957" y="287226"/>
                      <a:pt x="154481" y="290063"/>
                    </a:cubicBezTo>
                    <a:cubicBezTo>
                      <a:pt x="151473" y="295682"/>
                      <a:pt x="147500" y="301471"/>
                      <a:pt x="142790" y="307430"/>
                    </a:cubicBezTo>
                    <a:cubicBezTo>
                      <a:pt x="138136" y="313332"/>
                      <a:pt x="132574" y="319405"/>
                      <a:pt x="126729" y="325364"/>
                    </a:cubicBezTo>
                    <a:cubicBezTo>
                      <a:pt x="120940" y="331266"/>
                      <a:pt x="114470" y="337225"/>
                      <a:pt x="107546" y="343014"/>
                    </a:cubicBezTo>
                    <a:cubicBezTo>
                      <a:pt x="93699" y="354648"/>
                      <a:pt x="77922" y="365828"/>
                      <a:pt x="61179" y="375306"/>
                    </a:cubicBezTo>
                    <a:cubicBezTo>
                      <a:pt x="67649" y="377065"/>
                      <a:pt x="73949" y="378371"/>
                      <a:pt x="80078" y="378938"/>
                    </a:cubicBezTo>
                    <a:cubicBezTo>
                      <a:pt x="95742" y="380584"/>
                      <a:pt x="111292" y="376782"/>
                      <a:pt x="124345" y="370255"/>
                    </a:cubicBezTo>
                    <a:cubicBezTo>
                      <a:pt x="137512" y="363615"/>
                      <a:pt x="148863" y="353910"/>
                      <a:pt x="158227" y="342730"/>
                    </a:cubicBezTo>
                    <a:cubicBezTo>
                      <a:pt x="161689" y="338587"/>
                      <a:pt x="164867" y="334274"/>
                      <a:pt x="167875" y="329904"/>
                    </a:cubicBezTo>
                    <a:cubicBezTo>
                      <a:pt x="170939" y="325534"/>
                      <a:pt x="174004" y="320937"/>
                      <a:pt x="176842" y="316397"/>
                    </a:cubicBezTo>
                    <a:cubicBezTo>
                      <a:pt x="182290" y="307657"/>
                      <a:pt x="187852" y="298747"/>
                      <a:pt x="193413" y="289780"/>
                    </a:cubicBezTo>
                    <a:cubicBezTo>
                      <a:pt x="199032" y="281153"/>
                      <a:pt x="205445" y="272640"/>
                      <a:pt x="211972" y="265149"/>
                    </a:cubicBezTo>
                    <a:cubicBezTo>
                      <a:pt x="215263" y="261346"/>
                      <a:pt x="218725" y="257771"/>
                      <a:pt x="222301" y="254366"/>
                    </a:cubicBezTo>
                    <a:cubicBezTo>
                      <a:pt x="225990" y="250961"/>
                      <a:pt x="230133" y="247612"/>
                      <a:pt x="234275" y="244548"/>
                    </a:cubicBezTo>
                    <a:cubicBezTo>
                      <a:pt x="248407" y="234276"/>
                      <a:pt x="264354" y="226557"/>
                      <a:pt x="281040" y="219803"/>
                    </a:cubicBezTo>
                    <a:cubicBezTo>
                      <a:pt x="297668" y="213107"/>
                      <a:pt x="315318" y="207261"/>
                      <a:pt x="332855" y="201756"/>
                    </a:cubicBezTo>
                    <a:cubicBezTo>
                      <a:pt x="327066" y="199770"/>
                      <a:pt x="325704" y="194378"/>
                      <a:pt x="326328" y="188703"/>
                    </a:cubicBezTo>
                    <a:cubicBezTo>
                      <a:pt x="325704" y="183028"/>
                      <a:pt x="327066" y="177636"/>
                      <a:pt x="332855" y="175650"/>
                    </a:cubicBezTo>
                    <a:cubicBezTo>
                      <a:pt x="315318" y="170088"/>
                      <a:pt x="297668" y="164299"/>
                      <a:pt x="281040" y="157603"/>
                    </a:cubicBezTo>
                    <a:cubicBezTo>
                      <a:pt x="264354" y="150849"/>
                      <a:pt x="248407" y="143131"/>
                      <a:pt x="234275" y="132858"/>
                    </a:cubicBezTo>
                    <a:cubicBezTo>
                      <a:pt x="230133" y="129794"/>
                      <a:pt x="225990" y="126502"/>
                      <a:pt x="222301" y="123040"/>
                    </a:cubicBezTo>
                    <a:cubicBezTo>
                      <a:pt x="218725" y="119635"/>
                      <a:pt x="215263" y="116059"/>
                      <a:pt x="211972" y="112257"/>
                    </a:cubicBezTo>
                    <a:cubicBezTo>
                      <a:pt x="205445" y="104709"/>
                      <a:pt x="198975" y="96196"/>
                      <a:pt x="193413" y="87626"/>
                    </a:cubicBezTo>
                    <a:cubicBezTo>
                      <a:pt x="187852" y="78659"/>
                      <a:pt x="182290" y="69806"/>
                      <a:pt x="176842" y="61009"/>
                    </a:cubicBezTo>
                    <a:cubicBezTo>
                      <a:pt x="174004" y="56526"/>
                      <a:pt x="170939" y="51929"/>
                      <a:pt x="167875" y="47502"/>
                    </a:cubicBezTo>
                    <a:cubicBezTo>
                      <a:pt x="164867" y="43132"/>
                      <a:pt x="161689" y="38876"/>
                      <a:pt x="158227" y="34676"/>
                    </a:cubicBezTo>
                    <a:cubicBezTo>
                      <a:pt x="144436" y="18161"/>
                      <a:pt x="126218" y="4881"/>
                      <a:pt x="104255" y="0"/>
                    </a:cubicBezTo>
                    <a:cubicBezTo>
                      <a:pt x="106525" y="3348"/>
                      <a:pt x="108738" y="6697"/>
                      <a:pt x="110952" y="9932"/>
                    </a:cubicBezTo>
                    <a:cubicBezTo>
                      <a:pt x="113165" y="13337"/>
                      <a:pt x="115378" y="16685"/>
                      <a:pt x="117535" y="19977"/>
                    </a:cubicBezTo>
                    <a:cubicBezTo>
                      <a:pt x="121791" y="26617"/>
                      <a:pt x="125821" y="33144"/>
                      <a:pt x="129453" y="39557"/>
                    </a:cubicBezTo>
                    <a:cubicBezTo>
                      <a:pt x="133085" y="45970"/>
                      <a:pt x="136434" y="52213"/>
                      <a:pt x="139328" y="58228"/>
                    </a:cubicBezTo>
                    <a:cubicBezTo>
                      <a:pt x="142279" y="64301"/>
                      <a:pt x="145344" y="70544"/>
                      <a:pt x="147671" y="76389"/>
                    </a:cubicBezTo>
                    <a:cubicBezTo>
                      <a:pt x="150054" y="82292"/>
                      <a:pt x="151984" y="88024"/>
                      <a:pt x="153289" y="93585"/>
                    </a:cubicBezTo>
                    <a:cubicBezTo>
                      <a:pt x="154935" y="99261"/>
                      <a:pt x="156297" y="104936"/>
                      <a:pt x="156865" y="110441"/>
                    </a:cubicBezTo>
                    <a:cubicBezTo>
                      <a:pt x="157148" y="113222"/>
                      <a:pt x="157262" y="115946"/>
                      <a:pt x="157205" y="118670"/>
                    </a:cubicBezTo>
                    <a:cubicBezTo>
                      <a:pt x="157035" y="121337"/>
                      <a:pt x="157432" y="124232"/>
                      <a:pt x="157205" y="127013"/>
                    </a:cubicBezTo>
                    <a:cubicBezTo>
                      <a:pt x="157035" y="132631"/>
                      <a:pt x="155786" y="138193"/>
                      <a:pt x="154197" y="144039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3" name="Google Shape;2913;p36"/>
              <p:cNvSpPr/>
              <p:nvPr/>
            </p:nvSpPr>
            <p:spPr>
              <a:xfrm>
                <a:off x="5041086" y="6765892"/>
                <a:ext cx="308337" cy="91769"/>
              </a:xfrm>
              <a:custGeom>
                <a:avLst/>
                <a:gdLst/>
                <a:ahLst/>
                <a:cxnLst/>
                <a:rect l="l" t="t" r="r" b="b"/>
                <a:pathLst>
                  <a:path w="308337" h="91769" extrusionOk="0">
                    <a:moveTo>
                      <a:pt x="1419" y="91769"/>
                    </a:moveTo>
                    <a:lnTo>
                      <a:pt x="0" y="86548"/>
                    </a:lnTo>
                    <a:cubicBezTo>
                      <a:pt x="39273" y="75992"/>
                      <a:pt x="78886" y="63847"/>
                      <a:pt x="117194" y="52042"/>
                    </a:cubicBezTo>
                    <a:cubicBezTo>
                      <a:pt x="129226" y="48353"/>
                      <a:pt x="141258" y="44664"/>
                      <a:pt x="153289" y="40975"/>
                    </a:cubicBezTo>
                    <a:cubicBezTo>
                      <a:pt x="201813" y="26220"/>
                      <a:pt x="254082" y="11067"/>
                      <a:pt x="307260" y="0"/>
                    </a:cubicBezTo>
                    <a:lnTo>
                      <a:pt x="308338" y="5278"/>
                    </a:lnTo>
                    <a:cubicBezTo>
                      <a:pt x="255331" y="16288"/>
                      <a:pt x="203232" y="31441"/>
                      <a:pt x="154822" y="46140"/>
                    </a:cubicBezTo>
                    <a:cubicBezTo>
                      <a:pt x="142790" y="49772"/>
                      <a:pt x="130758" y="53461"/>
                      <a:pt x="118727" y="57207"/>
                    </a:cubicBezTo>
                    <a:cubicBezTo>
                      <a:pt x="80419" y="69011"/>
                      <a:pt x="40748" y="81156"/>
                      <a:pt x="1362" y="9176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4" name="Google Shape;2914;p36"/>
              <p:cNvSpPr/>
              <p:nvPr/>
            </p:nvSpPr>
            <p:spPr>
              <a:xfrm>
                <a:off x="5008965" y="6752204"/>
                <a:ext cx="345681" cy="12043"/>
              </a:xfrm>
              <a:custGeom>
                <a:avLst/>
                <a:gdLst/>
                <a:ahLst/>
                <a:cxnLst/>
                <a:rect l="l" t="t" r="r" b="b"/>
                <a:pathLst>
                  <a:path w="345681" h="12043" extrusionOk="0">
                    <a:moveTo>
                      <a:pt x="302890" y="11986"/>
                    </a:moveTo>
                    <a:cubicBezTo>
                      <a:pt x="258622" y="11986"/>
                      <a:pt x="214639" y="10737"/>
                      <a:pt x="172642" y="9375"/>
                    </a:cubicBezTo>
                    <a:lnTo>
                      <a:pt x="152041" y="8694"/>
                    </a:lnTo>
                    <a:cubicBezTo>
                      <a:pt x="102212" y="7049"/>
                      <a:pt x="50453" y="5459"/>
                      <a:pt x="0" y="5403"/>
                    </a:cubicBezTo>
                    <a:lnTo>
                      <a:pt x="0" y="11"/>
                    </a:lnTo>
                    <a:cubicBezTo>
                      <a:pt x="50794" y="-159"/>
                      <a:pt x="102382" y="1657"/>
                      <a:pt x="152268" y="3303"/>
                    </a:cubicBezTo>
                    <a:lnTo>
                      <a:pt x="172812" y="3984"/>
                    </a:lnTo>
                    <a:cubicBezTo>
                      <a:pt x="228260" y="5800"/>
                      <a:pt x="287283" y="7446"/>
                      <a:pt x="345568" y="6197"/>
                    </a:cubicBezTo>
                    <a:lnTo>
                      <a:pt x="345681" y="11589"/>
                    </a:lnTo>
                    <a:cubicBezTo>
                      <a:pt x="331436" y="11873"/>
                      <a:pt x="317191" y="12043"/>
                      <a:pt x="302946" y="1204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5" name="Google Shape;2915;p36"/>
              <p:cNvSpPr/>
              <p:nvPr/>
            </p:nvSpPr>
            <p:spPr>
              <a:xfrm>
                <a:off x="5135125" y="6683828"/>
                <a:ext cx="217873" cy="70543"/>
              </a:xfrm>
              <a:custGeom>
                <a:avLst/>
                <a:gdLst/>
                <a:ahLst/>
                <a:cxnLst/>
                <a:rect l="l" t="t" r="r" b="b"/>
                <a:pathLst>
                  <a:path w="217873" h="70543" extrusionOk="0">
                    <a:moveTo>
                      <a:pt x="216796" y="70544"/>
                    </a:moveTo>
                    <a:cubicBezTo>
                      <a:pt x="199429" y="67082"/>
                      <a:pt x="181495" y="62769"/>
                      <a:pt x="161916" y="57377"/>
                    </a:cubicBezTo>
                    <a:cubicBezTo>
                      <a:pt x="145628" y="52894"/>
                      <a:pt x="127978" y="47616"/>
                      <a:pt x="108001" y="41146"/>
                    </a:cubicBezTo>
                    <a:cubicBezTo>
                      <a:pt x="89045" y="35073"/>
                      <a:pt x="69749" y="28547"/>
                      <a:pt x="51077" y="22190"/>
                    </a:cubicBezTo>
                    <a:cubicBezTo>
                      <a:pt x="34108" y="16458"/>
                      <a:pt x="17083" y="10670"/>
                      <a:pt x="0" y="5108"/>
                    </a:cubicBezTo>
                    <a:lnTo>
                      <a:pt x="1646" y="0"/>
                    </a:lnTo>
                    <a:cubicBezTo>
                      <a:pt x="18728" y="5562"/>
                      <a:pt x="35811" y="11351"/>
                      <a:pt x="52780" y="17083"/>
                    </a:cubicBezTo>
                    <a:cubicBezTo>
                      <a:pt x="71395" y="23382"/>
                      <a:pt x="90691" y="29909"/>
                      <a:pt x="109646" y="35981"/>
                    </a:cubicBezTo>
                    <a:cubicBezTo>
                      <a:pt x="129510" y="42395"/>
                      <a:pt x="147103" y="47672"/>
                      <a:pt x="163334" y="52099"/>
                    </a:cubicBezTo>
                    <a:cubicBezTo>
                      <a:pt x="182801" y="57434"/>
                      <a:pt x="200678" y="61747"/>
                      <a:pt x="217874" y="65209"/>
                    </a:cubicBezTo>
                    <a:lnTo>
                      <a:pt x="216796" y="704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6" name="Google Shape;2916;p36"/>
              <p:cNvSpPr/>
              <p:nvPr/>
            </p:nvSpPr>
            <p:spPr>
              <a:xfrm>
                <a:off x="5196930" y="6722987"/>
                <a:ext cx="153800" cy="34221"/>
              </a:xfrm>
              <a:custGeom>
                <a:avLst/>
                <a:gdLst/>
                <a:ahLst/>
                <a:cxnLst/>
                <a:rect l="l" t="t" r="r" b="b"/>
                <a:pathLst>
                  <a:path w="153800" h="34221" extrusionOk="0">
                    <a:moveTo>
                      <a:pt x="153062" y="34222"/>
                    </a:moveTo>
                    <a:cubicBezTo>
                      <a:pt x="113052" y="29001"/>
                      <a:pt x="72190" y="20374"/>
                      <a:pt x="32690" y="12088"/>
                    </a:cubicBezTo>
                    <a:cubicBezTo>
                      <a:pt x="21793" y="9818"/>
                      <a:pt x="10897" y="7491"/>
                      <a:pt x="0" y="5278"/>
                    </a:cubicBezTo>
                    <a:lnTo>
                      <a:pt x="1078" y="0"/>
                    </a:lnTo>
                    <a:cubicBezTo>
                      <a:pt x="12032" y="2213"/>
                      <a:pt x="22928" y="4540"/>
                      <a:pt x="33825" y="6810"/>
                    </a:cubicBezTo>
                    <a:cubicBezTo>
                      <a:pt x="73211" y="15096"/>
                      <a:pt x="113960" y="23666"/>
                      <a:pt x="153800" y="28887"/>
                    </a:cubicBezTo>
                    <a:lnTo>
                      <a:pt x="153119" y="3422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7" name="Google Shape;2917;p36"/>
              <p:cNvSpPr/>
              <p:nvPr/>
            </p:nvSpPr>
            <p:spPr>
              <a:xfrm>
                <a:off x="5259869" y="6761012"/>
                <a:ext cx="95060" cy="20033"/>
              </a:xfrm>
              <a:custGeom>
                <a:avLst/>
                <a:gdLst/>
                <a:ahLst/>
                <a:cxnLst/>
                <a:rect l="l" t="t" r="r" b="b"/>
                <a:pathLst>
                  <a:path w="95060" h="20033" extrusionOk="0">
                    <a:moveTo>
                      <a:pt x="1078" y="20034"/>
                    </a:moveTo>
                    <a:lnTo>
                      <a:pt x="0" y="14756"/>
                    </a:lnTo>
                    <a:cubicBezTo>
                      <a:pt x="31100" y="8513"/>
                      <a:pt x="61974" y="3689"/>
                      <a:pt x="94437" y="0"/>
                    </a:cubicBezTo>
                    <a:lnTo>
                      <a:pt x="95061" y="5335"/>
                    </a:lnTo>
                    <a:cubicBezTo>
                      <a:pt x="62769" y="8967"/>
                      <a:pt x="32009" y="13791"/>
                      <a:pt x="1078" y="20034"/>
                    </a:cubicBezTo>
                    <a:close/>
                  </a:path>
                </a:pathLst>
              </a:custGeom>
              <a:solidFill>
                <a:srgbClr val="500B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8" name="Google Shape;2918;p36"/>
              <p:cNvSpPr/>
              <p:nvPr/>
            </p:nvSpPr>
            <p:spPr>
              <a:xfrm>
                <a:off x="5107374" y="6596883"/>
                <a:ext cx="83653" cy="52042"/>
              </a:xfrm>
              <a:custGeom>
                <a:avLst/>
                <a:gdLst/>
                <a:ahLst/>
                <a:cxnLst/>
                <a:rect l="l" t="t" r="r" b="b"/>
                <a:pathLst>
                  <a:path w="83653" h="52042" extrusionOk="0">
                    <a:moveTo>
                      <a:pt x="79567" y="52042"/>
                    </a:moveTo>
                    <a:cubicBezTo>
                      <a:pt x="62655" y="32576"/>
                      <a:pt x="35130" y="8740"/>
                      <a:pt x="0" y="5335"/>
                    </a:cubicBezTo>
                    <a:lnTo>
                      <a:pt x="511" y="0"/>
                    </a:lnTo>
                    <a:cubicBezTo>
                      <a:pt x="37400" y="3519"/>
                      <a:pt x="66060" y="28320"/>
                      <a:pt x="83654" y="48524"/>
                    </a:cubicBezTo>
                    <a:lnTo>
                      <a:pt x="79567" y="520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9" name="Google Shape;2919;p36"/>
              <p:cNvSpPr/>
              <p:nvPr/>
            </p:nvSpPr>
            <p:spPr>
              <a:xfrm>
                <a:off x="5076387" y="6880136"/>
                <a:ext cx="111519" cy="48693"/>
              </a:xfrm>
              <a:custGeom>
                <a:avLst/>
                <a:gdLst/>
                <a:ahLst/>
                <a:cxnLst/>
                <a:rect l="l" t="t" r="r" b="b"/>
                <a:pathLst>
                  <a:path w="111519" h="48693" extrusionOk="0">
                    <a:moveTo>
                      <a:pt x="21736" y="48694"/>
                    </a:moveTo>
                    <a:cubicBezTo>
                      <a:pt x="19920" y="48694"/>
                      <a:pt x="18161" y="48694"/>
                      <a:pt x="16345" y="48524"/>
                    </a:cubicBezTo>
                    <a:cubicBezTo>
                      <a:pt x="11180" y="48240"/>
                      <a:pt x="6016" y="47388"/>
                      <a:pt x="0" y="45856"/>
                    </a:cubicBezTo>
                    <a:lnTo>
                      <a:pt x="1305" y="40635"/>
                    </a:lnTo>
                    <a:cubicBezTo>
                      <a:pt x="6981" y="42054"/>
                      <a:pt x="11861" y="42848"/>
                      <a:pt x="16629" y="43132"/>
                    </a:cubicBezTo>
                    <a:cubicBezTo>
                      <a:pt x="21736" y="43416"/>
                      <a:pt x="26901" y="43246"/>
                      <a:pt x="32009" y="42678"/>
                    </a:cubicBezTo>
                    <a:cubicBezTo>
                      <a:pt x="41657" y="41600"/>
                      <a:pt x="51248" y="38989"/>
                      <a:pt x="60612" y="34960"/>
                    </a:cubicBezTo>
                    <a:cubicBezTo>
                      <a:pt x="77184" y="27752"/>
                      <a:pt x="92961" y="16004"/>
                      <a:pt x="107547" y="0"/>
                    </a:cubicBezTo>
                    <a:lnTo>
                      <a:pt x="111519" y="3632"/>
                    </a:lnTo>
                    <a:cubicBezTo>
                      <a:pt x="96423" y="20147"/>
                      <a:pt x="80021" y="32406"/>
                      <a:pt x="62769" y="39897"/>
                    </a:cubicBezTo>
                    <a:cubicBezTo>
                      <a:pt x="52950" y="44153"/>
                      <a:pt x="42792" y="46934"/>
                      <a:pt x="32633" y="48013"/>
                    </a:cubicBezTo>
                    <a:cubicBezTo>
                      <a:pt x="29057" y="48410"/>
                      <a:pt x="25425" y="48580"/>
                      <a:pt x="21793" y="4858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0" name="Google Shape;2920;p36"/>
              <p:cNvSpPr/>
              <p:nvPr/>
            </p:nvSpPr>
            <p:spPr>
              <a:xfrm>
                <a:off x="5118080" y="6258558"/>
                <a:ext cx="375615" cy="463464"/>
              </a:xfrm>
              <a:custGeom>
                <a:avLst/>
                <a:gdLst/>
                <a:ahLst/>
                <a:cxnLst/>
                <a:rect l="l" t="t" r="r" b="b"/>
                <a:pathLst>
                  <a:path w="375615" h="463464" extrusionOk="0">
                    <a:moveTo>
                      <a:pt x="369027" y="160462"/>
                    </a:moveTo>
                    <a:cubicBezTo>
                      <a:pt x="365168" y="151495"/>
                      <a:pt x="359549" y="142301"/>
                      <a:pt x="352909" y="133674"/>
                    </a:cubicBezTo>
                    <a:cubicBezTo>
                      <a:pt x="346212" y="125388"/>
                      <a:pt x="338551" y="117159"/>
                      <a:pt x="330889" y="108930"/>
                    </a:cubicBezTo>
                    <a:cubicBezTo>
                      <a:pt x="327087" y="104787"/>
                      <a:pt x="323284" y="100701"/>
                      <a:pt x="319482" y="96671"/>
                    </a:cubicBezTo>
                    <a:cubicBezTo>
                      <a:pt x="315793" y="92812"/>
                      <a:pt x="312161" y="88896"/>
                      <a:pt x="308869" y="84924"/>
                    </a:cubicBezTo>
                    <a:cubicBezTo>
                      <a:pt x="302229" y="76922"/>
                      <a:pt x="296724" y="68636"/>
                      <a:pt x="293546" y="59782"/>
                    </a:cubicBezTo>
                    <a:cubicBezTo>
                      <a:pt x="289403" y="48261"/>
                      <a:pt x="289857" y="36059"/>
                      <a:pt x="279812" y="25504"/>
                    </a:cubicBezTo>
                    <a:cubicBezTo>
                      <a:pt x="269880" y="15628"/>
                      <a:pt x="241617" y="9897"/>
                      <a:pt x="226350" y="19374"/>
                    </a:cubicBezTo>
                    <a:cubicBezTo>
                      <a:pt x="218292" y="15288"/>
                      <a:pt x="209949" y="11315"/>
                      <a:pt x="200755" y="7910"/>
                    </a:cubicBezTo>
                    <a:cubicBezTo>
                      <a:pt x="196158" y="6207"/>
                      <a:pt x="191334" y="4675"/>
                      <a:pt x="186283" y="3370"/>
                    </a:cubicBezTo>
                    <a:cubicBezTo>
                      <a:pt x="181175" y="2008"/>
                      <a:pt x="175841" y="930"/>
                      <a:pt x="170279" y="532"/>
                    </a:cubicBezTo>
                    <a:cubicBezTo>
                      <a:pt x="162163" y="-149"/>
                      <a:pt x="153820" y="-205"/>
                      <a:pt x="145194" y="532"/>
                    </a:cubicBezTo>
                    <a:cubicBezTo>
                      <a:pt x="140881" y="930"/>
                      <a:pt x="136568" y="1554"/>
                      <a:pt x="132198" y="2462"/>
                    </a:cubicBezTo>
                    <a:cubicBezTo>
                      <a:pt x="127828" y="3256"/>
                      <a:pt x="123401" y="4448"/>
                      <a:pt x="119088" y="6151"/>
                    </a:cubicBezTo>
                    <a:cubicBezTo>
                      <a:pt x="110234" y="8988"/>
                      <a:pt x="102119" y="12677"/>
                      <a:pt x="94627" y="16934"/>
                    </a:cubicBezTo>
                    <a:cubicBezTo>
                      <a:pt x="87193" y="21304"/>
                      <a:pt x="80269" y="25787"/>
                      <a:pt x="74367" y="31633"/>
                    </a:cubicBezTo>
                    <a:cubicBezTo>
                      <a:pt x="66024" y="39408"/>
                      <a:pt x="59497" y="47410"/>
                      <a:pt x="53936" y="55469"/>
                    </a:cubicBezTo>
                    <a:cubicBezTo>
                      <a:pt x="51155" y="59498"/>
                      <a:pt x="48658" y="63528"/>
                      <a:pt x="46331" y="67501"/>
                    </a:cubicBezTo>
                    <a:cubicBezTo>
                      <a:pt x="44004" y="71530"/>
                      <a:pt x="42017" y="75843"/>
                      <a:pt x="40031" y="79929"/>
                    </a:cubicBezTo>
                    <a:cubicBezTo>
                      <a:pt x="31178" y="80667"/>
                      <a:pt x="21530" y="86172"/>
                      <a:pt x="14038" y="93266"/>
                    </a:cubicBezTo>
                    <a:cubicBezTo>
                      <a:pt x="12165" y="95026"/>
                      <a:pt x="10406" y="96898"/>
                      <a:pt x="8817" y="98771"/>
                    </a:cubicBezTo>
                    <a:cubicBezTo>
                      <a:pt x="7285" y="100758"/>
                      <a:pt x="5923" y="102857"/>
                      <a:pt x="4788" y="104844"/>
                    </a:cubicBezTo>
                    <a:cubicBezTo>
                      <a:pt x="2461" y="108930"/>
                      <a:pt x="928" y="112959"/>
                      <a:pt x="361" y="116535"/>
                    </a:cubicBezTo>
                    <a:cubicBezTo>
                      <a:pt x="-1739" y="130780"/>
                      <a:pt x="5866" y="140428"/>
                      <a:pt x="9214" y="152119"/>
                    </a:cubicBezTo>
                    <a:cubicBezTo>
                      <a:pt x="11882" y="161199"/>
                      <a:pt x="11995" y="170791"/>
                      <a:pt x="11484" y="181347"/>
                    </a:cubicBezTo>
                    <a:cubicBezTo>
                      <a:pt x="10974" y="191903"/>
                      <a:pt x="9498" y="202913"/>
                      <a:pt x="7966" y="213923"/>
                    </a:cubicBezTo>
                    <a:cubicBezTo>
                      <a:pt x="7285" y="219484"/>
                      <a:pt x="6320" y="224762"/>
                      <a:pt x="5923" y="230438"/>
                    </a:cubicBezTo>
                    <a:cubicBezTo>
                      <a:pt x="5469" y="236056"/>
                      <a:pt x="5128" y="241618"/>
                      <a:pt x="5015" y="247066"/>
                    </a:cubicBezTo>
                    <a:cubicBezTo>
                      <a:pt x="4731" y="257963"/>
                      <a:pt x="5185" y="268235"/>
                      <a:pt x="7342" y="277826"/>
                    </a:cubicBezTo>
                    <a:cubicBezTo>
                      <a:pt x="15117" y="309778"/>
                      <a:pt x="38839" y="330209"/>
                      <a:pt x="66081" y="341219"/>
                    </a:cubicBezTo>
                    <a:cubicBezTo>
                      <a:pt x="76183" y="345305"/>
                      <a:pt x="86512" y="348200"/>
                      <a:pt x="96557" y="350640"/>
                    </a:cubicBezTo>
                    <a:cubicBezTo>
                      <a:pt x="106659" y="353251"/>
                      <a:pt x="116931" y="355861"/>
                      <a:pt x="127260" y="358472"/>
                    </a:cubicBezTo>
                    <a:cubicBezTo>
                      <a:pt x="132254" y="359834"/>
                      <a:pt x="137078" y="361196"/>
                      <a:pt x="141846" y="362728"/>
                    </a:cubicBezTo>
                    <a:cubicBezTo>
                      <a:pt x="146783" y="364488"/>
                      <a:pt x="151664" y="366304"/>
                      <a:pt x="156318" y="368347"/>
                    </a:cubicBezTo>
                    <a:cubicBezTo>
                      <a:pt x="165682" y="372433"/>
                      <a:pt x="174478" y="377144"/>
                      <a:pt x="182708" y="382932"/>
                    </a:cubicBezTo>
                    <a:cubicBezTo>
                      <a:pt x="197009" y="393318"/>
                      <a:pt x="209381" y="406144"/>
                      <a:pt x="221016" y="419992"/>
                    </a:cubicBezTo>
                    <a:cubicBezTo>
                      <a:pt x="232650" y="433840"/>
                      <a:pt x="243603" y="448652"/>
                      <a:pt x="254216" y="463465"/>
                    </a:cubicBezTo>
                    <a:cubicBezTo>
                      <a:pt x="254670" y="457676"/>
                      <a:pt x="258983" y="453646"/>
                      <a:pt x="264318" y="453476"/>
                    </a:cubicBezTo>
                    <a:cubicBezTo>
                      <a:pt x="264772" y="452852"/>
                      <a:pt x="265510" y="452965"/>
                      <a:pt x="266077" y="452738"/>
                    </a:cubicBezTo>
                    <a:cubicBezTo>
                      <a:pt x="266702" y="452568"/>
                      <a:pt x="267269" y="452341"/>
                      <a:pt x="267893" y="452171"/>
                    </a:cubicBezTo>
                    <a:cubicBezTo>
                      <a:pt x="268518" y="452001"/>
                      <a:pt x="269029" y="451546"/>
                      <a:pt x="269710" y="451603"/>
                    </a:cubicBezTo>
                    <a:cubicBezTo>
                      <a:pt x="270334" y="451717"/>
                      <a:pt x="271015" y="451774"/>
                      <a:pt x="271639" y="451887"/>
                    </a:cubicBezTo>
                    <a:cubicBezTo>
                      <a:pt x="272263" y="452001"/>
                      <a:pt x="272888" y="452057"/>
                      <a:pt x="273455" y="452171"/>
                    </a:cubicBezTo>
                    <a:cubicBezTo>
                      <a:pt x="274023" y="452227"/>
                      <a:pt x="274590" y="452284"/>
                      <a:pt x="275271" y="452852"/>
                    </a:cubicBezTo>
                    <a:cubicBezTo>
                      <a:pt x="276520" y="453760"/>
                      <a:pt x="277655" y="454668"/>
                      <a:pt x="278620" y="455803"/>
                    </a:cubicBezTo>
                    <a:cubicBezTo>
                      <a:pt x="278506" y="437472"/>
                      <a:pt x="278620" y="418914"/>
                      <a:pt x="279925" y="400696"/>
                    </a:cubicBezTo>
                    <a:cubicBezTo>
                      <a:pt x="281230" y="382762"/>
                      <a:pt x="283671" y="365282"/>
                      <a:pt x="289176" y="348824"/>
                    </a:cubicBezTo>
                    <a:cubicBezTo>
                      <a:pt x="295702" y="328677"/>
                      <a:pt x="306542" y="312616"/>
                      <a:pt x="319595" y="295874"/>
                    </a:cubicBezTo>
                    <a:cubicBezTo>
                      <a:pt x="332421" y="279813"/>
                      <a:pt x="347234" y="264660"/>
                      <a:pt x="358982" y="245761"/>
                    </a:cubicBezTo>
                    <a:cubicBezTo>
                      <a:pt x="374418" y="221357"/>
                      <a:pt x="381910" y="189916"/>
                      <a:pt x="369084" y="16051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1" name="Google Shape;2921;p36"/>
              <p:cNvSpPr/>
              <p:nvPr/>
            </p:nvSpPr>
            <p:spPr>
              <a:xfrm>
                <a:off x="5118080" y="6258558"/>
                <a:ext cx="375615" cy="463464"/>
              </a:xfrm>
              <a:custGeom>
                <a:avLst/>
                <a:gdLst/>
                <a:ahLst/>
                <a:cxnLst/>
                <a:rect l="l" t="t" r="r" b="b"/>
                <a:pathLst>
                  <a:path w="375615" h="463464" extrusionOk="0">
                    <a:moveTo>
                      <a:pt x="369027" y="160462"/>
                    </a:moveTo>
                    <a:cubicBezTo>
                      <a:pt x="365168" y="151495"/>
                      <a:pt x="359549" y="142301"/>
                      <a:pt x="352909" y="133674"/>
                    </a:cubicBezTo>
                    <a:cubicBezTo>
                      <a:pt x="346212" y="125388"/>
                      <a:pt x="338551" y="117159"/>
                      <a:pt x="330889" y="108930"/>
                    </a:cubicBezTo>
                    <a:cubicBezTo>
                      <a:pt x="327087" y="104787"/>
                      <a:pt x="323284" y="100701"/>
                      <a:pt x="319482" y="96671"/>
                    </a:cubicBezTo>
                    <a:cubicBezTo>
                      <a:pt x="315793" y="92812"/>
                      <a:pt x="312161" y="88896"/>
                      <a:pt x="308869" y="84924"/>
                    </a:cubicBezTo>
                    <a:cubicBezTo>
                      <a:pt x="302229" y="76922"/>
                      <a:pt x="296724" y="68636"/>
                      <a:pt x="293546" y="59782"/>
                    </a:cubicBezTo>
                    <a:cubicBezTo>
                      <a:pt x="289403" y="48261"/>
                      <a:pt x="289857" y="36059"/>
                      <a:pt x="279812" y="25504"/>
                    </a:cubicBezTo>
                    <a:cubicBezTo>
                      <a:pt x="269880" y="15628"/>
                      <a:pt x="241617" y="9897"/>
                      <a:pt x="226350" y="19374"/>
                    </a:cubicBezTo>
                    <a:cubicBezTo>
                      <a:pt x="218292" y="15288"/>
                      <a:pt x="209949" y="11315"/>
                      <a:pt x="200755" y="7910"/>
                    </a:cubicBezTo>
                    <a:cubicBezTo>
                      <a:pt x="196158" y="6207"/>
                      <a:pt x="191334" y="4675"/>
                      <a:pt x="186283" y="3370"/>
                    </a:cubicBezTo>
                    <a:cubicBezTo>
                      <a:pt x="181175" y="2008"/>
                      <a:pt x="175841" y="930"/>
                      <a:pt x="170279" y="532"/>
                    </a:cubicBezTo>
                    <a:cubicBezTo>
                      <a:pt x="162163" y="-149"/>
                      <a:pt x="153820" y="-205"/>
                      <a:pt x="145194" y="532"/>
                    </a:cubicBezTo>
                    <a:cubicBezTo>
                      <a:pt x="140881" y="930"/>
                      <a:pt x="136568" y="1554"/>
                      <a:pt x="132198" y="2462"/>
                    </a:cubicBezTo>
                    <a:cubicBezTo>
                      <a:pt x="127828" y="3256"/>
                      <a:pt x="123401" y="4448"/>
                      <a:pt x="119088" y="6151"/>
                    </a:cubicBezTo>
                    <a:cubicBezTo>
                      <a:pt x="110234" y="8988"/>
                      <a:pt x="102119" y="12677"/>
                      <a:pt x="94627" y="16934"/>
                    </a:cubicBezTo>
                    <a:cubicBezTo>
                      <a:pt x="87193" y="21304"/>
                      <a:pt x="80269" y="25787"/>
                      <a:pt x="74367" y="31633"/>
                    </a:cubicBezTo>
                    <a:cubicBezTo>
                      <a:pt x="66024" y="39408"/>
                      <a:pt x="59497" y="47410"/>
                      <a:pt x="53936" y="55469"/>
                    </a:cubicBezTo>
                    <a:cubicBezTo>
                      <a:pt x="51155" y="59498"/>
                      <a:pt x="48658" y="63528"/>
                      <a:pt x="46331" y="67501"/>
                    </a:cubicBezTo>
                    <a:cubicBezTo>
                      <a:pt x="44004" y="71530"/>
                      <a:pt x="42017" y="75843"/>
                      <a:pt x="40031" y="79929"/>
                    </a:cubicBezTo>
                    <a:cubicBezTo>
                      <a:pt x="31178" y="80667"/>
                      <a:pt x="21530" y="86172"/>
                      <a:pt x="14038" y="93266"/>
                    </a:cubicBezTo>
                    <a:cubicBezTo>
                      <a:pt x="12165" y="95026"/>
                      <a:pt x="10406" y="96898"/>
                      <a:pt x="8817" y="98771"/>
                    </a:cubicBezTo>
                    <a:cubicBezTo>
                      <a:pt x="7285" y="100758"/>
                      <a:pt x="5923" y="102857"/>
                      <a:pt x="4788" y="104844"/>
                    </a:cubicBezTo>
                    <a:cubicBezTo>
                      <a:pt x="2461" y="108930"/>
                      <a:pt x="928" y="112959"/>
                      <a:pt x="361" y="116535"/>
                    </a:cubicBezTo>
                    <a:cubicBezTo>
                      <a:pt x="-1739" y="130780"/>
                      <a:pt x="5866" y="140428"/>
                      <a:pt x="9214" y="152119"/>
                    </a:cubicBezTo>
                    <a:cubicBezTo>
                      <a:pt x="11882" y="161199"/>
                      <a:pt x="11995" y="170791"/>
                      <a:pt x="11484" y="181347"/>
                    </a:cubicBezTo>
                    <a:cubicBezTo>
                      <a:pt x="10974" y="191903"/>
                      <a:pt x="9498" y="202913"/>
                      <a:pt x="7966" y="213923"/>
                    </a:cubicBezTo>
                    <a:cubicBezTo>
                      <a:pt x="7285" y="219484"/>
                      <a:pt x="6320" y="224762"/>
                      <a:pt x="5923" y="230438"/>
                    </a:cubicBezTo>
                    <a:cubicBezTo>
                      <a:pt x="5469" y="236056"/>
                      <a:pt x="5128" y="241618"/>
                      <a:pt x="5015" y="247066"/>
                    </a:cubicBezTo>
                    <a:cubicBezTo>
                      <a:pt x="4731" y="257963"/>
                      <a:pt x="5185" y="268235"/>
                      <a:pt x="7342" y="277826"/>
                    </a:cubicBezTo>
                    <a:cubicBezTo>
                      <a:pt x="15117" y="309778"/>
                      <a:pt x="38839" y="330209"/>
                      <a:pt x="66081" y="341219"/>
                    </a:cubicBezTo>
                    <a:cubicBezTo>
                      <a:pt x="76183" y="345305"/>
                      <a:pt x="86512" y="348200"/>
                      <a:pt x="96557" y="350640"/>
                    </a:cubicBezTo>
                    <a:cubicBezTo>
                      <a:pt x="106659" y="353251"/>
                      <a:pt x="116931" y="355861"/>
                      <a:pt x="127260" y="358472"/>
                    </a:cubicBezTo>
                    <a:cubicBezTo>
                      <a:pt x="132254" y="359834"/>
                      <a:pt x="137078" y="361196"/>
                      <a:pt x="141846" y="362728"/>
                    </a:cubicBezTo>
                    <a:cubicBezTo>
                      <a:pt x="146783" y="364488"/>
                      <a:pt x="151664" y="366304"/>
                      <a:pt x="156318" y="368347"/>
                    </a:cubicBezTo>
                    <a:cubicBezTo>
                      <a:pt x="165682" y="372433"/>
                      <a:pt x="174478" y="377144"/>
                      <a:pt x="182708" y="382932"/>
                    </a:cubicBezTo>
                    <a:cubicBezTo>
                      <a:pt x="197009" y="393318"/>
                      <a:pt x="209381" y="406144"/>
                      <a:pt x="221016" y="419992"/>
                    </a:cubicBezTo>
                    <a:cubicBezTo>
                      <a:pt x="232650" y="433840"/>
                      <a:pt x="243603" y="448652"/>
                      <a:pt x="254216" y="463465"/>
                    </a:cubicBezTo>
                    <a:cubicBezTo>
                      <a:pt x="254670" y="457676"/>
                      <a:pt x="258983" y="453646"/>
                      <a:pt x="264318" y="453476"/>
                    </a:cubicBezTo>
                    <a:cubicBezTo>
                      <a:pt x="264772" y="452852"/>
                      <a:pt x="265510" y="452965"/>
                      <a:pt x="266077" y="452738"/>
                    </a:cubicBezTo>
                    <a:cubicBezTo>
                      <a:pt x="266702" y="452568"/>
                      <a:pt x="267269" y="452341"/>
                      <a:pt x="267893" y="452171"/>
                    </a:cubicBezTo>
                    <a:cubicBezTo>
                      <a:pt x="268518" y="452001"/>
                      <a:pt x="269029" y="451546"/>
                      <a:pt x="269710" y="451603"/>
                    </a:cubicBezTo>
                    <a:cubicBezTo>
                      <a:pt x="270334" y="451717"/>
                      <a:pt x="271015" y="451774"/>
                      <a:pt x="271639" y="451887"/>
                    </a:cubicBezTo>
                    <a:cubicBezTo>
                      <a:pt x="272263" y="452001"/>
                      <a:pt x="272888" y="452057"/>
                      <a:pt x="273455" y="452171"/>
                    </a:cubicBezTo>
                    <a:cubicBezTo>
                      <a:pt x="274023" y="452227"/>
                      <a:pt x="274590" y="452284"/>
                      <a:pt x="275271" y="452852"/>
                    </a:cubicBezTo>
                    <a:cubicBezTo>
                      <a:pt x="276520" y="453760"/>
                      <a:pt x="277655" y="454668"/>
                      <a:pt x="278620" y="455803"/>
                    </a:cubicBezTo>
                    <a:cubicBezTo>
                      <a:pt x="278506" y="437472"/>
                      <a:pt x="278620" y="418914"/>
                      <a:pt x="279925" y="400696"/>
                    </a:cubicBezTo>
                    <a:cubicBezTo>
                      <a:pt x="281230" y="382762"/>
                      <a:pt x="283671" y="365282"/>
                      <a:pt x="289176" y="348824"/>
                    </a:cubicBezTo>
                    <a:cubicBezTo>
                      <a:pt x="295702" y="328677"/>
                      <a:pt x="306542" y="312616"/>
                      <a:pt x="319595" y="295874"/>
                    </a:cubicBezTo>
                    <a:cubicBezTo>
                      <a:pt x="332421" y="279813"/>
                      <a:pt x="347234" y="264660"/>
                      <a:pt x="358982" y="245761"/>
                    </a:cubicBezTo>
                    <a:cubicBezTo>
                      <a:pt x="374418" y="221357"/>
                      <a:pt x="381910" y="189916"/>
                      <a:pt x="369084" y="1605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2" name="Google Shape;2922;p36"/>
              <p:cNvSpPr/>
              <p:nvPr/>
            </p:nvSpPr>
            <p:spPr>
              <a:xfrm>
                <a:off x="5123151" y="6396318"/>
                <a:ext cx="370507" cy="325590"/>
              </a:xfrm>
              <a:custGeom>
                <a:avLst/>
                <a:gdLst/>
                <a:ahLst/>
                <a:cxnLst/>
                <a:rect l="l" t="t" r="r" b="b"/>
                <a:pathLst>
                  <a:path w="370507" h="325590" extrusionOk="0">
                    <a:moveTo>
                      <a:pt x="248350" y="138363"/>
                    </a:moveTo>
                    <a:cubicBezTo>
                      <a:pt x="239780" y="139782"/>
                      <a:pt x="232403" y="134958"/>
                      <a:pt x="225252" y="126559"/>
                    </a:cubicBezTo>
                    <a:cubicBezTo>
                      <a:pt x="218271" y="118613"/>
                      <a:pt x="211518" y="106638"/>
                      <a:pt x="205105" y="92620"/>
                    </a:cubicBezTo>
                    <a:cubicBezTo>
                      <a:pt x="192222" y="64698"/>
                      <a:pt x="181609" y="28547"/>
                      <a:pt x="173777" y="0"/>
                    </a:cubicBezTo>
                    <a:cubicBezTo>
                      <a:pt x="170656" y="16061"/>
                      <a:pt x="170599" y="33087"/>
                      <a:pt x="171450" y="50453"/>
                    </a:cubicBezTo>
                    <a:cubicBezTo>
                      <a:pt x="172301" y="67649"/>
                      <a:pt x="173947" y="84562"/>
                      <a:pt x="174742" y="100055"/>
                    </a:cubicBezTo>
                    <a:cubicBezTo>
                      <a:pt x="175536" y="115549"/>
                      <a:pt x="175366" y="129283"/>
                      <a:pt x="173323" y="141428"/>
                    </a:cubicBezTo>
                    <a:cubicBezTo>
                      <a:pt x="171166" y="153459"/>
                      <a:pt x="166456" y="162086"/>
                      <a:pt x="158057" y="169293"/>
                    </a:cubicBezTo>
                    <a:cubicBezTo>
                      <a:pt x="155673" y="171791"/>
                      <a:pt x="153289" y="173834"/>
                      <a:pt x="150849" y="175593"/>
                    </a:cubicBezTo>
                    <a:cubicBezTo>
                      <a:pt x="148295" y="177182"/>
                      <a:pt x="146138" y="179112"/>
                      <a:pt x="143641" y="180303"/>
                    </a:cubicBezTo>
                    <a:cubicBezTo>
                      <a:pt x="138704" y="182914"/>
                      <a:pt x="133426" y="184163"/>
                      <a:pt x="127637" y="184390"/>
                    </a:cubicBezTo>
                    <a:cubicBezTo>
                      <a:pt x="116740" y="185695"/>
                      <a:pt x="103858" y="182857"/>
                      <a:pt x="89556" y="177466"/>
                    </a:cubicBezTo>
                    <a:cubicBezTo>
                      <a:pt x="61917" y="167421"/>
                      <a:pt x="28433" y="146876"/>
                      <a:pt x="0" y="120940"/>
                    </a:cubicBezTo>
                    <a:cubicBezTo>
                      <a:pt x="284" y="127580"/>
                      <a:pt x="851" y="133823"/>
                      <a:pt x="2270" y="139952"/>
                    </a:cubicBezTo>
                    <a:cubicBezTo>
                      <a:pt x="10045" y="171904"/>
                      <a:pt x="33768" y="192335"/>
                      <a:pt x="61009" y="203345"/>
                    </a:cubicBezTo>
                    <a:cubicBezTo>
                      <a:pt x="71111" y="207431"/>
                      <a:pt x="81440" y="210326"/>
                      <a:pt x="91486" y="212766"/>
                    </a:cubicBezTo>
                    <a:cubicBezTo>
                      <a:pt x="101588" y="215377"/>
                      <a:pt x="111860" y="217987"/>
                      <a:pt x="122189" y="220598"/>
                    </a:cubicBezTo>
                    <a:cubicBezTo>
                      <a:pt x="127183" y="221960"/>
                      <a:pt x="132007" y="223322"/>
                      <a:pt x="136774" y="224854"/>
                    </a:cubicBezTo>
                    <a:cubicBezTo>
                      <a:pt x="141712" y="226614"/>
                      <a:pt x="146592" y="228430"/>
                      <a:pt x="151246" y="230473"/>
                    </a:cubicBezTo>
                    <a:cubicBezTo>
                      <a:pt x="160610" y="234559"/>
                      <a:pt x="169407" y="239270"/>
                      <a:pt x="177636" y="245058"/>
                    </a:cubicBezTo>
                    <a:cubicBezTo>
                      <a:pt x="191938" y="255444"/>
                      <a:pt x="204310" y="268270"/>
                      <a:pt x="215944" y="282118"/>
                    </a:cubicBezTo>
                    <a:cubicBezTo>
                      <a:pt x="227579" y="295966"/>
                      <a:pt x="238532" y="310778"/>
                      <a:pt x="249145" y="325591"/>
                    </a:cubicBezTo>
                    <a:cubicBezTo>
                      <a:pt x="249599" y="319802"/>
                      <a:pt x="253912" y="315773"/>
                      <a:pt x="259247" y="315602"/>
                    </a:cubicBezTo>
                    <a:cubicBezTo>
                      <a:pt x="259701" y="314978"/>
                      <a:pt x="260438" y="315091"/>
                      <a:pt x="261006" y="314864"/>
                    </a:cubicBezTo>
                    <a:cubicBezTo>
                      <a:pt x="261630" y="314694"/>
                      <a:pt x="262198" y="314467"/>
                      <a:pt x="262822" y="314297"/>
                    </a:cubicBezTo>
                    <a:cubicBezTo>
                      <a:pt x="263446" y="314126"/>
                      <a:pt x="263957" y="313672"/>
                      <a:pt x="264638" y="313729"/>
                    </a:cubicBezTo>
                    <a:cubicBezTo>
                      <a:pt x="265263" y="313843"/>
                      <a:pt x="265944" y="313900"/>
                      <a:pt x="266568" y="314013"/>
                    </a:cubicBezTo>
                    <a:cubicBezTo>
                      <a:pt x="267192" y="314126"/>
                      <a:pt x="267816" y="314183"/>
                      <a:pt x="268384" y="314297"/>
                    </a:cubicBezTo>
                    <a:cubicBezTo>
                      <a:pt x="268951" y="314354"/>
                      <a:pt x="269519" y="314410"/>
                      <a:pt x="270200" y="314978"/>
                    </a:cubicBezTo>
                    <a:cubicBezTo>
                      <a:pt x="271449" y="315886"/>
                      <a:pt x="272584" y="316794"/>
                      <a:pt x="273548" y="317929"/>
                    </a:cubicBezTo>
                    <a:cubicBezTo>
                      <a:pt x="273435" y="299598"/>
                      <a:pt x="273548" y="281040"/>
                      <a:pt x="274854" y="262822"/>
                    </a:cubicBezTo>
                    <a:cubicBezTo>
                      <a:pt x="276159" y="244888"/>
                      <a:pt x="278599" y="227408"/>
                      <a:pt x="284104" y="210950"/>
                    </a:cubicBezTo>
                    <a:cubicBezTo>
                      <a:pt x="290631" y="190803"/>
                      <a:pt x="301471" y="174742"/>
                      <a:pt x="314524" y="158000"/>
                    </a:cubicBezTo>
                    <a:cubicBezTo>
                      <a:pt x="327350" y="141939"/>
                      <a:pt x="342163" y="126786"/>
                      <a:pt x="353910" y="107887"/>
                    </a:cubicBezTo>
                    <a:cubicBezTo>
                      <a:pt x="365261" y="89840"/>
                      <a:pt x="372355" y="68047"/>
                      <a:pt x="370085" y="46026"/>
                    </a:cubicBezTo>
                    <a:cubicBezTo>
                      <a:pt x="350051" y="72587"/>
                      <a:pt x="330358" y="94323"/>
                      <a:pt x="310892" y="111122"/>
                    </a:cubicBezTo>
                    <a:cubicBezTo>
                      <a:pt x="308451" y="113108"/>
                      <a:pt x="306068" y="115038"/>
                      <a:pt x="303627" y="116740"/>
                    </a:cubicBezTo>
                    <a:lnTo>
                      <a:pt x="299995" y="119237"/>
                    </a:lnTo>
                    <a:lnTo>
                      <a:pt x="296306" y="121905"/>
                    </a:lnTo>
                    <a:cubicBezTo>
                      <a:pt x="291369" y="125367"/>
                      <a:pt x="286431" y="128204"/>
                      <a:pt x="281324" y="130361"/>
                    </a:cubicBezTo>
                    <a:cubicBezTo>
                      <a:pt x="278770" y="131496"/>
                      <a:pt x="276216" y="132234"/>
                      <a:pt x="273605" y="133255"/>
                    </a:cubicBezTo>
                    <a:cubicBezTo>
                      <a:pt x="270995" y="134334"/>
                      <a:pt x="268327" y="135242"/>
                      <a:pt x="265603" y="135923"/>
                    </a:cubicBezTo>
                    <a:cubicBezTo>
                      <a:pt x="262879" y="136661"/>
                      <a:pt x="260098" y="137171"/>
                      <a:pt x="257260" y="137512"/>
                    </a:cubicBezTo>
                    <a:cubicBezTo>
                      <a:pt x="254423" y="137852"/>
                      <a:pt x="251415" y="137852"/>
                      <a:pt x="248407" y="138363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3" name="Google Shape;2923;p36"/>
              <p:cNvSpPr/>
              <p:nvPr/>
            </p:nvSpPr>
            <p:spPr>
              <a:xfrm>
                <a:off x="5194489" y="6448815"/>
                <a:ext cx="182119" cy="267759"/>
              </a:xfrm>
              <a:custGeom>
                <a:avLst/>
                <a:gdLst/>
                <a:ahLst/>
                <a:cxnLst/>
                <a:rect l="l" t="t" r="r" b="b"/>
                <a:pathLst>
                  <a:path w="182119" h="267759" extrusionOk="0">
                    <a:moveTo>
                      <a:pt x="177466" y="267760"/>
                    </a:moveTo>
                    <a:cubicBezTo>
                      <a:pt x="145344" y="211745"/>
                      <a:pt x="106979" y="157319"/>
                      <a:pt x="69863" y="104652"/>
                    </a:cubicBezTo>
                    <a:cubicBezTo>
                      <a:pt x="46537" y="71565"/>
                      <a:pt x="22417" y="37343"/>
                      <a:pt x="0" y="2951"/>
                    </a:cubicBezTo>
                    <a:lnTo>
                      <a:pt x="4483" y="0"/>
                    </a:lnTo>
                    <a:cubicBezTo>
                      <a:pt x="26844" y="34335"/>
                      <a:pt x="50964" y="68500"/>
                      <a:pt x="74233" y="101531"/>
                    </a:cubicBezTo>
                    <a:cubicBezTo>
                      <a:pt x="111406" y="154311"/>
                      <a:pt x="149884" y="208850"/>
                      <a:pt x="182120" y="265092"/>
                    </a:cubicBezTo>
                    <a:lnTo>
                      <a:pt x="177466" y="26776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4" name="Google Shape;2924;p36"/>
              <p:cNvSpPr/>
              <p:nvPr/>
            </p:nvSpPr>
            <p:spPr>
              <a:xfrm>
                <a:off x="5279392" y="6387068"/>
                <a:ext cx="106127" cy="332457"/>
              </a:xfrm>
              <a:custGeom>
                <a:avLst/>
                <a:gdLst/>
                <a:ahLst/>
                <a:cxnLst/>
                <a:rect l="l" t="t" r="r" b="b"/>
                <a:pathLst>
                  <a:path w="106127" h="332457" extrusionOk="0">
                    <a:moveTo>
                      <a:pt x="101020" y="332458"/>
                    </a:moveTo>
                    <a:cubicBezTo>
                      <a:pt x="79511" y="271108"/>
                      <a:pt x="61066" y="207318"/>
                      <a:pt x="43302" y="145684"/>
                    </a:cubicBezTo>
                    <a:cubicBezTo>
                      <a:pt x="29625" y="98296"/>
                      <a:pt x="15494" y="49261"/>
                      <a:pt x="0" y="1646"/>
                    </a:cubicBezTo>
                    <a:lnTo>
                      <a:pt x="5108" y="0"/>
                    </a:lnTo>
                    <a:cubicBezTo>
                      <a:pt x="20601" y="47672"/>
                      <a:pt x="34789" y="96763"/>
                      <a:pt x="48467" y="144209"/>
                    </a:cubicBezTo>
                    <a:cubicBezTo>
                      <a:pt x="66230" y="205785"/>
                      <a:pt x="84618" y="269462"/>
                      <a:pt x="106128" y="330699"/>
                    </a:cubicBezTo>
                    <a:lnTo>
                      <a:pt x="101077" y="3324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5" name="Google Shape;2925;p36"/>
              <p:cNvSpPr/>
              <p:nvPr/>
            </p:nvSpPr>
            <p:spPr>
              <a:xfrm>
                <a:off x="5382595" y="6487860"/>
                <a:ext cx="10755" cy="226386"/>
              </a:xfrm>
              <a:custGeom>
                <a:avLst/>
                <a:gdLst/>
                <a:ahLst/>
                <a:cxnLst/>
                <a:rect l="l" t="t" r="r" b="b"/>
                <a:pathLst>
                  <a:path w="10755" h="226386" extrusionOk="0">
                    <a:moveTo>
                      <a:pt x="5364" y="226387"/>
                    </a:moveTo>
                    <a:cubicBezTo>
                      <a:pt x="-1106" y="170145"/>
                      <a:pt x="-254" y="112257"/>
                      <a:pt x="540" y="56242"/>
                    </a:cubicBezTo>
                    <a:cubicBezTo>
                      <a:pt x="824" y="37854"/>
                      <a:pt x="1051" y="18785"/>
                      <a:pt x="1051" y="0"/>
                    </a:cubicBezTo>
                    <a:lnTo>
                      <a:pt x="6443" y="0"/>
                    </a:lnTo>
                    <a:cubicBezTo>
                      <a:pt x="6443" y="18842"/>
                      <a:pt x="6159" y="37911"/>
                      <a:pt x="5932" y="56356"/>
                    </a:cubicBezTo>
                    <a:cubicBezTo>
                      <a:pt x="5137" y="112200"/>
                      <a:pt x="4343" y="169918"/>
                      <a:pt x="10756" y="225763"/>
                    </a:cubicBezTo>
                    <a:lnTo>
                      <a:pt x="5421" y="2263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6" name="Google Shape;2926;p36"/>
              <p:cNvSpPr/>
              <p:nvPr/>
            </p:nvSpPr>
            <p:spPr>
              <a:xfrm>
                <a:off x="5365258" y="6558177"/>
                <a:ext cx="24687" cy="155218"/>
              </a:xfrm>
              <a:custGeom>
                <a:avLst/>
                <a:gdLst/>
                <a:ahLst/>
                <a:cxnLst/>
                <a:rect l="l" t="t" r="r" b="b"/>
                <a:pathLst>
                  <a:path w="24687" h="155218" extrusionOk="0">
                    <a:moveTo>
                      <a:pt x="19409" y="155162"/>
                    </a:moveTo>
                    <a:cubicBezTo>
                      <a:pt x="14302" y="127637"/>
                      <a:pt x="10953" y="100906"/>
                      <a:pt x="8343" y="78376"/>
                    </a:cubicBezTo>
                    <a:lnTo>
                      <a:pt x="0" y="568"/>
                    </a:lnTo>
                    <a:lnTo>
                      <a:pt x="5335" y="0"/>
                    </a:lnTo>
                    <a:lnTo>
                      <a:pt x="13677" y="77808"/>
                    </a:lnTo>
                    <a:cubicBezTo>
                      <a:pt x="16288" y="100225"/>
                      <a:pt x="19636" y="126842"/>
                      <a:pt x="24687" y="154254"/>
                    </a:cubicBezTo>
                    <a:lnTo>
                      <a:pt x="19409" y="1552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7" name="Google Shape;2927;p36"/>
              <p:cNvSpPr/>
              <p:nvPr/>
            </p:nvSpPr>
            <p:spPr>
              <a:xfrm>
                <a:off x="5335236" y="6633091"/>
                <a:ext cx="48012" cy="87399"/>
              </a:xfrm>
              <a:custGeom>
                <a:avLst/>
                <a:gdLst/>
                <a:ahLst/>
                <a:cxnLst/>
                <a:rect l="l" t="t" r="r" b="b"/>
                <a:pathLst>
                  <a:path w="48012" h="87399" extrusionOk="0">
                    <a:moveTo>
                      <a:pt x="43075" y="87399"/>
                    </a:moveTo>
                    <a:cubicBezTo>
                      <a:pt x="30022" y="58739"/>
                      <a:pt x="15550" y="30192"/>
                      <a:pt x="0" y="2667"/>
                    </a:cubicBezTo>
                    <a:lnTo>
                      <a:pt x="4710" y="0"/>
                    </a:lnTo>
                    <a:cubicBezTo>
                      <a:pt x="20317" y="27695"/>
                      <a:pt x="34903" y="56355"/>
                      <a:pt x="48013" y="85129"/>
                    </a:cubicBezTo>
                    <a:lnTo>
                      <a:pt x="43132" y="873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8" name="Google Shape;2928;p36"/>
              <p:cNvSpPr/>
              <p:nvPr/>
            </p:nvSpPr>
            <p:spPr>
              <a:xfrm>
                <a:off x="5437732" y="6433435"/>
                <a:ext cx="27327" cy="94209"/>
              </a:xfrm>
              <a:custGeom>
                <a:avLst/>
                <a:gdLst/>
                <a:ahLst/>
                <a:cxnLst/>
                <a:rect l="l" t="t" r="r" b="b"/>
                <a:pathLst>
                  <a:path w="27327" h="94209" extrusionOk="0">
                    <a:moveTo>
                      <a:pt x="4654" y="94210"/>
                    </a:moveTo>
                    <a:lnTo>
                      <a:pt x="0" y="91485"/>
                    </a:lnTo>
                    <a:cubicBezTo>
                      <a:pt x="8910" y="76162"/>
                      <a:pt x="14983" y="61974"/>
                      <a:pt x="18501" y="48070"/>
                    </a:cubicBezTo>
                    <a:cubicBezTo>
                      <a:pt x="22701" y="31498"/>
                      <a:pt x="23098" y="15267"/>
                      <a:pt x="19693" y="1249"/>
                    </a:cubicBezTo>
                    <a:lnTo>
                      <a:pt x="24914" y="0"/>
                    </a:lnTo>
                    <a:cubicBezTo>
                      <a:pt x="28490" y="14869"/>
                      <a:pt x="28093" y="31952"/>
                      <a:pt x="23723" y="49375"/>
                    </a:cubicBezTo>
                    <a:cubicBezTo>
                      <a:pt x="20090" y="63790"/>
                      <a:pt x="13848" y="78432"/>
                      <a:pt x="4654" y="9421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9" name="Google Shape;2929;p36"/>
              <p:cNvSpPr/>
              <p:nvPr/>
            </p:nvSpPr>
            <p:spPr>
              <a:xfrm>
                <a:off x="5139950" y="6504603"/>
                <a:ext cx="76900" cy="93698"/>
              </a:xfrm>
              <a:custGeom>
                <a:avLst/>
                <a:gdLst/>
                <a:ahLst/>
                <a:cxnLst/>
                <a:rect l="l" t="t" r="r" b="b"/>
                <a:pathLst>
                  <a:path w="76900" h="93698" extrusionOk="0">
                    <a:moveTo>
                      <a:pt x="74687" y="93699"/>
                    </a:moveTo>
                    <a:cubicBezTo>
                      <a:pt x="54142" y="84335"/>
                      <a:pt x="37457" y="72417"/>
                      <a:pt x="25028" y="58342"/>
                    </a:cubicBezTo>
                    <a:cubicBezTo>
                      <a:pt x="10272" y="41713"/>
                      <a:pt x="1873" y="22190"/>
                      <a:pt x="0" y="454"/>
                    </a:cubicBezTo>
                    <a:lnTo>
                      <a:pt x="5335" y="0"/>
                    </a:lnTo>
                    <a:cubicBezTo>
                      <a:pt x="7094" y="20601"/>
                      <a:pt x="15096" y="38989"/>
                      <a:pt x="29057" y="54766"/>
                    </a:cubicBezTo>
                    <a:cubicBezTo>
                      <a:pt x="40976" y="68274"/>
                      <a:pt x="57093" y="79681"/>
                      <a:pt x="76900" y="88761"/>
                    </a:cubicBezTo>
                    <a:lnTo>
                      <a:pt x="74687" y="936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0" name="Google Shape;2930;p36"/>
              <p:cNvSpPr/>
              <p:nvPr/>
            </p:nvSpPr>
            <p:spPr>
              <a:xfrm>
                <a:off x="5424963" y="6374711"/>
                <a:ext cx="428078" cy="384487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487" extrusionOk="0">
                    <a:moveTo>
                      <a:pt x="324115" y="364451"/>
                    </a:moveTo>
                    <a:cubicBezTo>
                      <a:pt x="327861" y="361216"/>
                      <a:pt x="331436" y="357584"/>
                      <a:pt x="334898" y="353668"/>
                    </a:cubicBezTo>
                    <a:cubicBezTo>
                      <a:pt x="336657" y="351682"/>
                      <a:pt x="338360" y="349639"/>
                      <a:pt x="340006" y="347539"/>
                    </a:cubicBezTo>
                    <a:cubicBezTo>
                      <a:pt x="341595" y="345439"/>
                      <a:pt x="343071" y="343225"/>
                      <a:pt x="344546" y="341012"/>
                    </a:cubicBezTo>
                    <a:cubicBezTo>
                      <a:pt x="350448" y="332102"/>
                      <a:pt x="355953" y="322284"/>
                      <a:pt x="361515" y="312409"/>
                    </a:cubicBezTo>
                    <a:cubicBezTo>
                      <a:pt x="367361" y="302534"/>
                      <a:pt x="371844" y="292886"/>
                      <a:pt x="377519" y="284032"/>
                    </a:cubicBezTo>
                    <a:cubicBezTo>
                      <a:pt x="383138" y="275236"/>
                      <a:pt x="389324" y="267347"/>
                      <a:pt x="396815" y="261558"/>
                    </a:cubicBezTo>
                    <a:cubicBezTo>
                      <a:pt x="401696" y="257813"/>
                      <a:pt x="407031" y="255032"/>
                      <a:pt x="412025" y="251683"/>
                    </a:cubicBezTo>
                    <a:cubicBezTo>
                      <a:pt x="417076" y="248278"/>
                      <a:pt x="421787" y="244249"/>
                      <a:pt x="424908" y="237892"/>
                    </a:cubicBezTo>
                    <a:cubicBezTo>
                      <a:pt x="428086" y="231536"/>
                      <a:pt x="428937" y="221264"/>
                      <a:pt x="427178" y="210935"/>
                    </a:cubicBezTo>
                    <a:cubicBezTo>
                      <a:pt x="426327" y="205770"/>
                      <a:pt x="424795" y="200663"/>
                      <a:pt x="422695" y="196066"/>
                    </a:cubicBezTo>
                    <a:cubicBezTo>
                      <a:pt x="420481" y="191525"/>
                      <a:pt x="417417" y="187666"/>
                      <a:pt x="413955" y="184772"/>
                    </a:cubicBezTo>
                    <a:cubicBezTo>
                      <a:pt x="415374" y="175805"/>
                      <a:pt x="416679" y="166554"/>
                      <a:pt x="417076" y="156736"/>
                    </a:cubicBezTo>
                    <a:cubicBezTo>
                      <a:pt x="417246" y="151855"/>
                      <a:pt x="417417" y="146691"/>
                      <a:pt x="416963" y="141526"/>
                    </a:cubicBezTo>
                    <a:cubicBezTo>
                      <a:pt x="416452" y="136418"/>
                      <a:pt x="415657" y="131084"/>
                      <a:pt x="414409" y="125579"/>
                    </a:cubicBezTo>
                    <a:cubicBezTo>
                      <a:pt x="410833" y="109745"/>
                      <a:pt x="404931" y="93286"/>
                      <a:pt x="393240" y="78871"/>
                    </a:cubicBezTo>
                    <a:cubicBezTo>
                      <a:pt x="387905" y="71323"/>
                      <a:pt x="382003" y="64683"/>
                      <a:pt x="375760" y="58894"/>
                    </a:cubicBezTo>
                    <a:cubicBezTo>
                      <a:pt x="369574" y="53049"/>
                      <a:pt x="362366" y="48565"/>
                      <a:pt x="355329" y="44479"/>
                    </a:cubicBezTo>
                    <a:cubicBezTo>
                      <a:pt x="345511" y="38917"/>
                      <a:pt x="335976" y="35058"/>
                      <a:pt x="326726" y="32220"/>
                    </a:cubicBezTo>
                    <a:cubicBezTo>
                      <a:pt x="317248" y="29610"/>
                      <a:pt x="307941" y="28134"/>
                      <a:pt x="298974" y="26829"/>
                    </a:cubicBezTo>
                    <a:cubicBezTo>
                      <a:pt x="295568" y="18656"/>
                      <a:pt x="287737" y="10768"/>
                      <a:pt x="278486" y="6114"/>
                    </a:cubicBezTo>
                    <a:cubicBezTo>
                      <a:pt x="269178" y="1404"/>
                      <a:pt x="259133" y="-810"/>
                      <a:pt x="252039" y="269"/>
                    </a:cubicBezTo>
                    <a:cubicBezTo>
                      <a:pt x="237908" y="2539"/>
                      <a:pt x="231097" y="12754"/>
                      <a:pt x="221052" y="19451"/>
                    </a:cubicBezTo>
                    <a:cubicBezTo>
                      <a:pt x="205445" y="30007"/>
                      <a:pt x="183425" y="33639"/>
                      <a:pt x="161802" y="37271"/>
                    </a:cubicBezTo>
                    <a:cubicBezTo>
                      <a:pt x="150735" y="39485"/>
                      <a:pt x="139555" y="41868"/>
                      <a:pt x="129226" y="44763"/>
                    </a:cubicBezTo>
                    <a:cubicBezTo>
                      <a:pt x="124062" y="46238"/>
                      <a:pt x="119011" y="47827"/>
                      <a:pt x="114300" y="49700"/>
                    </a:cubicBezTo>
                    <a:cubicBezTo>
                      <a:pt x="109419" y="51800"/>
                      <a:pt x="104879" y="54127"/>
                      <a:pt x="100623" y="56681"/>
                    </a:cubicBezTo>
                    <a:cubicBezTo>
                      <a:pt x="72700" y="73593"/>
                      <a:pt x="60669" y="102424"/>
                      <a:pt x="58626" y="131878"/>
                    </a:cubicBezTo>
                    <a:cubicBezTo>
                      <a:pt x="57831" y="142831"/>
                      <a:pt x="58285" y="153614"/>
                      <a:pt x="58966" y="164057"/>
                    </a:cubicBezTo>
                    <a:cubicBezTo>
                      <a:pt x="59363" y="169221"/>
                      <a:pt x="59761" y="174386"/>
                      <a:pt x="60158" y="179607"/>
                    </a:cubicBezTo>
                    <a:cubicBezTo>
                      <a:pt x="60442" y="184885"/>
                      <a:pt x="60725" y="190163"/>
                      <a:pt x="61009" y="195441"/>
                    </a:cubicBezTo>
                    <a:cubicBezTo>
                      <a:pt x="61406" y="205941"/>
                      <a:pt x="61634" y="215702"/>
                      <a:pt x="60612" y="225918"/>
                    </a:cubicBezTo>
                    <a:cubicBezTo>
                      <a:pt x="59534" y="236246"/>
                      <a:pt x="57661" y="246178"/>
                      <a:pt x="54596" y="255883"/>
                    </a:cubicBezTo>
                    <a:cubicBezTo>
                      <a:pt x="49545" y="272001"/>
                      <a:pt x="40862" y="288175"/>
                      <a:pt x="31271" y="303499"/>
                    </a:cubicBezTo>
                    <a:cubicBezTo>
                      <a:pt x="21623" y="318879"/>
                      <a:pt x="10840" y="333918"/>
                      <a:pt x="0" y="348617"/>
                    </a:cubicBezTo>
                    <a:cubicBezTo>
                      <a:pt x="795" y="348390"/>
                      <a:pt x="1532" y="348163"/>
                      <a:pt x="2384" y="347993"/>
                    </a:cubicBezTo>
                    <a:cubicBezTo>
                      <a:pt x="3178" y="347822"/>
                      <a:pt x="3689" y="348106"/>
                      <a:pt x="4370" y="348163"/>
                    </a:cubicBezTo>
                    <a:cubicBezTo>
                      <a:pt x="5618" y="348447"/>
                      <a:pt x="6981" y="348731"/>
                      <a:pt x="8229" y="349298"/>
                    </a:cubicBezTo>
                    <a:cubicBezTo>
                      <a:pt x="9137" y="350206"/>
                      <a:pt x="10045" y="351114"/>
                      <a:pt x="11067" y="351965"/>
                    </a:cubicBezTo>
                    <a:cubicBezTo>
                      <a:pt x="11294" y="352193"/>
                      <a:pt x="11634" y="352363"/>
                      <a:pt x="11805" y="352647"/>
                    </a:cubicBezTo>
                    <a:lnTo>
                      <a:pt x="12202" y="353611"/>
                    </a:lnTo>
                    <a:cubicBezTo>
                      <a:pt x="12486" y="354236"/>
                      <a:pt x="12769" y="354860"/>
                      <a:pt x="13053" y="355484"/>
                    </a:cubicBezTo>
                    <a:cubicBezTo>
                      <a:pt x="13564" y="355938"/>
                      <a:pt x="14302" y="356279"/>
                      <a:pt x="14699" y="356789"/>
                    </a:cubicBezTo>
                    <a:cubicBezTo>
                      <a:pt x="14983" y="357357"/>
                      <a:pt x="15323" y="357925"/>
                      <a:pt x="15664" y="358492"/>
                    </a:cubicBezTo>
                    <a:cubicBezTo>
                      <a:pt x="16231" y="359627"/>
                      <a:pt x="17423" y="360478"/>
                      <a:pt x="17196" y="361897"/>
                    </a:cubicBezTo>
                    <a:cubicBezTo>
                      <a:pt x="17310" y="363203"/>
                      <a:pt x="17366" y="364394"/>
                      <a:pt x="17366" y="365586"/>
                    </a:cubicBezTo>
                    <a:cubicBezTo>
                      <a:pt x="16969" y="366891"/>
                      <a:pt x="16174" y="368254"/>
                      <a:pt x="15380" y="369502"/>
                    </a:cubicBezTo>
                    <a:cubicBezTo>
                      <a:pt x="32746" y="363713"/>
                      <a:pt x="50396" y="358095"/>
                      <a:pt x="68103" y="353611"/>
                    </a:cubicBezTo>
                    <a:cubicBezTo>
                      <a:pt x="86037" y="349128"/>
                      <a:pt x="103006" y="346120"/>
                      <a:pt x="120373" y="346177"/>
                    </a:cubicBezTo>
                    <a:cubicBezTo>
                      <a:pt x="130531" y="346290"/>
                      <a:pt x="141087" y="347425"/>
                      <a:pt x="150792" y="349695"/>
                    </a:cubicBezTo>
                    <a:cubicBezTo>
                      <a:pt x="160440" y="351965"/>
                      <a:pt x="170145" y="355143"/>
                      <a:pt x="180020" y="358776"/>
                    </a:cubicBezTo>
                    <a:cubicBezTo>
                      <a:pt x="190179" y="362351"/>
                      <a:pt x="199145" y="366608"/>
                      <a:pt x="209077" y="370580"/>
                    </a:cubicBezTo>
                    <a:cubicBezTo>
                      <a:pt x="218895" y="374553"/>
                      <a:pt x="229054" y="378299"/>
                      <a:pt x="239780" y="380909"/>
                    </a:cubicBezTo>
                    <a:cubicBezTo>
                      <a:pt x="268554" y="388060"/>
                      <a:pt x="299655" y="385450"/>
                      <a:pt x="324115" y="364281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1" name="Google Shape;2931;p36"/>
              <p:cNvSpPr/>
              <p:nvPr/>
            </p:nvSpPr>
            <p:spPr>
              <a:xfrm>
                <a:off x="5424963" y="6374711"/>
                <a:ext cx="428078" cy="384487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487" extrusionOk="0">
                    <a:moveTo>
                      <a:pt x="324115" y="364451"/>
                    </a:moveTo>
                    <a:cubicBezTo>
                      <a:pt x="327861" y="361216"/>
                      <a:pt x="331436" y="357584"/>
                      <a:pt x="334898" y="353668"/>
                    </a:cubicBezTo>
                    <a:cubicBezTo>
                      <a:pt x="336657" y="351682"/>
                      <a:pt x="338360" y="349639"/>
                      <a:pt x="340006" y="347539"/>
                    </a:cubicBezTo>
                    <a:cubicBezTo>
                      <a:pt x="341595" y="345439"/>
                      <a:pt x="343071" y="343225"/>
                      <a:pt x="344546" y="341012"/>
                    </a:cubicBezTo>
                    <a:cubicBezTo>
                      <a:pt x="350448" y="332102"/>
                      <a:pt x="355953" y="322284"/>
                      <a:pt x="361515" y="312409"/>
                    </a:cubicBezTo>
                    <a:cubicBezTo>
                      <a:pt x="367361" y="302534"/>
                      <a:pt x="371844" y="292886"/>
                      <a:pt x="377519" y="284032"/>
                    </a:cubicBezTo>
                    <a:cubicBezTo>
                      <a:pt x="383138" y="275236"/>
                      <a:pt x="389324" y="267347"/>
                      <a:pt x="396815" y="261558"/>
                    </a:cubicBezTo>
                    <a:cubicBezTo>
                      <a:pt x="401696" y="257813"/>
                      <a:pt x="407031" y="255032"/>
                      <a:pt x="412025" y="251683"/>
                    </a:cubicBezTo>
                    <a:cubicBezTo>
                      <a:pt x="417076" y="248278"/>
                      <a:pt x="421787" y="244249"/>
                      <a:pt x="424908" y="237892"/>
                    </a:cubicBezTo>
                    <a:cubicBezTo>
                      <a:pt x="428086" y="231536"/>
                      <a:pt x="428937" y="221264"/>
                      <a:pt x="427178" y="210935"/>
                    </a:cubicBezTo>
                    <a:cubicBezTo>
                      <a:pt x="426327" y="205770"/>
                      <a:pt x="424795" y="200663"/>
                      <a:pt x="422695" y="196066"/>
                    </a:cubicBezTo>
                    <a:cubicBezTo>
                      <a:pt x="420481" y="191525"/>
                      <a:pt x="417417" y="187666"/>
                      <a:pt x="413955" y="184772"/>
                    </a:cubicBezTo>
                    <a:cubicBezTo>
                      <a:pt x="415374" y="175805"/>
                      <a:pt x="416679" y="166554"/>
                      <a:pt x="417076" y="156736"/>
                    </a:cubicBezTo>
                    <a:cubicBezTo>
                      <a:pt x="417246" y="151855"/>
                      <a:pt x="417417" y="146691"/>
                      <a:pt x="416963" y="141526"/>
                    </a:cubicBezTo>
                    <a:cubicBezTo>
                      <a:pt x="416452" y="136418"/>
                      <a:pt x="415657" y="131084"/>
                      <a:pt x="414409" y="125579"/>
                    </a:cubicBezTo>
                    <a:cubicBezTo>
                      <a:pt x="410833" y="109745"/>
                      <a:pt x="404931" y="93286"/>
                      <a:pt x="393240" y="78871"/>
                    </a:cubicBezTo>
                    <a:cubicBezTo>
                      <a:pt x="387905" y="71323"/>
                      <a:pt x="382003" y="64683"/>
                      <a:pt x="375760" y="58894"/>
                    </a:cubicBezTo>
                    <a:cubicBezTo>
                      <a:pt x="369574" y="53049"/>
                      <a:pt x="362366" y="48565"/>
                      <a:pt x="355329" y="44479"/>
                    </a:cubicBezTo>
                    <a:cubicBezTo>
                      <a:pt x="345511" y="38917"/>
                      <a:pt x="335976" y="35058"/>
                      <a:pt x="326726" y="32220"/>
                    </a:cubicBezTo>
                    <a:cubicBezTo>
                      <a:pt x="317248" y="29610"/>
                      <a:pt x="307941" y="28134"/>
                      <a:pt x="298974" y="26829"/>
                    </a:cubicBezTo>
                    <a:cubicBezTo>
                      <a:pt x="295568" y="18656"/>
                      <a:pt x="287737" y="10768"/>
                      <a:pt x="278486" y="6114"/>
                    </a:cubicBezTo>
                    <a:cubicBezTo>
                      <a:pt x="269178" y="1404"/>
                      <a:pt x="259133" y="-810"/>
                      <a:pt x="252039" y="269"/>
                    </a:cubicBezTo>
                    <a:cubicBezTo>
                      <a:pt x="237908" y="2539"/>
                      <a:pt x="231097" y="12754"/>
                      <a:pt x="221052" y="19451"/>
                    </a:cubicBezTo>
                    <a:cubicBezTo>
                      <a:pt x="205445" y="30007"/>
                      <a:pt x="183425" y="33639"/>
                      <a:pt x="161802" y="37271"/>
                    </a:cubicBezTo>
                    <a:cubicBezTo>
                      <a:pt x="150735" y="39485"/>
                      <a:pt x="139555" y="41868"/>
                      <a:pt x="129226" y="44763"/>
                    </a:cubicBezTo>
                    <a:cubicBezTo>
                      <a:pt x="124062" y="46238"/>
                      <a:pt x="119011" y="47827"/>
                      <a:pt x="114300" y="49700"/>
                    </a:cubicBezTo>
                    <a:cubicBezTo>
                      <a:pt x="109419" y="51800"/>
                      <a:pt x="104879" y="54127"/>
                      <a:pt x="100623" y="56681"/>
                    </a:cubicBezTo>
                    <a:cubicBezTo>
                      <a:pt x="72700" y="73593"/>
                      <a:pt x="60669" y="102424"/>
                      <a:pt x="58626" y="131878"/>
                    </a:cubicBezTo>
                    <a:cubicBezTo>
                      <a:pt x="57831" y="142831"/>
                      <a:pt x="58285" y="153614"/>
                      <a:pt x="58966" y="164057"/>
                    </a:cubicBezTo>
                    <a:cubicBezTo>
                      <a:pt x="59363" y="169221"/>
                      <a:pt x="59761" y="174386"/>
                      <a:pt x="60158" y="179607"/>
                    </a:cubicBezTo>
                    <a:cubicBezTo>
                      <a:pt x="60442" y="184885"/>
                      <a:pt x="60725" y="190163"/>
                      <a:pt x="61009" y="195441"/>
                    </a:cubicBezTo>
                    <a:cubicBezTo>
                      <a:pt x="61406" y="205941"/>
                      <a:pt x="61634" y="215702"/>
                      <a:pt x="60612" y="225918"/>
                    </a:cubicBezTo>
                    <a:cubicBezTo>
                      <a:pt x="59534" y="236246"/>
                      <a:pt x="57661" y="246178"/>
                      <a:pt x="54596" y="255883"/>
                    </a:cubicBezTo>
                    <a:cubicBezTo>
                      <a:pt x="49545" y="272001"/>
                      <a:pt x="40862" y="288175"/>
                      <a:pt x="31271" y="303499"/>
                    </a:cubicBezTo>
                    <a:cubicBezTo>
                      <a:pt x="21623" y="318879"/>
                      <a:pt x="10840" y="333918"/>
                      <a:pt x="0" y="348617"/>
                    </a:cubicBezTo>
                    <a:cubicBezTo>
                      <a:pt x="795" y="348390"/>
                      <a:pt x="1532" y="348163"/>
                      <a:pt x="2384" y="347993"/>
                    </a:cubicBezTo>
                    <a:cubicBezTo>
                      <a:pt x="3178" y="347822"/>
                      <a:pt x="3689" y="348106"/>
                      <a:pt x="4370" y="348163"/>
                    </a:cubicBezTo>
                    <a:cubicBezTo>
                      <a:pt x="5618" y="348447"/>
                      <a:pt x="6981" y="348731"/>
                      <a:pt x="8229" y="349298"/>
                    </a:cubicBezTo>
                    <a:cubicBezTo>
                      <a:pt x="9137" y="350206"/>
                      <a:pt x="10045" y="351114"/>
                      <a:pt x="11067" y="351965"/>
                    </a:cubicBezTo>
                    <a:cubicBezTo>
                      <a:pt x="11294" y="352193"/>
                      <a:pt x="11634" y="352363"/>
                      <a:pt x="11805" y="352647"/>
                    </a:cubicBezTo>
                    <a:lnTo>
                      <a:pt x="12202" y="353611"/>
                    </a:lnTo>
                    <a:cubicBezTo>
                      <a:pt x="12486" y="354236"/>
                      <a:pt x="12769" y="354860"/>
                      <a:pt x="13053" y="355484"/>
                    </a:cubicBezTo>
                    <a:cubicBezTo>
                      <a:pt x="13564" y="355938"/>
                      <a:pt x="14302" y="356279"/>
                      <a:pt x="14699" y="356789"/>
                    </a:cubicBezTo>
                    <a:cubicBezTo>
                      <a:pt x="14983" y="357357"/>
                      <a:pt x="15323" y="357925"/>
                      <a:pt x="15664" y="358492"/>
                    </a:cubicBezTo>
                    <a:cubicBezTo>
                      <a:pt x="16231" y="359627"/>
                      <a:pt x="17423" y="360478"/>
                      <a:pt x="17196" y="361897"/>
                    </a:cubicBezTo>
                    <a:cubicBezTo>
                      <a:pt x="17310" y="363203"/>
                      <a:pt x="17366" y="364394"/>
                      <a:pt x="17366" y="365586"/>
                    </a:cubicBezTo>
                    <a:cubicBezTo>
                      <a:pt x="16969" y="366891"/>
                      <a:pt x="16174" y="368254"/>
                      <a:pt x="15380" y="369502"/>
                    </a:cubicBezTo>
                    <a:cubicBezTo>
                      <a:pt x="32746" y="363713"/>
                      <a:pt x="50396" y="358095"/>
                      <a:pt x="68103" y="353611"/>
                    </a:cubicBezTo>
                    <a:cubicBezTo>
                      <a:pt x="86037" y="349128"/>
                      <a:pt x="103006" y="346120"/>
                      <a:pt x="120373" y="346177"/>
                    </a:cubicBezTo>
                    <a:cubicBezTo>
                      <a:pt x="130531" y="346290"/>
                      <a:pt x="141087" y="347425"/>
                      <a:pt x="150792" y="349695"/>
                    </a:cubicBezTo>
                    <a:cubicBezTo>
                      <a:pt x="160440" y="351965"/>
                      <a:pt x="170145" y="355143"/>
                      <a:pt x="180020" y="358776"/>
                    </a:cubicBezTo>
                    <a:cubicBezTo>
                      <a:pt x="190179" y="362351"/>
                      <a:pt x="199145" y="366608"/>
                      <a:pt x="209077" y="370580"/>
                    </a:cubicBezTo>
                    <a:cubicBezTo>
                      <a:pt x="218895" y="374553"/>
                      <a:pt x="229054" y="378299"/>
                      <a:pt x="239780" y="380909"/>
                    </a:cubicBezTo>
                    <a:cubicBezTo>
                      <a:pt x="268554" y="388060"/>
                      <a:pt x="299655" y="385450"/>
                      <a:pt x="324115" y="36428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2" name="Google Shape;2932;p36"/>
              <p:cNvSpPr/>
              <p:nvPr/>
            </p:nvSpPr>
            <p:spPr>
              <a:xfrm>
                <a:off x="5425188" y="6423049"/>
                <a:ext cx="303684" cy="336174"/>
              </a:xfrm>
              <a:custGeom>
                <a:avLst/>
                <a:gdLst/>
                <a:ahLst/>
                <a:cxnLst/>
                <a:rect l="l" t="t" r="r" b="b"/>
                <a:pathLst>
                  <a:path w="303684" h="336174" extrusionOk="0">
                    <a:moveTo>
                      <a:pt x="178204" y="241994"/>
                    </a:moveTo>
                    <a:cubicBezTo>
                      <a:pt x="174345" y="234219"/>
                      <a:pt x="177012" y="225535"/>
                      <a:pt x="182176" y="216455"/>
                    </a:cubicBezTo>
                    <a:cubicBezTo>
                      <a:pt x="187681" y="207261"/>
                      <a:pt x="197046" y="197046"/>
                      <a:pt x="208396" y="186603"/>
                    </a:cubicBezTo>
                    <a:cubicBezTo>
                      <a:pt x="231041" y="165661"/>
                      <a:pt x="262084" y="144322"/>
                      <a:pt x="286829" y="128034"/>
                    </a:cubicBezTo>
                    <a:cubicBezTo>
                      <a:pt x="254025" y="132518"/>
                      <a:pt x="220712" y="149260"/>
                      <a:pt x="191995" y="159986"/>
                    </a:cubicBezTo>
                    <a:cubicBezTo>
                      <a:pt x="177750" y="165321"/>
                      <a:pt x="163789" y="170145"/>
                      <a:pt x="152041" y="171507"/>
                    </a:cubicBezTo>
                    <a:cubicBezTo>
                      <a:pt x="146082" y="172301"/>
                      <a:pt x="140804" y="172074"/>
                      <a:pt x="135526" y="171223"/>
                    </a:cubicBezTo>
                    <a:cubicBezTo>
                      <a:pt x="130191" y="170429"/>
                      <a:pt x="125310" y="168669"/>
                      <a:pt x="120827" y="165491"/>
                    </a:cubicBezTo>
                    <a:cubicBezTo>
                      <a:pt x="114981" y="162086"/>
                      <a:pt x="109590" y="159362"/>
                      <a:pt x="105844" y="155219"/>
                    </a:cubicBezTo>
                    <a:cubicBezTo>
                      <a:pt x="103914" y="153232"/>
                      <a:pt x="102269" y="151019"/>
                      <a:pt x="100850" y="148579"/>
                    </a:cubicBezTo>
                    <a:cubicBezTo>
                      <a:pt x="99431" y="146138"/>
                      <a:pt x="98012" y="143982"/>
                      <a:pt x="96934" y="141371"/>
                    </a:cubicBezTo>
                    <a:cubicBezTo>
                      <a:pt x="92450" y="131269"/>
                      <a:pt x="91542" y="117535"/>
                      <a:pt x="91883" y="103006"/>
                    </a:cubicBezTo>
                    <a:cubicBezTo>
                      <a:pt x="93075" y="73381"/>
                      <a:pt x="102269" y="35016"/>
                      <a:pt x="118159" y="0"/>
                    </a:cubicBezTo>
                    <a:cubicBezTo>
                      <a:pt x="112030" y="2100"/>
                      <a:pt x="105957" y="5221"/>
                      <a:pt x="100623" y="8399"/>
                    </a:cubicBezTo>
                    <a:cubicBezTo>
                      <a:pt x="72700" y="25312"/>
                      <a:pt x="60669" y="54142"/>
                      <a:pt x="58626" y="83597"/>
                    </a:cubicBezTo>
                    <a:cubicBezTo>
                      <a:pt x="57831" y="94550"/>
                      <a:pt x="58285" y="105333"/>
                      <a:pt x="58966" y="115776"/>
                    </a:cubicBezTo>
                    <a:cubicBezTo>
                      <a:pt x="59363" y="120940"/>
                      <a:pt x="59761" y="126105"/>
                      <a:pt x="60158" y="131326"/>
                    </a:cubicBezTo>
                    <a:cubicBezTo>
                      <a:pt x="60442" y="136604"/>
                      <a:pt x="60725" y="141882"/>
                      <a:pt x="61009" y="147160"/>
                    </a:cubicBezTo>
                    <a:cubicBezTo>
                      <a:pt x="61407" y="157659"/>
                      <a:pt x="61634" y="167421"/>
                      <a:pt x="60612" y="177636"/>
                    </a:cubicBezTo>
                    <a:cubicBezTo>
                      <a:pt x="59534" y="187965"/>
                      <a:pt x="57661" y="197897"/>
                      <a:pt x="54596" y="207602"/>
                    </a:cubicBezTo>
                    <a:cubicBezTo>
                      <a:pt x="49545" y="223719"/>
                      <a:pt x="40862" y="239894"/>
                      <a:pt x="31271" y="255217"/>
                    </a:cubicBezTo>
                    <a:cubicBezTo>
                      <a:pt x="21623" y="270597"/>
                      <a:pt x="10840" y="285637"/>
                      <a:pt x="0" y="300336"/>
                    </a:cubicBezTo>
                    <a:cubicBezTo>
                      <a:pt x="795" y="300109"/>
                      <a:pt x="1532" y="299882"/>
                      <a:pt x="2384" y="299711"/>
                    </a:cubicBezTo>
                    <a:cubicBezTo>
                      <a:pt x="3178" y="299541"/>
                      <a:pt x="3689" y="299825"/>
                      <a:pt x="4370" y="299882"/>
                    </a:cubicBezTo>
                    <a:cubicBezTo>
                      <a:pt x="5619" y="300165"/>
                      <a:pt x="6981" y="300449"/>
                      <a:pt x="8229" y="301017"/>
                    </a:cubicBezTo>
                    <a:cubicBezTo>
                      <a:pt x="9137" y="301925"/>
                      <a:pt x="10045" y="302833"/>
                      <a:pt x="11067" y="303684"/>
                    </a:cubicBezTo>
                    <a:cubicBezTo>
                      <a:pt x="11294" y="303911"/>
                      <a:pt x="11634" y="304081"/>
                      <a:pt x="11805" y="304365"/>
                    </a:cubicBezTo>
                    <a:lnTo>
                      <a:pt x="12202" y="305330"/>
                    </a:lnTo>
                    <a:cubicBezTo>
                      <a:pt x="12486" y="305954"/>
                      <a:pt x="12769" y="306578"/>
                      <a:pt x="13053" y="307203"/>
                    </a:cubicBezTo>
                    <a:cubicBezTo>
                      <a:pt x="13564" y="307657"/>
                      <a:pt x="14302" y="307997"/>
                      <a:pt x="14699" y="308508"/>
                    </a:cubicBezTo>
                    <a:cubicBezTo>
                      <a:pt x="14983" y="309076"/>
                      <a:pt x="15323" y="309643"/>
                      <a:pt x="15664" y="310211"/>
                    </a:cubicBezTo>
                    <a:cubicBezTo>
                      <a:pt x="16231" y="311346"/>
                      <a:pt x="17423" y="312197"/>
                      <a:pt x="17196" y="313616"/>
                    </a:cubicBezTo>
                    <a:cubicBezTo>
                      <a:pt x="17310" y="314921"/>
                      <a:pt x="17366" y="316113"/>
                      <a:pt x="17366" y="317305"/>
                    </a:cubicBezTo>
                    <a:cubicBezTo>
                      <a:pt x="16969" y="318610"/>
                      <a:pt x="16175" y="319972"/>
                      <a:pt x="15380" y="321221"/>
                    </a:cubicBezTo>
                    <a:cubicBezTo>
                      <a:pt x="32746" y="315432"/>
                      <a:pt x="50396" y="309813"/>
                      <a:pt x="68103" y="305330"/>
                    </a:cubicBezTo>
                    <a:cubicBezTo>
                      <a:pt x="86037" y="300846"/>
                      <a:pt x="103006" y="297839"/>
                      <a:pt x="120373" y="297895"/>
                    </a:cubicBezTo>
                    <a:cubicBezTo>
                      <a:pt x="130531" y="298009"/>
                      <a:pt x="141087" y="299144"/>
                      <a:pt x="150792" y="301414"/>
                    </a:cubicBezTo>
                    <a:cubicBezTo>
                      <a:pt x="160440" y="303684"/>
                      <a:pt x="170145" y="306862"/>
                      <a:pt x="180020" y="310494"/>
                    </a:cubicBezTo>
                    <a:cubicBezTo>
                      <a:pt x="190179" y="314070"/>
                      <a:pt x="199145" y="318326"/>
                      <a:pt x="209077" y="322299"/>
                    </a:cubicBezTo>
                    <a:cubicBezTo>
                      <a:pt x="218895" y="326272"/>
                      <a:pt x="229054" y="330017"/>
                      <a:pt x="239780" y="332628"/>
                    </a:cubicBezTo>
                    <a:cubicBezTo>
                      <a:pt x="261063" y="337849"/>
                      <a:pt x="283480" y="337849"/>
                      <a:pt x="303684" y="328939"/>
                    </a:cubicBezTo>
                    <a:cubicBezTo>
                      <a:pt x="288134" y="323547"/>
                      <a:pt x="273435" y="317815"/>
                      <a:pt x="260268" y="311743"/>
                    </a:cubicBezTo>
                    <a:cubicBezTo>
                      <a:pt x="256977" y="310211"/>
                      <a:pt x="253798" y="308678"/>
                      <a:pt x="250620" y="307146"/>
                    </a:cubicBezTo>
                    <a:cubicBezTo>
                      <a:pt x="247329" y="305614"/>
                      <a:pt x="244094" y="304024"/>
                      <a:pt x="241029" y="302492"/>
                    </a:cubicBezTo>
                    <a:cubicBezTo>
                      <a:pt x="234843" y="299314"/>
                      <a:pt x="229054" y="296079"/>
                      <a:pt x="223776" y="292674"/>
                    </a:cubicBezTo>
                    <a:cubicBezTo>
                      <a:pt x="213674" y="285750"/>
                      <a:pt x="203345" y="278826"/>
                      <a:pt x="196421" y="270540"/>
                    </a:cubicBezTo>
                    <a:cubicBezTo>
                      <a:pt x="195513" y="269519"/>
                      <a:pt x="194662" y="268441"/>
                      <a:pt x="193867" y="267362"/>
                    </a:cubicBezTo>
                    <a:cubicBezTo>
                      <a:pt x="192903" y="266341"/>
                      <a:pt x="191995" y="265262"/>
                      <a:pt x="191087" y="264184"/>
                    </a:cubicBezTo>
                    <a:cubicBezTo>
                      <a:pt x="189327" y="262027"/>
                      <a:pt x="187681" y="259757"/>
                      <a:pt x="186206" y="257374"/>
                    </a:cubicBezTo>
                    <a:cubicBezTo>
                      <a:pt x="184730" y="254990"/>
                      <a:pt x="183425" y="252493"/>
                      <a:pt x="182290" y="249882"/>
                    </a:cubicBezTo>
                    <a:cubicBezTo>
                      <a:pt x="181212" y="247215"/>
                      <a:pt x="179623" y="244718"/>
                      <a:pt x="178487" y="241880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3" name="Google Shape;2933;p36"/>
              <p:cNvSpPr/>
              <p:nvPr/>
            </p:nvSpPr>
            <p:spPr>
              <a:xfrm>
                <a:off x="5430184" y="6470891"/>
                <a:ext cx="201699" cy="254252"/>
              </a:xfrm>
              <a:custGeom>
                <a:avLst/>
                <a:gdLst/>
                <a:ahLst/>
                <a:cxnLst/>
                <a:rect l="l" t="t" r="r" b="b"/>
                <a:pathLst>
                  <a:path w="201699" h="254252" extrusionOk="0">
                    <a:moveTo>
                      <a:pt x="3973" y="254253"/>
                    </a:moveTo>
                    <a:lnTo>
                      <a:pt x="0" y="250620"/>
                    </a:lnTo>
                    <a:cubicBezTo>
                      <a:pt x="36095" y="210780"/>
                      <a:pt x="69465" y="167705"/>
                      <a:pt x="100169" y="127070"/>
                    </a:cubicBezTo>
                    <a:cubicBezTo>
                      <a:pt x="107717" y="117081"/>
                      <a:pt x="115208" y="107092"/>
                      <a:pt x="122699" y="97161"/>
                    </a:cubicBezTo>
                    <a:cubicBezTo>
                      <a:pt x="146819" y="65039"/>
                      <a:pt x="171734" y="31838"/>
                      <a:pt x="197500" y="0"/>
                    </a:cubicBezTo>
                    <a:lnTo>
                      <a:pt x="201699" y="3405"/>
                    </a:lnTo>
                    <a:cubicBezTo>
                      <a:pt x="175990" y="35187"/>
                      <a:pt x="151076" y="68330"/>
                      <a:pt x="127013" y="100396"/>
                    </a:cubicBezTo>
                    <a:cubicBezTo>
                      <a:pt x="119521" y="110384"/>
                      <a:pt x="112030" y="120373"/>
                      <a:pt x="104482" y="130361"/>
                    </a:cubicBezTo>
                    <a:cubicBezTo>
                      <a:pt x="73722" y="171053"/>
                      <a:pt x="40238" y="214242"/>
                      <a:pt x="4029" y="25425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4" name="Google Shape;2934;p36"/>
              <p:cNvSpPr/>
              <p:nvPr/>
            </p:nvSpPr>
            <p:spPr>
              <a:xfrm>
                <a:off x="5430524" y="6532298"/>
                <a:ext cx="286147" cy="202664"/>
              </a:xfrm>
              <a:custGeom>
                <a:avLst/>
                <a:gdLst/>
                <a:ahLst/>
                <a:cxnLst/>
                <a:rect l="l" t="t" r="r" b="b"/>
                <a:pathLst>
                  <a:path w="286147" h="202664" extrusionOk="0">
                    <a:moveTo>
                      <a:pt x="3235" y="202607"/>
                    </a:moveTo>
                    <a:lnTo>
                      <a:pt x="0" y="198351"/>
                    </a:lnTo>
                    <a:cubicBezTo>
                      <a:pt x="51304" y="159248"/>
                      <a:pt x="105844" y="122246"/>
                      <a:pt x="158567" y="86435"/>
                    </a:cubicBezTo>
                    <a:cubicBezTo>
                      <a:pt x="199656" y="58512"/>
                      <a:pt x="242221" y="29682"/>
                      <a:pt x="282969" y="0"/>
                    </a:cubicBezTo>
                    <a:lnTo>
                      <a:pt x="286147" y="4370"/>
                    </a:lnTo>
                    <a:cubicBezTo>
                      <a:pt x="245342" y="34108"/>
                      <a:pt x="202778" y="62996"/>
                      <a:pt x="161632" y="90918"/>
                    </a:cubicBezTo>
                    <a:cubicBezTo>
                      <a:pt x="108965" y="126672"/>
                      <a:pt x="54483" y="163618"/>
                      <a:pt x="3292" y="20266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5" name="Google Shape;2935;p36"/>
              <p:cNvSpPr/>
              <p:nvPr/>
            </p:nvSpPr>
            <p:spPr>
              <a:xfrm>
                <a:off x="5437958" y="6661978"/>
                <a:ext cx="215376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15376" h="79340" extrusionOk="0">
                    <a:moveTo>
                      <a:pt x="2270" y="79283"/>
                    </a:moveTo>
                    <a:lnTo>
                      <a:pt x="0" y="74403"/>
                    </a:lnTo>
                    <a:cubicBezTo>
                      <a:pt x="29398" y="60952"/>
                      <a:pt x="62882" y="48126"/>
                      <a:pt x="105447" y="34222"/>
                    </a:cubicBezTo>
                    <a:cubicBezTo>
                      <a:pt x="124232" y="28036"/>
                      <a:pt x="143585" y="22020"/>
                      <a:pt x="162313" y="16231"/>
                    </a:cubicBezTo>
                    <a:cubicBezTo>
                      <a:pt x="179452" y="10896"/>
                      <a:pt x="196648" y="5562"/>
                      <a:pt x="213731" y="0"/>
                    </a:cubicBezTo>
                    <a:lnTo>
                      <a:pt x="215377" y="5108"/>
                    </a:lnTo>
                    <a:cubicBezTo>
                      <a:pt x="198237" y="10670"/>
                      <a:pt x="181041" y="16004"/>
                      <a:pt x="163902" y="21339"/>
                    </a:cubicBezTo>
                    <a:cubicBezTo>
                      <a:pt x="145230" y="27128"/>
                      <a:pt x="125878" y="33144"/>
                      <a:pt x="107093" y="39330"/>
                    </a:cubicBezTo>
                    <a:cubicBezTo>
                      <a:pt x="64698" y="53234"/>
                      <a:pt x="31384" y="65947"/>
                      <a:pt x="2213" y="793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6" name="Google Shape;2936;p36"/>
              <p:cNvSpPr/>
              <p:nvPr/>
            </p:nvSpPr>
            <p:spPr>
              <a:xfrm>
                <a:off x="5437675" y="6666461"/>
                <a:ext cx="143300" cy="71338"/>
              </a:xfrm>
              <a:custGeom>
                <a:avLst/>
                <a:gdLst/>
                <a:ahLst/>
                <a:cxnLst/>
                <a:rect l="l" t="t" r="r" b="b"/>
                <a:pathLst>
                  <a:path w="143300" h="71338" extrusionOk="0">
                    <a:moveTo>
                      <a:pt x="2554" y="71338"/>
                    </a:moveTo>
                    <a:lnTo>
                      <a:pt x="0" y="66628"/>
                    </a:lnTo>
                    <a:cubicBezTo>
                      <a:pt x="35868" y="47105"/>
                      <a:pt x="73835" y="30136"/>
                      <a:pt x="110554" y="13734"/>
                    </a:cubicBezTo>
                    <a:cubicBezTo>
                      <a:pt x="120713" y="9194"/>
                      <a:pt x="130929" y="4654"/>
                      <a:pt x="141087" y="0"/>
                    </a:cubicBezTo>
                    <a:lnTo>
                      <a:pt x="143301" y="4881"/>
                    </a:lnTo>
                    <a:cubicBezTo>
                      <a:pt x="133085" y="9535"/>
                      <a:pt x="122927" y="14075"/>
                      <a:pt x="112711" y="18615"/>
                    </a:cubicBezTo>
                    <a:cubicBezTo>
                      <a:pt x="76105" y="34960"/>
                      <a:pt x="38251" y="51929"/>
                      <a:pt x="2554" y="713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7" name="Google Shape;2937;p36"/>
              <p:cNvSpPr/>
              <p:nvPr/>
            </p:nvSpPr>
            <p:spPr>
              <a:xfrm>
                <a:off x="5428594" y="6661524"/>
                <a:ext cx="71451" cy="71395"/>
              </a:xfrm>
              <a:custGeom>
                <a:avLst/>
                <a:gdLst/>
                <a:ahLst/>
                <a:cxnLst/>
                <a:rect l="l" t="t" r="r" b="b"/>
                <a:pathLst>
                  <a:path w="71451" h="71395" extrusionOk="0">
                    <a:moveTo>
                      <a:pt x="3632" y="71395"/>
                    </a:moveTo>
                    <a:lnTo>
                      <a:pt x="0" y="67422"/>
                    </a:lnTo>
                    <a:cubicBezTo>
                      <a:pt x="23325" y="46083"/>
                      <a:pt x="46027" y="23382"/>
                      <a:pt x="67479" y="0"/>
                    </a:cubicBezTo>
                    <a:lnTo>
                      <a:pt x="71452" y="3632"/>
                    </a:lnTo>
                    <a:cubicBezTo>
                      <a:pt x="49886" y="27128"/>
                      <a:pt x="27071" y="49886"/>
                      <a:pt x="3632" y="713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8" name="Google Shape;2938;p36"/>
              <p:cNvSpPr/>
              <p:nvPr/>
            </p:nvSpPr>
            <p:spPr>
              <a:xfrm>
                <a:off x="5631939" y="6715893"/>
                <a:ext cx="95912" cy="18841"/>
              </a:xfrm>
              <a:custGeom>
                <a:avLst/>
                <a:gdLst/>
                <a:ahLst/>
                <a:cxnLst/>
                <a:rect l="l" t="t" r="r" b="b"/>
                <a:pathLst>
                  <a:path w="95912" h="18841" extrusionOk="0">
                    <a:moveTo>
                      <a:pt x="39443" y="18842"/>
                    </a:moveTo>
                    <a:cubicBezTo>
                      <a:pt x="27014" y="18842"/>
                      <a:pt x="13791" y="17310"/>
                      <a:pt x="0" y="14188"/>
                    </a:cubicBezTo>
                    <a:lnTo>
                      <a:pt x="1192" y="8967"/>
                    </a:lnTo>
                    <a:cubicBezTo>
                      <a:pt x="17991" y="12713"/>
                      <a:pt x="33825" y="14188"/>
                      <a:pt x="48353" y="13223"/>
                    </a:cubicBezTo>
                    <a:cubicBezTo>
                      <a:pt x="65493" y="12088"/>
                      <a:pt x="80532" y="7661"/>
                      <a:pt x="93131" y="0"/>
                    </a:cubicBezTo>
                    <a:lnTo>
                      <a:pt x="95912" y="4597"/>
                    </a:lnTo>
                    <a:cubicBezTo>
                      <a:pt x="82575" y="12656"/>
                      <a:pt x="66741" y="17366"/>
                      <a:pt x="48694" y="18558"/>
                    </a:cubicBezTo>
                    <a:cubicBezTo>
                      <a:pt x="45686" y="18728"/>
                      <a:pt x="42621" y="18842"/>
                      <a:pt x="39500" y="1884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9" name="Google Shape;2939;p36"/>
              <p:cNvSpPr/>
              <p:nvPr/>
            </p:nvSpPr>
            <p:spPr>
              <a:xfrm>
                <a:off x="5494541" y="6435761"/>
                <a:ext cx="67535" cy="100111"/>
              </a:xfrm>
              <a:custGeom>
                <a:avLst/>
                <a:gdLst/>
                <a:ahLst/>
                <a:cxnLst/>
                <a:rect l="l" t="t" r="r" b="b"/>
                <a:pathLst>
                  <a:path w="67535" h="100111" extrusionOk="0">
                    <a:moveTo>
                      <a:pt x="5335" y="100112"/>
                    </a:moveTo>
                    <a:lnTo>
                      <a:pt x="0" y="99488"/>
                    </a:lnTo>
                    <a:cubicBezTo>
                      <a:pt x="2781" y="76616"/>
                      <a:pt x="8740" y="57604"/>
                      <a:pt x="18274" y="41316"/>
                    </a:cubicBezTo>
                    <a:cubicBezTo>
                      <a:pt x="29511" y="22190"/>
                      <a:pt x="45402" y="8286"/>
                      <a:pt x="65493" y="0"/>
                    </a:cubicBezTo>
                    <a:lnTo>
                      <a:pt x="67536" y="4994"/>
                    </a:lnTo>
                    <a:cubicBezTo>
                      <a:pt x="48524" y="12826"/>
                      <a:pt x="33541" y="25936"/>
                      <a:pt x="22928" y="44040"/>
                    </a:cubicBezTo>
                    <a:cubicBezTo>
                      <a:pt x="13791" y="59647"/>
                      <a:pt x="8002" y="77978"/>
                      <a:pt x="5335" y="1001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0" name="Google Shape;2940;p36"/>
              <p:cNvSpPr/>
              <p:nvPr/>
            </p:nvSpPr>
            <p:spPr>
              <a:xfrm>
                <a:off x="5296882" y="6662017"/>
                <a:ext cx="188908" cy="189254"/>
              </a:xfrm>
              <a:custGeom>
                <a:avLst/>
                <a:gdLst/>
                <a:ahLst/>
                <a:cxnLst/>
                <a:rect l="l" t="t" r="r" b="b"/>
                <a:pathLst>
                  <a:path w="188908" h="189254" extrusionOk="0">
                    <a:moveTo>
                      <a:pt x="95220" y="12731"/>
                    </a:moveTo>
                    <a:cubicBezTo>
                      <a:pt x="87218" y="11652"/>
                      <a:pt x="80975" y="5580"/>
                      <a:pt x="73711" y="2061"/>
                    </a:cubicBezTo>
                    <a:cubicBezTo>
                      <a:pt x="66447" y="-1458"/>
                      <a:pt x="55493" y="-833"/>
                      <a:pt x="52883" y="6771"/>
                    </a:cubicBezTo>
                    <a:cubicBezTo>
                      <a:pt x="55720" y="13014"/>
                      <a:pt x="51010" y="20335"/>
                      <a:pt x="45108" y="23911"/>
                    </a:cubicBezTo>
                    <a:cubicBezTo>
                      <a:pt x="39205" y="27430"/>
                      <a:pt x="32225" y="28735"/>
                      <a:pt x="26266" y="32083"/>
                    </a:cubicBezTo>
                    <a:cubicBezTo>
                      <a:pt x="16447" y="37702"/>
                      <a:pt x="10318" y="49279"/>
                      <a:pt x="11283" y="60573"/>
                    </a:cubicBezTo>
                    <a:cubicBezTo>
                      <a:pt x="12134" y="70108"/>
                      <a:pt x="17469" y="79075"/>
                      <a:pt x="16674" y="88609"/>
                    </a:cubicBezTo>
                    <a:cubicBezTo>
                      <a:pt x="15369" y="103705"/>
                      <a:pt x="-976" y="115169"/>
                      <a:pt x="46" y="130265"/>
                    </a:cubicBezTo>
                    <a:cubicBezTo>
                      <a:pt x="557" y="137814"/>
                      <a:pt x="5437" y="144397"/>
                      <a:pt x="10999" y="149561"/>
                    </a:cubicBezTo>
                    <a:cubicBezTo>
                      <a:pt x="16561" y="154726"/>
                      <a:pt x="22917" y="159039"/>
                      <a:pt x="27911" y="164771"/>
                    </a:cubicBezTo>
                    <a:cubicBezTo>
                      <a:pt x="35119" y="173114"/>
                      <a:pt x="40397" y="185146"/>
                      <a:pt x="51237" y="186848"/>
                    </a:cubicBezTo>
                    <a:cubicBezTo>
                      <a:pt x="60374" y="188324"/>
                      <a:pt x="68830" y="181286"/>
                      <a:pt x="78081" y="180549"/>
                    </a:cubicBezTo>
                    <a:cubicBezTo>
                      <a:pt x="86367" y="179868"/>
                      <a:pt x="94085" y="184181"/>
                      <a:pt x="101860" y="187018"/>
                    </a:cubicBezTo>
                    <a:cubicBezTo>
                      <a:pt x="109636" y="189856"/>
                      <a:pt x="119510" y="190821"/>
                      <a:pt x="125243" y="184862"/>
                    </a:cubicBezTo>
                    <a:cubicBezTo>
                      <a:pt x="134436" y="175384"/>
                      <a:pt x="126151" y="156145"/>
                      <a:pt x="136593" y="148086"/>
                    </a:cubicBezTo>
                    <a:cubicBezTo>
                      <a:pt x="145844" y="140935"/>
                      <a:pt x="161791" y="149505"/>
                      <a:pt x="169964" y="141219"/>
                    </a:cubicBezTo>
                    <a:cubicBezTo>
                      <a:pt x="176263" y="134863"/>
                      <a:pt x="172631" y="123853"/>
                      <a:pt x="176207" y="115623"/>
                    </a:cubicBezTo>
                    <a:cubicBezTo>
                      <a:pt x="179782" y="107394"/>
                      <a:pt x="190565" y="101549"/>
                      <a:pt x="188692" y="92752"/>
                    </a:cubicBezTo>
                    <a:cubicBezTo>
                      <a:pt x="186592" y="82707"/>
                      <a:pt x="170701" y="82650"/>
                      <a:pt x="165821" y="73626"/>
                    </a:cubicBezTo>
                    <a:cubicBezTo>
                      <a:pt x="160543" y="63865"/>
                      <a:pt x="171269" y="49393"/>
                      <a:pt x="163324" y="41561"/>
                    </a:cubicBezTo>
                    <a:cubicBezTo>
                      <a:pt x="156343" y="34694"/>
                      <a:pt x="142779" y="41845"/>
                      <a:pt x="135458" y="35318"/>
                    </a:cubicBezTo>
                    <a:cubicBezTo>
                      <a:pt x="129783" y="30267"/>
                      <a:pt x="131769" y="20335"/>
                      <a:pt x="126718" y="14717"/>
                    </a:cubicBezTo>
                    <a:cubicBezTo>
                      <a:pt x="123029" y="10631"/>
                      <a:pt x="116786" y="10120"/>
                      <a:pt x="111338" y="10915"/>
                    </a:cubicBezTo>
                    <a:cubicBezTo>
                      <a:pt x="105890" y="11652"/>
                      <a:pt x="100442" y="13412"/>
                      <a:pt x="94993" y="126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1" name="Google Shape;2941;p36"/>
              <p:cNvSpPr/>
              <p:nvPr/>
            </p:nvSpPr>
            <p:spPr>
              <a:xfrm>
                <a:off x="5312422" y="6691546"/>
                <a:ext cx="150565" cy="146592"/>
              </a:xfrm>
              <a:custGeom>
                <a:avLst/>
                <a:gdLst/>
                <a:ahLst/>
                <a:cxnLst/>
                <a:rect l="l" t="t" r="r" b="b"/>
                <a:pathLst>
                  <a:path w="150565" h="146592" extrusionOk="0">
                    <a:moveTo>
                      <a:pt x="133199" y="65322"/>
                    </a:moveTo>
                    <a:cubicBezTo>
                      <a:pt x="133199" y="65322"/>
                      <a:pt x="133199" y="65322"/>
                      <a:pt x="133199" y="65322"/>
                    </a:cubicBezTo>
                    <a:cubicBezTo>
                      <a:pt x="138193" y="59874"/>
                      <a:pt x="141258" y="52667"/>
                      <a:pt x="141258" y="44721"/>
                    </a:cubicBezTo>
                    <a:cubicBezTo>
                      <a:pt x="141258" y="27809"/>
                      <a:pt x="127580" y="14131"/>
                      <a:pt x="110668" y="14131"/>
                    </a:cubicBezTo>
                    <a:cubicBezTo>
                      <a:pt x="107320" y="5846"/>
                      <a:pt x="99261" y="0"/>
                      <a:pt x="89783" y="0"/>
                    </a:cubicBezTo>
                    <a:cubicBezTo>
                      <a:pt x="81951" y="0"/>
                      <a:pt x="75084" y="3973"/>
                      <a:pt x="71054" y="9989"/>
                    </a:cubicBezTo>
                    <a:cubicBezTo>
                      <a:pt x="64244" y="10329"/>
                      <a:pt x="57661" y="11748"/>
                      <a:pt x="51645" y="14245"/>
                    </a:cubicBezTo>
                    <a:cubicBezTo>
                      <a:pt x="47502" y="11634"/>
                      <a:pt x="42621" y="10102"/>
                      <a:pt x="37343" y="10102"/>
                    </a:cubicBezTo>
                    <a:cubicBezTo>
                      <a:pt x="22304" y="10102"/>
                      <a:pt x="10102" y="22304"/>
                      <a:pt x="10102" y="37343"/>
                    </a:cubicBezTo>
                    <a:cubicBezTo>
                      <a:pt x="10102" y="43983"/>
                      <a:pt x="12542" y="49943"/>
                      <a:pt x="16458" y="54653"/>
                    </a:cubicBezTo>
                    <a:cubicBezTo>
                      <a:pt x="15267" y="59363"/>
                      <a:pt x="14585" y="64244"/>
                      <a:pt x="14585" y="69295"/>
                    </a:cubicBezTo>
                    <a:cubicBezTo>
                      <a:pt x="14585" y="74062"/>
                      <a:pt x="15210" y="78659"/>
                      <a:pt x="16231" y="83086"/>
                    </a:cubicBezTo>
                    <a:cubicBezTo>
                      <a:pt x="6697" y="87342"/>
                      <a:pt x="0" y="96820"/>
                      <a:pt x="0" y="107944"/>
                    </a:cubicBezTo>
                    <a:cubicBezTo>
                      <a:pt x="0" y="122983"/>
                      <a:pt x="12202" y="135185"/>
                      <a:pt x="27241" y="135185"/>
                    </a:cubicBezTo>
                    <a:cubicBezTo>
                      <a:pt x="36549" y="135185"/>
                      <a:pt x="44721" y="130531"/>
                      <a:pt x="49602" y="123437"/>
                    </a:cubicBezTo>
                    <a:cubicBezTo>
                      <a:pt x="53461" y="125197"/>
                      <a:pt x="57491" y="126559"/>
                      <a:pt x="61690" y="127410"/>
                    </a:cubicBezTo>
                    <a:cubicBezTo>
                      <a:pt x="64017" y="138363"/>
                      <a:pt x="73722" y="146592"/>
                      <a:pt x="85356" y="146592"/>
                    </a:cubicBezTo>
                    <a:cubicBezTo>
                      <a:pt x="98750" y="146592"/>
                      <a:pt x="109533" y="135753"/>
                      <a:pt x="109533" y="122416"/>
                    </a:cubicBezTo>
                    <a:cubicBezTo>
                      <a:pt x="109533" y="120599"/>
                      <a:pt x="109306" y="118897"/>
                      <a:pt x="108909" y="117194"/>
                    </a:cubicBezTo>
                    <a:cubicBezTo>
                      <a:pt x="114868" y="112824"/>
                      <a:pt x="119919" y="107433"/>
                      <a:pt x="123948" y="101190"/>
                    </a:cubicBezTo>
                    <a:cubicBezTo>
                      <a:pt x="126332" y="102268"/>
                      <a:pt x="128942" y="102893"/>
                      <a:pt x="131723" y="102893"/>
                    </a:cubicBezTo>
                    <a:cubicBezTo>
                      <a:pt x="142109" y="102893"/>
                      <a:pt x="150565" y="94437"/>
                      <a:pt x="150565" y="84051"/>
                    </a:cubicBezTo>
                    <a:cubicBezTo>
                      <a:pt x="150565" y="73665"/>
                      <a:pt x="142847" y="66060"/>
                      <a:pt x="133085" y="6537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2" name="Google Shape;2942;p36"/>
              <p:cNvSpPr/>
              <p:nvPr/>
            </p:nvSpPr>
            <p:spPr>
              <a:xfrm>
                <a:off x="5329504" y="6794155"/>
                <a:ext cx="16117" cy="16117"/>
              </a:xfrm>
              <a:custGeom>
                <a:avLst/>
                <a:gdLst/>
                <a:ahLst/>
                <a:cxnLst/>
                <a:rect l="l" t="t" r="r" b="b"/>
                <a:pathLst>
                  <a:path w="16117" h="16117" extrusionOk="0">
                    <a:moveTo>
                      <a:pt x="16118" y="8059"/>
                    </a:moveTo>
                    <a:cubicBezTo>
                      <a:pt x="16118" y="12510"/>
                      <a:pt x="12510" y="16118"/>
                      <a:pt x="8059" y="16118"/>
                    </a:cubicBezTo>
                    <a:cubicBezTo>
                      <a:pt x="3608" y="16118"/>
                      <a:pt x="0" y="12510"/>
                      <a:pt x="0" y="8059"/>
                    </a:cubicBezTo>
                    <a:cubicBezTo>
                      <a:pt x="0" y="3608"/>
                      <a:pt x="3608" y="0"/>
                      <a:pt x="8059" y="0"/>
                    </a:cubicBezTo>
                    <a:cubicBezTo>
                      <a:pt x="12510" y="0"/>
                      <a:pt x="16118" y="3608"/>
                      <a:pt x="16118" y="8059"/>
                    </a:cubicBezTo>
                    <a:close/>
                  </a:path>
                </a:pathLst>
              </a:custGeom>
              <a:solidFill>
                <a:srgbClr val="F0BC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3" name="Google Shape;2943;p36"/>
              <p:cNvSpPr/>
              <p:nvPr/>
            </p:nvSpPr>
            <p:spPr>
              <a:xfrm>
                <a:off x="5387789" y="6809422"/>
                <a:ext cx="22360" cy="22360"/>
              </a:xfrm>
              <a:custGeom>
                <a:avLst/>
                <a:gdLst/>
                <a:ahLst/>
                <a:cxnLst/>
                <a:rect l="l" t="t" r="r" b="b"/>
                <a:pathLst>
                  <a:path w="22360" h="22360" extrusionOk="0">
                    <a:moveTo>
                      <a:pt x="22361" y="11180"/>
                    </a:moveTo>
                    <a:cubicBezTo>
                      <a:pt x="22361" y="17366"/>
                      <a:pt x="17366" y="22361"/>
                      <a:pt x="11180" y="22361"/>
                    </a:cubicBezTo>
                    <a:cubicBezTo>
                      <a:pt x="4994" y="22361"/>
                      <a:pt x="0" y="17366"/>
                      <a:pt x="0" y="11180"/>
                    </a:cubicBezTo>
                    <a:cubicBezTo>
                      <a:pt x="0" y="4994"/>
                      <a:pt x="4994" y="0"/>
                      <a:pt x="11180" y="0"/>
                    </a:cubicBezTo>
                    <a:cubicBezTo>
                      <a:pt x="17366" y="0"/>
                      <a:pt x="22361" y="4994"/>
                      <a:pt x="22361" y="1118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4" name="Google Shape;2944;p36"/>
              <p:cNvSpPr/>
              <p:nvPr/>
            </p:nvSpPr>
            <p:spPr>
              <a:xfrm>
                <a:off x="5077636" y="6728663"/>
                <a:ext cx="292704" cy="71678"/>
              </a:xfrm>
              <a:custGeom>
                <a:avLst/>
                <a:gdLst/>
                <a:ahLst/>
                <a:cxnLst/>
                <a:rect l="l" t="t" r="r" b="b"/>
                <a:pathLst>
                  <a:path w="292704" h="71678" extrusionOk="0">
                    <a:moveTo>
                      <a:pt x="291993" y="45119"/>
                    </a:moveTo>
                    <a:cubicBezTo>
                      <a:pt x="290347" y="41203"/>
                      <a:pt x="285977" y="39103"/>
                      <a:pt x="281834" y="38195"/>
                    </a:cubicBezTo>
                    <a:cubicBezTo>
                      <a:pt x="278486" y="37457"/>
                      <a:pt x="274854" y="37457"/>
                      <a:pt x="271732" y="38649"/>
                    </a:cubicBezTo>
                    <a:cubicBezTo>
                      <a:pt x="216001" y="21680"/>
                      <a:pt x="158511" y="12315"/>
                      <a:pt x="100339" y="10670"/>
                    </a:cubicBezTo>
                    <a:cubicBezTo>
                      <a:pt x="100169" y="4767"/>
                      <a:pt x="95345" y="0"/>
                      <a:pt x="89386" y="0"/>
                    </a:cubicBezTo>
                    <a:cubicBezTo>
                      <a:pt x="83427" y="0"/>
                      <a:pt x="78432" y="4937"/>
                      <a:pt x="78432" y="10953"/>
                    </a:cubicBezTo>
                    <a:cubicBezTo>
                      <a:pt x="78432" y="16969"/>
                      <a:pt x="83370" y="21963"/>
                      <a:pt x="89386" y="21963"/>
                    </a:cubicBezTo>
                    <a:cubicBezTo>
                      <a:pt x="93642" y="21963"/>
                      <a:pt x="97274" y="19523"/>
                      <a:pt x="99090" y="16004"/>
                    </a:cubicBezTo>
                    <a:cubicBezTo>
                      <a:pt x="155730" y="17480"/>
                      <a:pt x="211745" y="26390"/>
                      <a:pt x="266114" y="42508"/>
                    </a:cubicBezTo>
                    <a:cubicBezTo>
                      <a:pt x="183822" y="35130"/>
                      <a:pt x="101133" y="39046"/>
                      <a:pt x="19864" y="54312"/>
                    </a:cubicBezTo>
                    <a:cubicBezTo>
                      <a:pt x="17877" y="51588"/>
                      <a:pt x="14642" y="49772"/>
                      <a:pt x="11010" y="49772"/>
                    </a:cubicBezTo>
                    <a:cubicBezTo>
                      <a:pt x="4938" y="49772"/>
                      <a:pt x="0" y="54710"/>
                      <a:pt x="0" y="60726"/>
                    </a:cubicBezTo>
                    <a:cubicBezTo>
                      <a:pt x="0" y="66741"/>
                      <a:pt x="4938" y="71679"/>
                      <a:pt x="11010" y="71679"/>
                    </a:cubicBezTo>
                    <a:cubicBezTo>
                      <a:pt x="17083" y="71679"/>
                      <a:pt x="21963" y="66741"/>
                      <a:pt x="21963" y="60726"/>
                    </a:cubicBezTo>
                    <a:cubicBezTo>
                      <a:pt x="21963" y="60271"/>
                      <a:pt x="21907" y="59874"/>
                      <a:pt x="21850" y="59420"/>
                    </a:cubicBezTo>
                    <a:cubicBezTo>
                      <a:pt x="102212" y="44438"/>
                      <a:pt x="183993" y="40578"/>
                      <a:pt x="265319" y="47843"/>
                    </a:cubicBezTo>
                    <a:cubicBezTo>
                      <a:pt x="265092" y="51248"/>
                      <a:pt x="266227" y="54823"/>
                      <a:pt x="268668" y="57207"/>
                    </a:cubicBezTo>
                    <a:cubicBezTo>
                      <a:pt x="273378" y="61860"/>
                      <a:pt x="281494" y="61974"/>
                      <a:pt x="286999" y="58285"/>
                    </a:cubicBezTo>
                    <a:cubicBezTo>
                      <a:pt x="291255" y="55391"/>
                      <a:pt x="294036" y="49772"/>
                      <a:pt x="292050" y="450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5" name="Google Shape;2945;p36"/>
              <p:cNvSpPr/>
              <p:nvPr/>
            </p:nvSpPr>
            <p:spPr>
              <a:xfrm>
                <a:off x="5257769" y="6778889"/>
                <a:ext cx="144322" cy="251812"/>
              </a:xfrm>
              <a:custGeom>
                <a:avLst/>
                <a:gdLst/>
                <a:ahLst/>
                <a:cxnLst/>
                <a:rect l="l" t="t" r="r" b="b"/>
                <a:pathLst>
                  <a:path w="144322" h="251812" extrusionOk="0">
                    <a:moveTo>
                      <a:pt x="144322" y="9875"/>
                    </a:moveTo>
                    <a:cubicBezTo>
                      <a:pt x="144322" y="4427"/>
                      <a:pt x="139896" y="0"/>
                      <a:pt x="134447" y="0"/>
                    </a:cubicBezTo>
                    <a:cubicBezTo>
                      <a:pt x="128999" y="0"/>
                      <a:pt x="124856" y="4256"/>
                      <a:pt x="124686" y="9478"/>
                    </a:cubicBezTo>
                    <a:cubicBezTo>
                      <a:pt x="91769" y="84675"/>
                      <a:pt x="54710" y="158908"/>
                      <a:pt x="14472" y="230530"/>
                    </a:cubicBezTo>
                    <a:cubicBezTo>
                      <a:pt x="13337" y="230132"/>
                      <a:pt x="12202" y="229906"/>
                      <a:pt x="10953" y="229906"/>
                    </a:cubicBezTo>
                    <a:cubicBezTo>
                      <a:pt x="4881" y="229906"/>
                      <a:pt x="0" y="234843"/>
                      <a:pt x="0" y="240859"/>
                    </a:cubicBezTo>
                    <a:cubicBezTo>
                      <a:pt x="0" y="246875"/>
                      <a:pt x="4938" y="251812"/>
                      <a:pt x="10953" y="251812"/>
                    </a:cubicBezTo>
                    <a:cubicBezTo>
                      <a:pt x="16969" y="251812"/>
                      <a:pt x="21907" y="246875"/>
                      <a:pt x="21907" y="240859"/>
                    </a:cubicBezTo>
                    <a:cubicBezTo>
                      <a:pt x="21907" y="237964"/>
                      <a:pt x="20772" y="235411"/>
                      <a:pt x="18955" y="233424"/>
                    </a:cubicBezTo>
                    <a:cubicBezTo>
                      <a:pt x="58399" y="163164"/>
                      <a:pt x="94777" y="90294"/>
                      <a:pt x="127297" y="16572"/>
                    </a:cubicBezTo>
                    <a:cubicBezTo>
                      <a:pt x="128318" y="17650"/>
                      <a:pt x="129510" y="18445"/>
                      <a:pt x="130929" y="18956"/>
                    </a:cubicBezTo>
                    <a:cubicBezTo>
                      <a:pt x="117989" y="81440"/>
                      <a:pt x="100906" y="143528"/>
                      <a:pt x="80192" y="203913"/>
                    </a:cubicBezTo>
                    <a:cubicBezTo>
                      <a:pt x="80135" y="203913"/>
                      <a:pt x="80021" y="203913"/>
                      <a:pt x="79965" y="203913"/>
                    </a:cubicBezTo>
                    <a:cubicBezTo>
                      <a:pt x="73892" y="203913"/>
                      <a:pt x="69011" y="208850"/>
                      <a:pt x="69011" y="214923"/>
                    </a:cubicBezTo>
                    <a:cubicBezTo>
                      <a:pt x="69011" y="220995"/>
                      <a:pt x="73949" y="225876"/>
                      <a:pt x="79965" y="225876"/>
                    </a:cubicBezTo>
                    <a:cubicBezTo>
                      <a:pt x="85981" y="225876"/>
                      <a:pt x="90918" y="220939"/>
                      <a:pt x="90918" y="214923"/>
                    </a:cubicBezTo>
                    <a:cubicBezTo>
                      <a:pt x="90918" y="210837"/>
                      <a:pt x="88648" y="207318"/>
                      <a:pt x="85356" y="205445"/>
                    </a:cubicBezTo>
                    <a:cubicBezTo>
                      <a:pt x="106241" y="144720"/>
                      <a:pt x="123381" y="82235"/>
                      <a:pt x="136377" y="19353"/>
                    </a:cubicBezTo>
                    <a:cubicBezTo>
                      <a:pt x="140860" y="18445"/>
                      <a:pt x="144266" y="14642"/>
                      <a:pt x="144266" y="987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6" name="Google Shape;2946;p36"/>
              <p:cNvSpPr/>
              <p:nvPr/>
            </p:nvSpPr>
            <p:spPr>
              <a:xfrm>
                <a:off x="5426325" y="6767254"/>
                <a:ext cx="165207" cy="137398"/>
              </a:xfrm>
              <a:custGeom>
                <a:avLst/>
                <a:gdLst/>
                <a:ahLst/>
                <a:cxnLst/>
                <a:rect l="l" t="t" r="r" b="b"/>
                <a:pathLst>
                  <a:path w="165207" h="137398" extrusionOk="0">
                    <a:moveTo>
                      <a:pt x="154197" y="94777"/>
                    </a:moveTo>
                    <a:cubicBezTo>
                      <a:pt x="149373" y="94777"/>
                      <a:pt x="145287" y="97899"/>
                      <a:pt x="143812" y="102269"/>
                    </a:cubicBezTo>
                    <a:cubicBezTo>
                      <a:pt x="102496" y="69182"/>
                      <a:pt x="59250" y="37741"/>
                      <a:pt x="14983" y="8797"/>
                    </a:cubicBezTo>
                    <a:cubicBezTo>
                      <a:pt x="15040" y="8399"/>
                      <a:pt x="15210" y="8059"/>
                      <a:pt x="15210" y="7605"/>
                    </a:cubicBezTo>
                    <a:cubicBezTo>
                      <a:pt x="15210" y="3405"/>
                      <a:pt x="11805" y="0"/>
                      <a:pt x="7605" y="0"/>
                    </a:cubicBezTo>
                    <a:cubicBezTo>
                      <a:pt x="3405" y="0"/>
                      <a:pt x="0" y="3405"/>
                      <a:pt x="0" y="7605"/>
                    </a:cubicBezTo>
                    <a:cubicBezTo>
                      <a:pt x="0" y="11805"/>
                      <a:pt x="3405" y="15210"/>
                      <a:pt x="7605" y="15210"/>
                    </a:cubicBezTo>
                    <a:cubicBezTo>
                      <a:pt x="8513" y="15210"/>
                      <a:pt x="9364" y="14983"/>
                      <a:pt x="10216" y="14699"/>
                    </a:cubicBezTo>
                    <a:cubicBezTo>
                      <a:pt x="45572" y="52667"/>
                      <a:pt x="84335" y="87797"/>
                      <a:pt x="125480" y="119351"/>
                    </a:cubicBezTo>
                    <a:cubicBezTo>
                      <a:pt x="123835" y="121281"/>
                      <a:pt x="122813" y="123721"/>
                      <a:pt x="122813" y="126445"/>
                    </a:cubicBezTo>
                    <a:cubicBezTo>
                      <a:pt x="122813" y="132518"/>
                      <a:pt x="127751" y="137399"/>
                      <a:pt x="133766" y="137399"/>
                    </a:cubicBezTo>
                    <a:cubicBezTo>
                      <a:pt x="139782" y="137399"/>
                      <a:pt x="144720" y="132461"/>
                      <a:pt x="144720" y="126445"/>
                    </a:cubicBezTo>
                    <a:cubicBezTo>
                      <a:pt x="144720" y="120430"/>
                      <a:pt x="139782" y="115492"/>
                      <a:pt x="133766" y="115492"/>
                    </a:cubicBezTo>
                    <a:cubicBezTo>
                      <a:pt x="132461" y="115492"/>
                      <a:pt x="131269" y="115776"/>
                      <a:pt x="130134" y="116173"/>
                    </a:cubicBezTo>
                    <a:cubicBezTo>
                      <a:pt x="92507" y="87399"/>
                      <a:pt x="56980" y="55561"/>
                      <a:pt x="24120" y="21396"/>
                    </a:cubicBezTo>
                    <a:cubicBezTo>
                      <a:pt x="65152" y="48807"/>
                      <a:pt x="105333" y="78205"/>
                      <a:pt x="143755" y="109079"/>
                    </a:cubicBezTo>
                    <a:cubicBezTo>
                      <a:pt x="145174" y="113506"/>
                      <a:pt x="149260" y="116740"/>
                      <a:pt x="154197" y="116740"/>
                    </a:cubicBezTo>
                    <a:cubicBezTo>
                      <a:pt x="160270" y="116740"/>
                      <a:pt x="165207" y="111803"/>
                      <a:pt x="165207" y="105787"/>
                    </a:cubicBezTo>
                    <a:cubicBezTo>
                      <a:pt x="165207" y="99771"/>
                      <a:pt x="160270" y="94834"/>
                      <a:pt x="154197" y="9483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7" name="Google Shape;2947;p36"/>
              <p:cNvSpPr/>
              <p:nvPr/>
            </p:nvSpPr>
            <p:spPr>
              <a:xfrm>
                <a:off x="5392272" y="6597564"/>
                <a:ext cx="205501" cy="154367"/>
              </a:xfrm>
              <a:custGeom>
                <a:avLst/>
                <a:gdLst/>
                <a:ahLst/>
                <a:cxnLst/>
                <a:rect l="l" t="t" r="r" b="b"/>
                <a:pathLst>
                  <a:path w="205501" h="154367" extrusionOk="0">
                    <a:moveTo>
                      <a:pt x="194492" y="42167"/>
                    </a:moveTo>
                    <a:cubicBezTo>
                      <a:pt x="188419" y="42167"/>
                      <a:pt x="183482" y="47105"/>
                      <a:pt x="183482" y="53121"/>
                    </a:cubicBezTo>
                    <a:cubicBezTo>
                      <a:pt x="183482" y="54029"/>
                      <a:pt x="183595" y="54880"/>
                      <a:pt x="183822" y="55674"/>
                    </a:cubicBezTo>
                    <a:cubicBezTo>
                      <a:pt x="138761" y="89386"/>
                      <a:pt x="88932" y="115435"/>
                      <a:pt x="35470" y="133256"/>
                    </a:cubicBezTo>
                    <a:cubicBezTo>
                      <a:pt x="35300" y="132234"/>
                      <a:pt x="35017" y="131269"/>
                      <a:pt x="34676" y="130304"/>
                    </a:cubicBezTo>
                    <a:cubicBezTo>
                      <a:pt x="87626" y="102949"/>
                      <a:pt x="135639" y="65322"/>
                      <a:pt x="174742" y="20431"/>
                    </a:cubicBezTo>
                    <a:cubicBezTo>
                      <a:pt x="176331" y="21339"/>
                      <a:pt x="178147" y="21906"/>
                      <a:pt x="180133" y="21906"/>
                    </a:cubicBezTo>
                    <a:cubicBezTo>
                      <a:pt x="186206" y="21906"/>
                      <a:pt x="191087" y="16969"/>
                      <a:pt x="191087" y="10953"/>
                    </a:cubicBezTo>
                    <a:cubicBezTo>
                      <a:pt x="191087" y="4937"/>
                      <a:pt x="186149" y="0"/>
                      <a:pt x="180133" y="0"/>
                    </a:cubicBezTo>
                    <a:cubicBezTo>
                      <a:pt x="174118" y="0"/>
                      <a:pt x="169180" y="4937"/>
                      <a:pt x="169180" y="10953"/>
                    </a:cubicBezTo>
                    <a:cubicBezTo>
                      <a:pt x="169180" y="13110"/>
                      <a:pt x="169804" y="15096"/>
                      <a:pt x="170883" y="16742"/>
                    </a:cubicBezTo>
                    <a:cubicBezTo>
                      <a:pt x="132177" y="61236"/>
                      <a:pt x="84562" y="98523"/>
                      <a:pt x="32122" y="125594"/>
                    </a:cubicBezTo>
                    <a:cubicBezTo>
                      <a:pt x="28830" y="121337"/>
                      <a:pt x="23723" y="118500"/>
                      <a:pt x="17934" y="118500"/>
                    </a:cubicBezTo>
                    <a:cubicBezTo>
                      <a:pt x="8059" y="118500"/>
                      <a:pt x="0" y="126502"/>
                      <a:pt x="0" y="136434"/>
                    </a:cubicBezTo>
                    <a:cubicBezTo>
                      <a:pt x="0" y="146365"/>
                      <a:pt x="8002" y="154367"/>
                      <a:pt x="17934" y="154367"/>
                    </a:cubicBezTo>
                    <a:cubicBezTo>
                      <a:pt x="27014" y="154367"/>
                      <a:pt x="34392" y="147614"/>
                      <a:pt x="35641" y="138874"/>
                    </a:cubicBezTo>
                    <a:cubicBezTo>
                      <a:pt x="90010" y="120940"/>
                      <a:pt x="140633" y="94607"/>
                      <a:pt x="186490" y="60442"/>
                    </a:cubicBezTo>
                    <a:cubicBezTo>
                      <a:pt x="188476" y="62655"/>
                      <a:pt x="191370" y="64017"/>
                      <a:pt x="194549" y="64017"/>
                    </a:cubicBezTo>
                    <a:cubicBezTo>
                      <a:pt x="200621" y="64017"/>
                      <a:pt x="205502" y="59080"/>
                      <a:pt x="205502" y="53007"/>
                    </a:cubicBezTo>
                    <a:cubicBezTo>
                      <a:pt x="205502" y="46934"/>
                      <a:pt x="200564" y="42054"/>
                      <a:pt x="194549" y="4205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8" name="Google Shape;2948;p36"/>
              <p:cNvSpPr/>
              <p:nvPr/>
            </p:nvSpPr>
            <p:spPr>
              <a:xfrm>
                <a:off x="5308733" y="6451482"/>
                <a:ext cx="64698" cy="311175"/>
              </a:xfrm>
              <a:custGeom>
                <a:avLst/>
                <a:gdLst/>
                <a:ahLst/>
                <a:cxnLst/>
                <a:rect l="l" t="t" r="r" b="b"/>
                <a:pathLst>
                  <a:path w="64698" h="311175" extrusionOk="0">
                    <a:moveTo>
                      <a:pt x="56015" y="280926"/>
                    </a:moveTo>
                    <a:cubicBezTo>
                      <a:pt x="64585" y="194492"/>
                      <a:pt x="64812" y="106922"/>
                      <a:pt x="56696" y="20431"/>
                    </a:cubicBezTo>
                    <a:cubicBezTo>
                      <a:pt x="59988" y="18501"/>
                      <a:pt x="62201" y="15039"/>
                      <a:pt x="62201" y="10953"/>
                    </a:cubicBezTo>
                    <a:cubicBezTo>
                      <a:pt x="62201" y="4881"/>
                      <a:pt x="57264" y="0"/>
                      <a:pt x="51248" y="0"/>
                    </a:cubicBezTo>
                    <a:cubicBezTo>
                      <a:pt x="45232" y="0"/>
                      <a:pt x="40295" y="4937"/>
                      <a:pt x="40295" y="10953"/>
                    </a:cubicBezTo>
                    <a:cubicBezTo>
                      <a:pt x="40295" y="16969"/>
                      <a:pt x="45232" y="21906"/>
                      <a:pt x="51248" y="21906"/>
                    </a:cubicBezTo>
                    <a:cubicBezTo>
                      <a:pt x="51305" y="21906"/>
                      <a:pt x="51361" y="21906"/>
                      <a:pt x="51475" y="21906"/>
                    </a:cubicBezTo>
                    <a:cubicBezTo>
                      <a:pt x="59363" y="107206"/>
                      <a:pt x="59136" y="193470"/>
                      <a:pt x="50851" y="278713"/>
                    </a:cubicBezTo>
                    <a:cubicBezTo>
                      <a:pt x="50964" y="217250"/>
                      <a:pt x="39443" y="155105"/>
                      <a:pt x="17366" y="97785"/>
                    </a:cubicBezTo>
                    <a:cubicBezTo>
                      <a:pt x="20091" y="95799"/>
                      <a:pt x="21907" y="92564"/>
                      <a:pt x="21907" y="88931"/>
                    </a:cubicBezTo>
                    <a:cubicBezTo>
                      <a:pt x="21907" y="82859"/>
                      <a:pt x="16969" y="77978"/>
                      <a:pt x="10953" y="77978"/>
                    </a:cubicBezTo>
                    <a:cubicBezTo>
                      <a:pt x="4938" y="77978"/>
                      <a:pt x="0" y="82916"/>
                      <a:pt x="0" y="88931"/>
                    </a:cubicBezTo>
                    <a:cubicBezTo>
                      <a:pt x="0" y="94947"/>
                      <a:pt x="4938" y="99885"/>
                      <a:pt x="10953" y="99885"/>
                    </a:cubicBezTo>
                    <a:cubicBezTo>
                      <a:pt x="11464" y="99885"/>
                      <a:pt x="11918" y="99828"/>
                      <a:pt x="12429" y="99714"/>
                    </a:cubicBezTo>
                    <a:cubicBezTo>
                      <a:pt x="34335" y="156581"/>
                      <a:pt x="45686" y="218328"/>
                      <a:pt x="45516" y="279224"/>
                    </a:cubicBezTo>
                    <a:cubicBezTo>
                      <a:pt x="38081" y="280699"/>
                      <a:pt x="32463" y="287226"/>
                      <a:pt x="32463" y="295057"/>
                    </a:cubicBezTo>
                    <a:cubicBezTo>
                      <a:pt x="32463" y="303968"/>
                      <a:pt x="39670" y="311175"/>
                      <a:pt x="48580" y="311175"/>
                    </a:cubicBezTo>
                    <a:cubicBezTo>
                      <a:pt x="57491" y="311175"/>
                      <a:pt x="64698" y="303968"/>
                      <a:pt x="64698" y="295057"/>
                    </a:cubicBezTo>
                    <a:cubicBezTo>
                      <a:pt x="64698" y="288872"/>
                      <a:pt x="61180" y="283537"/>
                      <a:pt x="56015" y="2808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326623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B25F4B-4845-091D-926B-B453BB305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D652F41-27E1-6D8C-102E-661570A392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E52D5A-8DE6-43AF-3AAC-F3D64F89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7CF84-89A0-473B-889E-0D475A4113C8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B9FFB1-6E65-82AC-BFD8-88F2B0E89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2AA881-96B0-2CC8-89D6-EFF48FF3C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20B1F-B651-40D9-AFCA-ACAC43D64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5789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26D69A-CCBD-867D-E87F-C0F18B91C3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A5C1048-AF2B-B77C-5943-B106ECAF7B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C950C-F644-EE3D-391D-3E126D584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7963-AAFE-4ABD-80F4-C1C2896CA00C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FE56E2-E1BE-1E8C-804B-354C95EAA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8EE5AA-7155-2650-B053-030A65FF0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12C4-7708-40E3-84B8-D51937451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263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7"/>
          <p:cNvSpPr txBox="1">
            <a:spLocks noGrp="1"/>
          </p:cNvSpPr>
          <p:nvPr>
            <p:ph type="subTitle" idx="1"/>
          </p:nvPr>
        </p:nvSpPr>
        <p:spPr>
          <a:xfrm>
            <a:off x="960000" y="2304367"/>
            <a:ext cx="5726400" cy="28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520" name="Google Shape;520;p7"/>
          <p:cNvGrpSpPr/>
          <p:nvPr/>
        </p:nvGrpSpPr>
        <p:grpSpPr>
          <a:xfrm>
            <a:off x="245076" y="173824"/>
            <a:ext cx="12239995" cy="8217547"/>
            <a:chOff x="183807" y="130368"/>
            <a:chExt cx="9179996" cy="6163160"/>
          </a:xfrm>
        </p:grpSpPr>
        <p:sp>
          <p:nvSpPr>
            <p:cNvPr id="521" name="Google Shape;521;p7"/>
            <p:cNvSpPr/>
            <p:nvPr/>
          </p:nvSpPr>
          <p:spPr>
            <a:xfrm rot="-5400000" flipH="1">
              <a:off x="5850054" y="940705"/>
              <a:ext cx="3765407" cy="3262089"/>
            </a:xfrm>
            <a:custGeom>
              <a:avLst/>
              <a:gdLst/>
              <a:ahLst/>
              <a:cxnLst/>
              <a:rect l="l" t="t" r="r" b="b"/>
              <a:pathLst>
                <a:path w="3430895" h="2972291" extrusionOk="0">
                  <a:moveTo>
                    <a:pt x="548031" y="2972291"/>
                  </a:moveTo>
                  <a:lnTo>
                    <a:pt x="2882865" y="2972291"/>
                  </a:lnTo>
                  <a:cubicBezTo>
                    <a:pt x="3219955" y="2659054"/>
                    <a:pt x="3430895" y="2211925"/>
                    <a:pt x="3430895" y="1715471"/>
                  </a:cubicBezTo>
                  <a:cubicBezTo>
                    <a:pt x="3430940" y="768062"/>
                    <a:pt x="2662879" y="0"/>
                    <a:pt x="1715470" y="0"/>
                  </a:cubicBezTo>
                  <a:cubicBezTo>
                    <a:pt x="768062" y="0"/>
                    <a:pt x="0" y="768062"/>
                    <a:pt x="0" y="1715471"/>
                  </a:cubicBezTo>
                  <a:cubicBezTo>
                    <a:pt x="0" y="2211925"/>
                    <a:pt x="210985" y="2659054"/>
                    <a:pt x="548031" y="29722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22" name="Google Shape;522;p7"/>
            <p:cNvGrpSpPr/>
            <p:nvPr/>
          </p:nvGrpSpPr>
          <p:grpSpPr>
            <a:xfrm>
              <a:off x="183807" y="4069753"/>
              <a:ext cx="5367198" cy="2223775"/>
              <a:chOff x="183807" y="3917353"/>
              <a:chExt cx="5367198" cy="2223775"/>
            </a:xfrm>
          </p:grpSpPr>
          <p:sp>
            <p:nvSpPr>
              <p:cNvPr id="523" name="Google Shape;523;p7"/>
              <p:cNvSpPr/>
              <p:nvPr/>
            </p:nvSpPr>
            <p:spPr>
              <a:xfrm rot="5400000" flipH="1">
                <a:off x="4195316" y="4304810"/>
                <a:ext cx="1355689" cy="1355689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3" y="1453823"/>
                      <a:pt x="726911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49"/>
                      <a:pt x="325449" y="0"/>
                      <a:pt x="726911" y="0"/>
                    </a:cubicBezTo>
                    <a:cubicBezTo>
                      <a:pt x="1128373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4" name="Google Shape;524;p7"/>
              <p:cNvSpPr/>
              <p:nvPr/>
            </p:nvSpPr>
            <p:spPr>
              <a:xfrm rot="5400000" flipH="1">
                <a:off x="4321909" y="4431403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7"/>
              <p:cNvSpPr/>
              <p:nvPr/>
            </p:nvSpPr>
            <p:spPr>
              <a:xfrm rot="5400000" flipH="1">
                <a:off x="4411853" y="4521348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8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1"/>
                      <a:pt x="226509" y="981376"/>
                      <a:pt x="494799" y="981376"/>
                    </a:cubicBezTo>
                    <a:cubicBezTo>
                      <a:pt x="763090" y="981376"/>
                      <a:pt x="981315" y="763151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p7"/>
              <p:cNvSpPr/>
              <p:nvPr/>
            </p:nvSpPr>
            <p:spPr>
              <a:xfrm rot="5400000" flipH="1">
                <a:off x="4488332" y="4597827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843"/>
                      <a:pt x="8283" y="412881"/>
                    </a:cubicBezTo>
                    <a:cubicBezTo>
                      <a:pt x="8283" y="635918"/>
                      <a:pt x="189722" y="817418"/>
                      <a:pt x="412820" y="817418"/>
                    </a:cubicBezTo>
                    <a:cubicBezTo>
                      <a:pt x="635918" y="817418"/>
                      <a:pt x="817357" y="635918"/>
                      <a:pt x="817357" y="412881"/>
                    </a:cubicBezTo>
                    <a:cubicBezTo>
                      <a:pt x="817357" y="18984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7" name="Google Shape;527;p7"/>
              <p:cNvSpPr/>
              <p:nvPr/>
            </p:nvSpPr>
            <p:spPr>
              <a:xfrm rot="8100000" flipH="1">
                <a:off x="2964262" y="4426965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Google Shape;528;p7"/>
              <p:cNvSpPr/>
              <p:nvPr/>
            </p:nvSpPr>
            <p:spPr>
              <a:xfrm rot="5400000" flipH="1">
                <a:off x="3091241" y="4555219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4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4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1" y="1182426"/>
                      <a:pt x="591214" y="1182426"/>
                    </a:cubicBezTo>
                    <a:close/>
                    <a:moveTo>
                      <a:pt x="591214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4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4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9" name="Google Shape;529;p7"/>
              <p:cNvSpPr/>
              <p:nvPr/>
            </p:nvSpPr>
            <p:spPr>
              <a:xfrm rot="5400000" flipH="1">
                <a:off x="3181186" y="4645164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7" y="0"/>
                      <a:pt x="989599" y="221941"/>
                      <a:pt x="989599" y="494799"/>
                    </a:cubicBezTo>
                    <a:cubicBezTo>
                      <a:pt x="989599" y="767658"/>
                      <a:pt x="767657" y="989599"/>
                      <a:pt x="494800" y="989599"/>
                    </a:cubicBezTo>
                    <a:close/>
                    <a:moveTo>
                      <a:pt x="494800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89" y="981376"/>
                      <a:pt x="981316" y="763150"/>
                      <a:pt x="981316" y="494860"/>
                    </a:cubicBezTo>
                    <a:cubicBezTo>
                      <a:pt x="981316" y="226570"/>
                      <a:pt x="763089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" name="Google Shape;530;p7"/>
              <p:cNvSpPr/>
              <p:nvPr/>
            </p:nvSpPr>
            <p:spPr>
              <a:xfrm rot="5400000" flipH="1">
                <a:off x="3257664" y="4721642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6" y="635857"/>
                      <a:pt x="817356" y="412820"/>
                    </a:cubicBezTo>
                    <a:cubicBezTo>
                      <a:pt x="817356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" name="Google Shape;531;p7"/>
              <p:cNvSpPr/>
              <p:nvPr/>
            </p:nvSpPr>
            <p:spPr>
              <a:xfrm rot="8100000" flipH="1">
                <a:off x="1714602" y="4198391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50"/>
                      <a:pt x="325450" y="0"/>
                      <a:pt x="726912" y="0"/>
                    </a:cubicBezTo>
                    <a:cubicBezTo>
                      <a:pt x="1128374" y="0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2" name="Google Shape;532;p7"/>
              <p:cNvSpPr/>
              <p:nvPr/>
            </p:nvSpPr>
            <p:spPr>
              <a:xfrm rot="5400000" flipH="1">
                <a:off x="1841498" y="4326619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4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4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181" y="1182427"/>
                      <a:pt x="591214" y="1182427"/>
                    </a:cubicBezTo>
                    <a:close/>
                    <a:moveTo>
                      <a:pt x="591214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4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4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" name="Google Shape;533;p7"/>
              <p:cNvSpPr/>
              <p:nvPr/>
            </p:nvSpPr>
            <p:spPr>
              <a:xfrm rot="5400000" flipH="1">
                <a:off x="1931500" y="4416564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7" y="0"/>
                      <a:pt x="989599" y="221941"/>
                      <a:pt x="989599" y="494799"/>
                    </a:cubicBezTo>
                    <a:cubicBezTo>
                      <a:pt x="989599" y="767657"/>
                      <a:pt x="767657" y="989598"/>
                      <a:pt x="494800" y="989598"/>
                    </a:cubicBezTo>
                    <a:close/>
                    <a:moveTo>
                      <a:pt x="494800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89" y="981376"/>
                      <a:pt x="981316" y="763150"/>
                      <a:pt x="981316" y="494860"/>
                    </a:cubicBezTo>
                    <a:cubicBezTo>
                      <a:pt x="981316" y="226570"/>
                      <a:pt x="763089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7"/>
              <p:cNvSpPr/>
              <p:nvPr/>
            </p:nvSpPr>
            <p:spPr>
              <a:xfrm rot="5400000" flipH="1">
                <a:off x="2007979" y="4493042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6" y="635857"/>
                      <a:pt x="817356" y="412820"/>
                    </a:cubicBezTo>
                    <a:cubicBezTo>
                      <a:pt x="817356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5" name="Google Shape;535;p7"/>
              <p:cNvSpPr/>
              <p:nvPr/>
            </p:nvSpPr>
            <p:spPr>
              <a:xfrm rot="8100000" flipH="1">
                <a:off x="464845" y="4503119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4"/>
                      <a:pt x="726912" y="1453824"/>
                    </a:cubicBezTo>
                    <a:cubicBezTo>
                      <a:pt x="325450" y="1453824"/>
                      <a:pt x="0" y="1128374"/>
                      <a:pt x="0" y="726912"/>
                    </a:cubicBezTo>
                    <a:cubicBezTo>
                      <a:pt x="0" y="325450"/>
                      <a:pt x="325450" y="1"/>
                      <a:pt x="726912" y="1"/>
                    </a:cubicBezTo>
                    <a:cubicBezTo>
                      <a:pt x="1128374" y="1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6" name="Google Shape;536;p7"/>
              <p:cNvSpPr/>
              <p:nvPr/>
            </p:nvSpPr>
            <p:spPr>
              <a:xfrm rot="5400000" flipH="1">
                <a:off x="591812" y="4631419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4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4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1" y="1182427"/>
                      <a:pt x="591214" y="1182427"/>
                    </a:cubicBezTo>
                    <a:close/>
                    <a:moveTo>
                      <a:pt x="591214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4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4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7" name="Google Shape;537;p7"/>
              <p:cNvSpPr/>
              <p:nvPr/>
            </p:nvSpPr>
            <p:spPr>
              <a:xfrm rot="5400000" flipH="1">
                <a:off x="681814" y="4721364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7" y="0"/>
                      <a:pt x="989599" y="221941"/>
                      <a:pt x="989599" y="494799"/>
                    </a:cubicBezTo>
                    <a:cubicBezTo>
                      <a:pt x="989599" y="767657"/>
                      <a:pt x="767657" y="989599"/>
                      <a:pt x="494800" y="989599"/>
                    </a:cubicBezTo>
                    <a:close/>
                    <a:moveTo>
                      <a:pt x="494800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89" y="981376"/>
                      <a:pt x="981316" y="763150"/>
                      <a:pt x="981316" y="494860"/>
                    </a:cubicBezTo>
                    <a:cubicBezTo>
                      <a:pt x="981316" y="226570"/>
                      <a:pt x="763089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8" name="Google Shape;538;p7"/>
              <p:cNvSpPr/>
              <p:nvPr/>
            </p:nvSpPr>
            <p:spPr>
              <a:xfrm rot="5400000" flipH="1">
                <a:off x="758293" y="4797842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6"/>
                      <a:pt x="412820" y="817356"/>
                    </a:cubicBezTo>
                    <a:cubicBezTo>
                      <a:pt x="635918" y="817356"/>
                      <a:pt x="817356" y="635857"/>
                      <a:pt x="817356" y="412820"/>
                    </a:cubicBezTo>
                    <a:cubicBezTo>
                      <a:pt x="817356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9" name="Google Shape;539;p7"/>
            <p:cNvGrpSpPr/>
            <p:nvPr/>
          </p:nvGrpSpPr>
          <p:grpSpPr>
            <a:xfrm>
              <a:off x="8361241" y="130368"/>
              <a:ext cx="374094" cy="384230"/>
              <a:chOff x="4333292" y="7131742"/>
              <a:chExt cx="477404" cy="490340"/>
            </a:xfrm>
          </p:grpSpPr>
          <p:sp>
            <p:nvSpPr>
              <p:cNvPr id="540" name="Google Shape;540;p7"/>
              <p:cNvSpPr/>
              <p:nvPr/>
            </p:nvSpPr>
            <p:spPr>
              <a:xfrm>
                <a:off x="4426751" y="7236417"/>
                <a:ext cx="277956" cy="277815"/>
              </a:xfrm>
              <a:custGeom>
                <a:avLst/>
                <a:gdLst/>
                <a:ahLst/>
                <a:cxnLst/>
                <a:rect l="l" t="t" r="r" b="b"/>
                <a:pathLst>
                  <a:path w="277956" h="277815" extrusionOk="0">
                    <a:moveTo>
                      <a:pt x="247732" y="226317"/>
                    </a:moveTo>
                    <a:cubicBezTo>
                      <a:pt x="191320" y="296861"/>
                      <a:pt x="79915" y="294534"/>
                      <a:pt x="26396" y="221777"/>
                    </a:cubicBezTo>
                    <a:cubicBezTo>
                      <a:pt x="-26724" y="149474"/>
                      <a:pt x="3752" y="42835"/>
                      <a:pt x="87178" y="9692"/>
                    </a:cubicBezTo>
                    <a:cubicBezTo>
                      <a:pt x="145520" y="-13520"/>
                      <a:pt x="214021" y="6060"/>
                      <a:pt x="251251" y="56683"/>
                    </a:cubicBezTo>
                    <a:cubicBezTo>
                      <a:pt x="288197" y="106909"/>
                      <a:pt x="286608" y="177680"/>
                      <a:pt x="247732" y="2263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1" name="Google Shape;541;p7"/>
              <p:cNvSpPr/>
              <p:nvPr/>
            </p:nvSpPr>
            <p:spPr>
              <a:xfrm>
                <a:off x="4510014" y="7405670"/>
                <a:ext cx="198386" cy="216412"/>
              </a:xfrm>
              <a:custGeom>
                <a:avLst/>
                <a:gdLst/>
                <a:ahLst/>
                <a:cxnLst/>
                <a:rect l="l" t="t" r="r" b="b"/>
                <a:pathLst>
                  <a:path w="198386" h="216412" extrusionOk="0">
                    <a:moveTo>
                      <a:pt x="22303" y="189582"/>
                    </a:moveTo>
                    <a:cubicBezTo>
                      <a:pt x="5959" y="168981"/>
                      <a:pt x="-4144" y="141456"/>
                      <a:pt x="1645" y="115122"/>
                    </a:cubicBezTo>
                    <a:cubicBezTo>
                      <a:pt x="7774" y="87257"/>
                      <a:pt x="29908" y="67393"/>
                      <a:pt x="45117" y="44465"/>
                    </a:cubicBezTo>
                    <a:cubicBezTo>
                      <a:pt x="52042" y="34023"/>
                      <a:pt x="57830" y="22842"/>
                      <a:pt x="60441" y="10527"/>
                    </a:cubicBezTo>
                    <a:cubicBezTo>
                      <a:pt x="61065" y="7576"/>
                      <a:pt x="61576" y="-3207"/>
                      <a:pt x="66513" y="936"/>
                    </a:cubicBezTo>
                    <a:cubicBezTo>
                      <a:pt x="68556" y="2638"/>
                      <a:pt x="70316" y="4852"/>
                      <a:pt x="72132" y="6724"/>
                    </a:cubicBezTo>
                    <a:cubicBezTo>
                      <a:pt x="91485" y="26418"/>
                      <a:pt x="116002" y="34023"/>
                      <a:pt x="140690" y="44578"/>
                    </a:cubicBezTo>
                    <a:cubicBezTo>
                      <a:pt x="166341" y="55589"/>
                      <a:pt x="187908" y="73125"/>
                      <a:pt x="195399" y="100991"/>
                    </a:cubicBezTo>
                    <a:cubicBezTo>
                      <a:pt x="201415" y="123408"/>
                      <a:pt x="198748" y="157403"/>
                      <a:pt x="183708" y="176075"/>
                    </a:cubicBezTo>
                    <a:cubicBezTo>
                      <a:pt x="175252" y="186517"/>
                      <a:pt x="164072" y="192136"/>
                      <a:pt x="151415" y="195881"/>
                    </a:cubicBezTo>
                    <a:cubicBezTo>
                      <a:pt x="138306" y="199741"/>
                      <a:pt x="125536" y="204565"/>
                      <a:pt x="112597" y="208991"/>
                    </a:cubicBezTo>
                    <a:cubicBezTo>
                      <a:pt x="87909" y="217561"/>
                      <a:pt x="60498" y="221364"/>
                      <a:pt x="37854" y="205529"/>
                    </a:cubicBezTo>
                    <a:cubicBezTo>
                      <a:pt x="31838" y="201046"/>
                      <a:pt x="26786" y="195427"/>
                      <a:pt x="22247" y="189525"/>
                    </a:cubicBezTo>
                    <a:cubicBezTo>
                      <a:pt x="16458" y="182261"/>
                      <a:pt x="26503" y="194973"/>
                      <a:pt x="22247" y="1895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2" name="Google Shape;542;p7"/>
              <p:cNvSpPr/>
              <p:nvPr/>
            </p:nvSpPr>
            <p:spPr>
              <a:xfrm>
                <a:off x="4547203" y="7414192"/>
                <a:ext cx="95251" cy="108706"/>
              </a:xfrm>
              <a:custGeom>
                <a:avLst/>
                <a:gdLst/>
                <a:ahLst/>
                <a:cxnLst/>
                <a:rect l="l" t="t" r="r" b="b"/>
                <a:pathLst>
                  <a:path w="95251" h="108706" extrusionOk="0">
                    <a:moveTo>
                      <a:pt x="63093" y="96442"/>
                    </a:moveTo>
                    <a:cubicBezTo>
                      <a:pt x="43343" y="104160"/>
                      <a:pt x="8497" y="122889"/>
                      <a:pt x="835" y="89631"/>
                    </a:cubicBezTo>
                    <a:cubicBezTo>
                      <a:pt x="-2116" y="76919"/>
                      <a:pt x="3332" y="63695"/>
                      <a:pt x="8213" y="52174"/>
                    </a:cubicBezTo>
                    <a:cubicBezTo>
                      <a:pt x="13945" y="38724"/>
                      <a:pt x="20301" y="25387"/>
                      <a:pt x="24898" y="11426"/>
                    </a:cubicBezTo>
                    <a:cubicBezTo>
                      <a:pt x="25636" y="9213"/>
                      <a:pt x="27566" y="-1968"/>
                      <a:pt x="31481" y="302"/>
                    </a:cubicBezTo>
                    <a:cubicBezTo>
                      <a:pt x="35795" y="2800"/>
                      <a:pt x="39200" y="7907"/>
                      <a:pt x="42775" y="11313"/>
                    </a:cubicBezTo>
                    <a:cubicBezTo>
                      <a:pt x="53388" y="21358"/>
                      <a:pt x="64909" y="30211"/>
                      <a:pt x="75975" y="39746"/>
                    </a:cubicBezTo>
                    <a:cubicBezTo>
                      <a:pt x="86021" y="48372"/>
                      <a:pt x="97485" y="60290"/>
                      <a:pt x="94875" y="74876"/>
                    </a:cubicBezTo>
                    <a:cubicBezTo>
                      <a:pt x="91980" y="90823"/>
                      <a:pt x="75351" y="91901"/>
                      <a:pt x="63036" y="96442"/>
                    </a:cubicBezTo>
                    <a:cubicBezTo>
                      <a:pt x="59347" y="97917"/>
                      <a:pt x="65250" y="95590"/>
                      <a:pt x="63036" y="96442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3" name="Google Shape;543;p7"/>
              <p:cNvSpPr/>
              <p:nvPr/>
            </p:nvSpPr>
            <p:spPr>
              <a:xfrm>
                <a:off x="4333292" y="7368918"/>
                <a:ext cx="206632" cy="195757"/>
              </a:xfrm>
              <a:custGeom>
                <a:avLst/>
                <a:gdLst/>
                <a:ahLst/>
                <a:cxnLst/>
                <a:rect l="l" t="t" r="r" b="b"/>
                <a:pathLst>
                  <a:path w="206632" h="195757" extrusionOk="0">
                    <a:moveTo>
                      <a:pt x="13216" y="42909"/>
                    </a:moveTo>
                    <a:cubicBezTo>
                      <a:pt x="28426" y="21173"/>
                      <a:pt x="50447" y="3012"/>
                      <a:pt x="77688" y="344"/>
                    </a:cubicBezTo>
                    <a:cubicBezTo>
                      <a:pt x="105894" y="-2437"/>
                      <a:pt x="131262" y="12319"/>
                      <a:pt x="157539" y="19754"/>
                    </a:cubicBezTo>
                    <a:cubicBezTo>
                      <a:pt x="168719" y="22932"/>
                      <a:pt x="180467" y="25089"/>
                      <a:pt x="192101" y="24294"/>
                    </a:cubicBezTo>
                    <a:cubicBezTo>
                      <a:pt x="194201" y="24067"/>
                      <a:pt x="206801" y="21456"/>
                      <a:pt x="206630" y="24805"/>
                    </a:cubicBezTo>
                    <a:cubicBezTo>
                      <a:pt x="206346" y="30140"/>
                      <a:pt x="200444" y="36836"/>
                      <a:pt x="198344" y="41717"/>
                    </a:cubicBezTo>
                    <a:cubicBezTo>
                      <a:pt x="188015" y="65894"/>
                      <a:pt x="190172" y="92624"/>
                      <a:pt x="186824" y="118163"/>
                    </a:cubicBezTo>
                    <a:cubicBezTo>
                      <a:pt x="183191" y="145688"/>
                      <a:pt x="170365" y="169978"/>
                      <a:pt x="145280" y="183485"/>
                    </a:cubicBezTo>
                    <a:cubicBezTo>
                      <a:pt x="125303" y="194042"/>
                      <a:pt x="93351" y="200965"/>
                      <a:pt x="72183" y="190750"/>
                    </a:cubicBezTo>
                    <a:cubicBezTo>
                      <a:pt x="60378" y="185075"/>
                      <a:pt x="53455" y="176278"/>
                      <a:pt x="45906" y="165949"/>
                    </a:cubicBezTo>
                    <a:cubicBezTo>
                      <a:pt x="37677" y="154655"/>
                      <a:pt x="29051" y="143702"/>
                      <a:pt x="20765" y="132465"/>
                    </a:cubicBezTo>
                    <a:cubicBezTo>
                      <a:pt x="6520" y="113112"/>
                      <a:pt x="-4774" y="89560"/>
                      <a:pt x="2036" y="65156"/>
                    </a:cubicBezTo>
                    <a:cubicBezTo>
                      <a:pt x="4307" y="56984"/>
                      <a:pt x="8336" y="49776"/>
                      <a:pt x="13160" y="42852"/>
                    </a:cubicBezTo>
                    <a:cubicBezTo>
                      <a:pt x="15884" y="38993"/>
                      <a:pt x="9130" y="48584"/>
                      <a:pt x="13160" y="4285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" name="Google Shape;544;p7"/>
              <p:cNvSpPr/>
              <p:nvPr/>
            </p:nvSpPr>
            <p:spPr>
              <a:xfrm>
                <a:off x="4425543" y="7393163"/>
                <a:ext cx="107114" cy="90490"/>
              </a:xfrm>
              <a:custGeom>
                <a:avLst/>
                <a:gdLst/>
                <a:ahLst/>
                <a:cxnLst/>
                <a:rect l="l" t="t" r="r" b="b"/>
                <a:pathLst>
                  <a:path w="107114" h="90490" extrusionOk="0">
                    <a:moveTo>
                      <a:pt x="25504" y="66677"/>
                    </a:moveTo>
                    <a:cubicBezTo>
                      <a:pt x="17048" y="55383"/>
                      <a:pt x="4392" y="46700"/>
                      <a:pt x="760" y="32399"/>
                    </a:cubicBezTo>
                    <a:cubicBezTo>
                      <a:pt x="-3213" y="16735"/>
                      <a:pt x="8989" y="4420"/>
                      <a:pt x="23461" y="1355"/>
                    </a:cubicBezTo>
                    <a:cubicBezTo>
                      <a:pt x="38727" y="-1880"/>
                      <a:pt x="55129" y="1525"/>
                      <a:pt x="70452" y="2830"/>
                    </a:cubicBezTo>
                    <a:cubicBezTo>
                      <a:pt x="77319" y="3398"/>
                      <a:pt x="84186" y="3965"/>
                      <a:pt x="91054" y="4192"/>
                    </a:cubicBezTo>
                    <a:cubicBezTo>
                      <a:pt x="93664" y="4306"/>
                      <a:pt x="108136" y="2660"/>
                      <a:pt x="107058" y="6860"/>
                    </a:cubicBezTo>
                    <a:cubicBezTo>
                      <a:pt x="104561" y="16848"/>
                      <a:pt x="97296" y="26837"/>
                      <a:pt x="93323" y="36542"/>
                    </a:cubicBezTo>
                    <a:cubicBezTo>
                      <a:pt x="90826" y="42728"/>
                      <a:pt x="88386" y="48914"/>
                      <a:pt x="86003" y="55100"/>
                    </a:cubicBezTo>
                    <a:cubicBezTo>
                      <a:pt x="81065" y="67869"/>
                      <a:pt x="74992" y="83363"/>
                      <a:pt x="61202" y="88811"/>
                    </a:cubicBezTo>
                    <a:cubicBezTo>
                      <a:pt x="43040" y="95962"/>
                      <a:pt x="34584" y="78709"/>
                      <a:pt x="25447" y="66677"/>
                    </a:cubicBezTo>
                    <a:cubicBezTo>
                      <a:pt x="24256" y="65088"/>
                      <a:pt x="26866" y="68550"/>
                      <a:pt x="25447" y="66677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5" name="Google Shape;545;p7"/>
              <p:cNvSpPr/>
              <p:nvPr/>
            </p:nvSpPr>
            <p:spPr>
              <a:xfrm>
                <a:off x="4340617" y="7174784"/>
                <a:ext cx="201165" cy="193889"/>
              </a:xfrm>
              <a:custGeom>
                <a:avLst/>
                <a:gdLst/>
                <a:ahLst/>
                <a:cxnLst/>
                <a:rect l="l" t="t" r="r" b="b"/>
                <a:pathLst>
                  <a:path w="201165" h="193889" extrusionOk="0">
                    <a:moveTo>
                      <a:pt x="122860" y="3562"/>
                    </a:moveTo>
                    <a:cubicBezTo>
                      <a:pt x="148285" y="11621"/>
                      <a:pt x="172291" y="26433"/>
                      <a:pt x="183301" y="51802"/>
                    </a:cubicBezTo>
                    <a:cubicBezTo>
                      <a:pt x="194198" y="76886"/>
                      <a:pt x="188863" y="104582"/>
                      <a:pt x="189374" y="130972"/>
                    </a:cubicBezTo>
                    <a:cubicBezTo>
                      <a:pt x="189601" y="143514"/>
                      <a:pt x="191304" y="156340"/>
                      <a:pt x="196071" y="168031"/>
                    </a:cubicBezTo>
                    <a:cubicBezTo>
                      <a:pt x="197092" y="170301"/>
                      <a:pt x="202540" y="178871"/>
                      <a:pt x="200838" y="181311"/>
                    </a:cubicBezTo>
                    <a:cubicBezTo>
                      <a:pt x="199987" y="184149"/>
                      <a:pt x="186139" y="180290"/>
                      <a:pt x="183925" y="179893"/>
                    </a:cubicBezTo>
                    <a:cubicBezTo>
                      <a:pt x="158898" y="176544"/>
                      <a:pt x="135061" y="185511"/>
                      <a:pt x="111055" y="190789"/>
                    </a:cubicBezTo>
                    <a:cubicBezTo>
                      <a:pt x="84495" y="196635"/>
                      <a:pt x="57197" y="195273"/>
                      <a:pt x="35233" y="177452"/>
                    </a:cubicBezTo>
                    <a:cubicBezTo>
                      <a:pt x="17016" y="162696"/>
                      <a:pt x="-1940" y="132731"/>
                      <a:pt x="160" y="108214"/>
                    </a:cubicBezTo>
                    <a:cubicBezTo>
                      <a:pt x="1295" y="95104"/>
                      <a:pt x="6971" y="84775"/>
                      <a:pt x="14689" y="74503"/>
                    </a:cubicBezTo>
                    <a:cubicBezTo>
                      <a:pt x="23486" y="62812"/>
                      <a:pt x="31318" y="50439"/>
                      <a:pt x="40000" y="38692"/>
                    </a:cubicBezTo>
                    <a:cubicBezTo>
                      <a:pt x="55664" y="17409"/>
                      <a:pt x="76152" y="-1546"/>
                      <a:pt x="104302" y="100"/>
                    </a:cubicBezTo>
                    <a:cubicBezTo>
                      <a:pt x="110601" y="440"/>
                      <a:pt x="116901" y="1632"/>
                      <a:pt x="122916" y="3618"/>
                    </a:cubicBezTo>
                    <a:cubicBezTo>
                      <a:pt x="132054" y="6513"/>
                      <a:pt x="116106" y="1348"/>
                      <a:pt x="122916" y="36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6" name="Google Shape;546;p7"/>
              <p:cNvSpPr/>
              <p:nvPr/>
            </p:nvSpPr>
            <p:spPr>
              <a:xfrm>
                <a:off x="4435128" y="7254852"/>
                <a:ext cx="98913" cy="97048"/>
              </a:xfrm>
              <a:custGeom>
                <a:avLst/>
                <a:gdLst/>
                <a:ahLst/>
                <a:cxnLst/>
                <a:rect l="l" t="t" r="r" b="b"/>
                <a:pathLst>
                  <a:path w="98913" h="97048" extrusionOk="0">
                    <a:moveTo>
                      <a:pt x="15068" y="37907"/>
                    </a:moveTo>
                    <a:cubicBezTo>
                      <a:pt x="23694" y="25762"/>
                      <a:pt x="28235" y="9190"/>
                      <a:pt x="42649" y="2323"/>
                    </a:cubicBezTo>
                    <a:cubicBezTo>
                      <a:pt x="58540" y="-5282"/>
                      <a:pt x="73126" y="7034"/>
                      <a:pt x="79255" y="21165"/>
                    </a:cubicBezTo>
                    <a:cubicBezTo>
                      <a:pt x="88563" y="42561"/>
                      <a:pt x="89754" y="66908"/>
                      <a:pt x="97473" y="88985"/>
                    </a:cubicBezTo>
                    <a:cubicBezTo>
                      <a:pt x="98721" y="92560"/>
                      <a:pt x="100878" y="97668"/>
                      <a:pt x="95033" y="96987"/>
                    </a:cubicBezTo>
                    <a:cubicBezTo>
                      <a:pt x="87257" y="96022"/>
                      <a:pt x="79539" y="94433"/>
                      <a:pt x="71707" y="93752"/>
                    </a:cubicBezTo>
                    <a:cubicBezTo>
                      <a:pt x="62626" y="92901"/>
                      <a:pt x="53489" y="92447"/>
                      <a:pt x="44409" y="91822"/>
                    </a:cubicBezTo>
                    <a:cubicBezTo>
                      <a:pt x="30107" y="90858"/>
                      <a:pt x="12344" y="89893"/>
                      <a:pt x="3547" y="76726"/>
                    </a:cubicBezTo>
                    <a:cubicBezTo>
                      <a:pt x="-6385" y="61800"/>
                      <a:pt x="6839" y="49598"/>
                      <a:pt x="15124" y="37964"/>
                    </a:cubicBezTo>
                    <a:cubicBezTo>
                      <a:pt x="17452" y="34729"/>
                      <a:pt x="13762" y="39894"/>
                      <a:pt x="15124" y="37964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7" name="Google Shape;547;p7"/>
              <p:cNvSpPr/>
              <p:nvPr/>
            </p:nvSpPr>
            <p:spPr>
              <a:xfrm>
                <a:off x="4524624" y="7131742"/>
                <a:ext cx="197137" cy="214791"/>
              </a:xfrm>
              <a:custGeom>
                <a:avLst/>
                <a:gdLst/>
                <a:ahLst/>
                <a:cxnLst/>
                <a:rect l="l" t="t" r="r" b="b"/>
                <a:pathLst>
                  <a:path w="197137" h="214791" extrusionOk="0">
                    <a:moveTo>
                      <a:pt x="197021" y="85707"/>
                    </a:moveTo>
                    <a:cubicBezTo>
                      <a:pt x="197190" y="113630"/>
                      <a:pt x="189813" y="142403"/>
                      <a:pt x="167112" y="160564"/>
                    </a:cubicBezTo>
                    <a:cubicBezTo>
                      <a:pt x="145035" y="178271"/>
                      <a:pt x="115580" y="180882"/>
                      <a:pt x="90041" y="191040"/>
                    </a:cubicBezTo>
                    <a:cubicBezTo>
                      <a:pt x="79259" y="195297"/>
                      <a:pt x="69440" y="200688"/>
                      <a:pt x="60700" y="208293"/>
                    </a:cubicBezTo>
                    <a:cubicBezTo>
                      <a:pt x="59508" y="209315"/>
                      <a:pt x="52074" y="217998"/>
                      <a:pt x="50712" y="213515"/>
                    </a:cubicBezTo>
                    <a:cubicBezTo>
                      <a:pt x="48952" y="207782"/>
                      <a:pt x="49123" y="201369"/>
                      <a:pt x="47817" y="195467"/>
                    </a:cubicBezTo>
                    <a:cubicBezTo>
                      <a:pt x="41631" y="167885"/>
                      <a:pt x="21881" y="146716"/>
                      <a:pt x="9623" y="121972"/>
                    </a:cubicBezTo>
                    <a:cubicBezTo>
                      <a:pt x="-2295" y="97966"/>
                      <a:pt x="-3884" y="70838"/>
                      <a:pt x="9055" y="46888"/>
                    </a:cubicBezTo>
                    <a:cubicBezTo>
                      <a:pt x="20973" y="24812"/>
                      <a:pt x="44696" y="521"/>
                      <a:pt x="71313" y="11"/>
                    </a:cubicBezTo>
                    <a:cubicBezTo>
                      <a:pt x="84820" y="-273"/>
                      <a:pt x="96852" y="5232"/>
                      <a:pt x="109508" y="9205"/>
                    </a:cubicBezTo>
                    <a:cubicBezTo>
                      <a:pt x="122958" y="13631"/>
                      <a:pt x="136692" y="16923"/>
                      <a:pt x="149972" y="22087"/>
                    </a:cubicBezTo>
                    <a:cubicBezTo>
                      <a:pt x="174320" y="31565"/>
                      <a:pt x="193161" y="49669"/>
                      <a:pt x="196396" y="76343"/>
                    </a:cubicBezTo>
                    <a:cubicBezTo>
                      <a:pt x="196793" y="79464"/>
                      <a:pt x="196964" y="82643"/>
                      <a:pt x="197134" y="85764"/>
                    </a:cubicBezTo>
                    <a:cubicBezTo>
                      <a:pt x="197190" y="95412"/>
                      <a:pt x="196623" y="72200"/>
                      <a:pt x="197134" y="8576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8" name="Google Shape;548;p7"/>
              <p:cNvSpPr/>
              <p:nvPr/>
            </p:nvSpPr>
            <p:spPr>
              <a:xfrm>
                <a:off x="4562577" y="7233448"/>
                <a:ext cx="94710" cy="104442"/>
              </a:xfrm>
              <a:custGeom>
                <a:avLst/>
                <a:gdLst/>
                <a:ahLst/>
                <a:cxnLst/>
                <a:rect l="l" t="t" r="r" b="b"/>
                <a:pathLst>
                  <a:path w="94710" h="104442" extrusionOk="0">
                    <a:moveTo>
                      <a:pt x="46187" y="6759"/>
                    </a:moveTo>
                    <a:cubicBezTo>
                      <a:pt x="58616" y="10845"/>
                      <a:pt x="72917" y="10334"/>
                      <a:pt x="84041" y="18109"/>
                    </a:cubicBezTo>
                    <a:cubicBezTo>
                      <a:pt x="96015" y="26509"/>
                      <a:pt x="97775" y="41832"/>
                      <a:pt x="90000" y="53750"/>
                    </a:cubicBezTo>
                    <a:cubicBezTo>
                      <a:pt x="77003" y="73613"/>
                      <a:pt x="49422" y="82580"/>
                      <a:pt x="30353" y="95634"/>
                    </a:cubicBezTo>
                    <a:cubicBezTo>
                      <a:pt x="28026" y="97223"/>
                      <a:pt x="19173" y="105792"/>
                      <a:pt x="16165" y="104260"/>
                    </a:cubicBezTo>
                    <a:cubicBezTo>
                      <a:pt x="13100" y="102103"/>
                      <a:pt x="13384" y="90866"/>
                      <a:pt x="12760" y="87461"/>
                    </a:cubicBezTo>
                    <a:cubicBezTo>
                      <a:pt x="9979" y="72308"/>
                      <a:pt x="5268" y="57609"/>
                      <a:pt x="1976" y="42626"/>
                    </a:cubicBezTo>
                    <a:cubicBezTo>
                      <a:pt x="-918" y="29630"/>
                      <a:pt x="-2166" y="13626"/>
                      <a:pt x="9355" y="4318"/>
                    </a:cubicBezTo>
                    <a:cubicBezTo>
                      <a:pt x="20478" y="-4649"/>
                      <a:pt x="34780" y="2445"/>
                      <a:pt x="46244" y="6815"/>
                    </a:cubicBezTo>
                    <a:cubicBezTo>
                      <a:pt x="48116" y="7440"/>
                      <a:pt x="41760" y="5113"/>
                      <a:pt x="46244" y="6815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9" name="Google Shape;549;p7"/>
              <p:cNvSpPr/>
              <p:nvPr/>
            </p:nvSpPr>
            <p:spPr>
              <a:xfrm>
                <a:off x="4596980" y="7282991"/>
                <a:ext cx="213716" cy="199018"/>
              </a:xfrm>
              <a:custGeom>
                <a:avLst/>
                <a:gdLst/>
                <a:ahLst/>
                <a:cxnLst/>
                <a:rect l="l" t="t" r="r" b="b"/>
                <a:pathLst>
                  <a:path w="213716" h="199018" extrusionOk="0">
                    <a:moveTo>
                      <a:pt x="167230" y="192343"/>
                    </a:moveTo>
                    <a:cubicBezTo>
                      <a:pt x="142996" y="200515"/>
                      <a:pt x="115754" y="202672"/>
                      <a:pt x="92543" y="190243"/>
                    </a:cubicBezTo>
                    <a:cubicBezTo>
                      <a:pt x="67969" y="177076"/>
                      <a:pt x="54688" y="150856"/>
                      <a:pt x="39024" y="128950"/>
                    </a:cubicBezTo>
                    <a:cubicBezTo>
                      <a:pt x="32044" y="119415"/>
                      <a:pt x="23588" y="110391"/>
                      <a:pt x="13770" y="103808"/>
                    </a:cubicBezTo>
                    <a:cubicBezTo>
                      <a:pt x="9853" y="101198"/>
                      <a:pt x="5427" y="99268"/>
                      <a:pt x="1625" y="96544"/>
                    </a:cubicBezTo>
                    <a:cubicBezTo>
                      <a:pt x="-3823" y="92685"/>
                      <a:pt x="5938" y="89677"/>
                      <a:pt x="8832" y="88315"/>
                    </a:cubicBezTo>
                    <a:cubicBezTo>
                      <a:pt x="34144" y="75829"/>
                      <a:pt x="49240" y="53355"/>
                      <a:pt x="67514" y="32924"/>
                    </a:cubicBezTo>
                    <a:cubicBezTo>
                      <a:pt x="85562" y="12777"/>
                      <a:pt x="108717" y="-1468"/>
                      <a:pt x="136583" y="121"/>
                    </a:cubicBezTo>
                    <a:cubicBezTo>
                      <a:pt x="160986" y="1540"/>
                      <a:pt x="193279" y="15444"/>
                      <a:pt x="205991" y="37294"/>
                    </a:cubicBezTo>
                    <a:cubicBezTo>
                      <a:pt x="212858" y="49042"/>
                      <a:pt x="213142" y="61471"/>
                      <a:pt x="212858" y="74637"/>
                    </a:cubicBezTo>
                    <a:cubicBezTo>
                      <a:pt x="212518" y="89733"/>
                      <a:pt x="214163" y="104830"/>
                      <a:pt x="213596" y="119926"/>
                    </a:cubicBezTo>
                    <a:cubicBezTo>
                      <a:pt x="212632" y="147451"/>
                      <a:pt x="204743" y="174125"/>
                      <a:pt x="178523" y="187462"/>
                    </a:cubicBezTo>
                    <a:cubicBezTo>
                      <a:pt x="174834" y="189335"/>
                      <a:pt x="171031" y="190924"/>
                      <a:pt x="167173" y="192343"/>
                    </a:cubicBezTo>
                    <a:cubicBezTo>
                      <a:pt x="149011" y="198472"/>
                      <a:pt x="173643" y="190016"/>
                      <a:pt x="167173" y="19234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7"/>
              <p:cNvSpPr/>
              <p:nvPr/>
            </p:nvSpPr>
            <p:spPr>
              <a:xfrm>
                <a:off x="4605929" y="7335099"/>
                <a:ext cx="104152" cy="96996"/>
              </a:xfrm>
              <a:custGeom>
                <a:avLst/>
                <a:gdLst/>
                <a:ahLst/>
                <a:cxnLst/>
                <a:rect l="l" t="t" r="r" b="b"/>
                <a:pathLst>
                  <a:path w="104152" h="96996" extrusionOk="0">
                    <a:moveTo>
                      <a:pt x="101868" y="39782"/>
                    </a:moveTo>
                    <a:cubicBezTo>
                      <a:pt x="101528" y="53006"/>
                      <a:pt x="106466" y="66059"/>
                      <a:pt x="102777" y="79282"/>
                    </a:cubicBezTo>
                    <a:cubicBezTo>
                      <a:pt x="99088" y="92279"/>
                      <a:pt x="86318" y="98862"/>
                      <a:pt x="73435" y="96535"/>
                    </a:cubicBezTo>
                    <a:cubicBezTo>
                      <a:pt x="59474" y="93981"/>
                      <a:pt x="48067" y="82971"/>
                      <a:pt x="37908" y="73834"/>
                    </a:cubicBezTo>
                    <a:cubicBezTo>
                      <a:pt x="27693" y="64640"/>
                      <a:pt x="17307" y="55560"/>
                      <a:pt x="6126" y="47614"/>
                    </a:cubicBezTo>
                    <a:cubicBezTo>
                      <a:pt x="4311" y="46309"/>
                      <a:pt x="-2330" y="43017"/>
                      <a:pt x="849" y="40293"/>
                    </a:cubicBezTo>
                    <a:cubicBezTo>
                      <a:pt x="5673" y="36150"/>
                      <a:pt x="12880" y="33880"/>
                      <a:pt x="18385" y="30759"/>
                    </a:cubicBezTo>
                    <a:cubicBezTo>
                      <a:pt x="30530" y="23892"/>
                      <a:pt x="41995" y="15833"/>
                      <a:pt x="54026" y="8739"/>
                    </a:cubicBezTo>
                    <a:cubicBezTo>
                      <a:pt x="64809" y="2382"/>
                      <a:pt x="78997" y="-3804"/>
                      <a:pt x="91142" y="2893"/>
                    </a:cubicBezTo>
                    <a:cubicBezTo>
                      <a:pt x="105217" y="10668"/>
                      <a:pt x="101755" y="26502"/>
                      <a:pt x="101925" y="39839"/>
                    </a:cubicBezTo>
                    <a:cubicBezTo>
                      <a:pt x="101812" y="43812"/>
                      <a:pt x="101868" y="35072"/>
                      <a:pt x="101925" y="39839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1" name="Google Shape;551;p7"/>
              <p:cNvSpPr/>
              <p:nvPr/>
            </p:nvSpPr>
            <p:spPr>
              <a:xfrm>
                <a:off x="4511996" y="7318980"/>
                <a:ext cx="100682" cy="108413"/>
              </a:xfrm>
              <a:custGeom>
                <a:avLst/>
                <a:gdLst/>
                <a:ahLst/>
                <a:cxnLst/>
                <a:rect l="l" t="t" r="r" b="b"/>
                <a:pathLst>
                  <a:path w="100682" h="108413" extrusionOk="0">
                    <a:moveTo>
                      <a:pt x="88028" y="80135"/>
                    </a:moveTo>
                    <a:cubicBezTo>
                      <a:pt x="94668" y="78489"/>
                      <a:pt x="100003" y="72360"/>
                      <a:pt x="100627" y="65493"/>
                    </a:cubicBezTo>
                    <a:cubicBezTo>
                      <a:pt x="100968" y="61577"/>
                      <a:pt x="99719" y="57547"/>
                      <a:pt x="97449" y="54369"/>
                    </a:cubicBezTo>
                    <a:cubicBezTo>
                      <a:pt x="99606" y="51759"/>
                      <a:pt x="100740" y="48240"/>
                      <a:pt x="100457" y="44835"/>
                    </a:cubicBezTo>
                    <a:cubicBezTo>
                      <a:pt x="99946" y="39386"/>
                      <a:pt x="96257" y="34392"/>
                      <a:pt x="91206" y="32236"/>
                    </a:cubicBezTo>
                    <a:cubicBezTo>
                      <a:pt x="89900" y="31668"/>
                      <a:pt x="88595" y="31328"/>
                      <a:pt x="87176" y="31157"/>
                    </a:cubicBezTo>
                    <a:cubicBezTo>
                      <a:pt x="88369" y="27695"/>
                      <a:pt x="88482" y="23836"/>
                      <a:pt x="86893" y="20544"/>
                    </a:cubicBezTo>
                    <a:cubicBezTo>
                      <a:pt x="84396" y="15380"/>
                      <a:pt x="78493" y="12145"/>
                      <a:pt x="72818" y="12769"/>
                    </a:cubicBezTo>
                    <a:cubicBezTo>
                      <a:pt x="70718" y="5505"/>
                      <a:pt x="63511" y="57"/>
                      <a:pt x="55906" y="0"/>
                    </a:cubicBezTo>
                    <a:cubicBezTo>
                      <a:pt x="48358" y="0"/>
                      <a:pt x="41036" y="5278"/>
                      <a:pt x="38823" y="12542"/>
                    </a:cubicBezTo>
                    <a:cubicBezTo>
                      <a:pt x="30935" y="8513"/>
                      <a:pt x="20492" y="10386"/>
                      <a:pt x="14476" y="16856"/>
                    </a:cubicBezTo>
                    <a:cubicBezTo>
                      <a:pt x="8460" y="23325"/>
                      <a:pt x="7326" y="33881"/>
                      <a:pt x="11922" y="41486"/>
                    </a:cubicBezTo>
                    <a:cubicBezTo>
                      <a:pt x="4885" y="43756"/>
                      <a:pt x="-166" y="50964"/>
                      <a:pt x="4" y="58342"/>
                    </a:cubicBezTo>
                    <a:cubicBezTo>
                      <a:pt x="231" y="65720"/>
                      <a:pt x="5679" y="72644"/>
                      <a:pt x="12830" y="74516"/>
                    </a:cubicBezTo>
                    <a:cubicBezTo>
                      <a:pt x="10901" y="80873"/>
                      <a:pt x="12887" y="88251"/>
                      <a:pt x="17768" y="92848"/>
                    </a:cubicBezTo>
                    <a:cubicBezTo>
                      <a:pt x="22648" y="97388"/>
                      <a:pt x="30140" y="98920"/>
                      <a:pt x="36383" y="96593"/>
                    </a:cubicBezTo>
                    <a:cubicBezTo>
                      <a:pt x="38653" y="103631"/>
                      <a:pt x="45917" y="108738"/>
                      <a:pt x="53352" y="108398"/>
                    </a:cubicBezTo>
                    <a:cubicBezTo>
                      <a:pt x="60730" y="108057"/>
                      <a:pt x="67597" y="102382"/>
                      <a:pt x="69243" y="95174"/>
                    </a:cubicBezTo>
                    <a:cubicBezTo>
                      <a:pt x="73669" y="98069"/>
                      <a:pt x="79912" y="97728"/>
                      <a:pt x="84055" y="94493"/>
                    </a:cubicBezTo>
                    <a:cubicBezTo>
                      <a:pt x="88198" y="91202"/>
                      <a:pt x="89900" y="85186"/>
                      <a:pt x="88085" y="8024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2" name="Google Shape;552;p7"/>
              <p:cNvSpPr/>
              <p:nvPr/>
            </p:nvSpPr>
            <p:spPr>
              <a:xfrm>
                <a:off x="4569659" y="7342363"/>
                <a:ext cx="17786" cy="17771"/>
              </a:xfrm>
              <a:custGeom>
                <a:avLst/>
                <a:gdLst/>
                <a:ahLst/>
                <a:cxnLst/>
                <a:rect l="l" t="t" r="r" b="b"/>
                <a:pathLst>
                  <a:path w="17786" h="17771" extrusionOk="0">
                    <a:moveTo>
                      <a:pt x="229" y="6866"/>
                    </a:moveTo>
                    <a:cubicBezTo>
                      <a:pt x="-509" y="10044"/>
                      <a:pt x="569" y="13563"/>
                      <a:pt x="3010" y="15663"/>
                    </a:cubicBezTo>
                    <a:cubicBezTo>
                      <a:pt x="6471" y="18670"/>
                      <a:pt x="12316" y="18443"/>
                      <a:pt x="15438" y="15095"/>
                    </a:cubicBezTo>
                    <a:cubicBezTo>
                      <a:pt x="18617" y="11747"/>
                      <a:pt x="18560" y="5901"/>
                      <a:pt x="15325" y="2666"/>
                    </a:cubicBezTo>
                    <a:cubicBezTo>
                      <a:pt x="13111" y="396"/>
                      <a:pt x="9592" y="-512"/>
                      <a:pt x="6528" y="283"/>
                    </a:cubicBezTo>
                    <a:cubicBezTo>
                      <a:pt x="3463" y="1134"/>
                      <a:pt x="966" y="3744"/>
                      <a:pt x="229" y="68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7"/>
              <p:cNvSpPr/>
              <p:nvPr/>
            </p:nvSpPr>
            <p:spPr>
              <a:xfrm>
                <a:off x="4533976" y="7343723"/>
                <a:ext cx="29369" cy="25388"/>
              </a:xfrm>
              <a:custGeom>
                <a:avLst/>
                <a:gdLst/>
                <a:ahLst/>
                <a:cxnLst/>
                <a:rect l="l" t="t" r="r" b="b"/>
                <a:pathLst>
                  <a:path w="29369" h="25388" extrusionOk="0">
                    <a:moveTo>
                      <a:pt x="11280" y="398"/>
                    </a:moveTo>
                    <a:cubicBezTo>
                      <a:pt x="7819" y="1135"/>
                      <a:pt x="4584" y="2951"/>
                      <a:pt x="2484" y="5732"/>
                    </a:cubicBezTo>
                    <a:cubicBezTo>
                      <a:pt x="327" y="8513"/>
                      <a:pt x="-581" y="12316"/>
                      <a:pt x="384" y="15664"/>
                    </a:cubicBezTo>
                    <a:cubicBezTo>
                      <a:pt x="1973" y="21283"/>
                      <a:pt x="8046" y="24461"/>
                      <a:pt x="13835" y="25199"/>
                    </a:cubicBezTo>
                    <a:cubicBezTo>
                      <a:pt x="17353" y="25653"/>
                      <a:pt x="21099" y="25369"/>
                      <a:pt x="24107" y="23496"/>
                    </a:cubicBezTo>
                    <a:cubicBezTo>
                      <a:pt x="29442" y="20204"/>
                      <a:pt x="30917" y="12259"/>
                      <a:pt x="27625" y="6924"/>
                    </a:cubicBezTo>
                    <a:cubicBezTo>
                      <a:pt x="24391" y="1533"/>
                      <a:pt x="17410" y="-964"/>
                      <a:pt x="11224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4" name="Google Shape;554;p7"/>
              <p:cNvSpPr/>
              <p:nvPr/>
            </p:nvSpPr>
            <p:spPr>
              <a:xfrm>
                <a:off x="4577997" y="7371899"/>
                <a:ext cx="15288" cy="13993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3993" extrusionOk="0">
                    <a:moveTo>
                      <a:pt x="12946" y="4288"/>
                    </a:moveTo>
                    <a:cubicBezTo>
                      <a:pt x="10846" y="1791"/>
                      <a:pt x="7838" y="-480"/>
                      <a:pt x="4660" y="88"/>
                    </a:cubicBezTo>
                    <a:cubicBezTo>
                      <a:pt x="1141" y="769"/>
                      <a:pt x="-845" y="5139"/>
                      <a:pt x="347" y="8487"/>
                    </a:cubicBezTo>
                    <a:cubicBezTo>
                      <a:pt x="1539" y="11836"/>
                      <a:pt x="5228" y="13936"/>
                      <a:pt x="8803" y="13992"/>
                    </a:cubicBezTo>
                    <a:cubicBezTo>
                      <a:pt x="11527" y="14049"/>
                      <a:pt x="14705" y="12630"/>
                      <a:pt x="15216" y="9963"/>
                    </a:cubicBezTo>
                    <a:cubicBezTo>
                      <a:pt x="15613" y="7863"/>
                      <a:pt x="14308" y="5877"/>
                      <a:pt x="12946" y="428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5" name="Google Shape;555;p7"/>
              <p:cNvSpPr/>
              <p:nvPr/>
            </p:nvSpPr>
            <p:spPr>
              <a:xfrm>
                <a:off x="4544556" y="7382667"/>
                <a:ext cx="28123" cy="23428"/>
              </a:xfrm>
              <a:custGeom>
                <a:avLst/>
                <a:gdLst/>
                <a:ahLst/>
                <a:cxnLst/>
                <a:rect l="l" t="t" r="r" b="b"/>
                <a:pathLst>
                  <a:path w="28123" h="23428" extrusionOk="0">
                    <a:moveTo>
                      <a:pt x="7398" y="1521"/>
                    </a:moveTo>
                    <a:cubicBezTo>
                      <a:pt x="3596" y="3224"/>
                      <a:pt x="304" y="6686"/>
                      <a:pt x="20" y="10829"/>
                    </a:cubicBezTo>
                    <a:cubicBezTo>
                      <a:pt x="-206" y="14064"/>
                      <a:pt x="1496" y="17242"/>
                      <a:pt x="3937" y="19342"/>
                    </a:cubicBezTo>
                    <a:cubicBezTo>
                      <a:pt x="6376" y="21441"/>
                      <a:pt x="9555" y="22576"/>
                      <a:pt x="12790" y="23087"/>
                    </a:cubicBezTo>
                    <a:cubicBezTo>
                      <a:pt x="16308" y="23712"/>
                      <a:pt x="20111" y="23598"/>
                      <a:pt x="23176" y="21725"/>
                    </a:cubicBezTo>
                    <a:cubicBezTo>
                      <a:pt x="26864" y="19455"/>
                      <a:pt x="28737" y="14801"/>
                      <a:pt x="27943" y="10545"/>
                    </a:cubicBezTo>
                    <a:cubicBezTo>
                      <a:pt x="27148" y="6288"/>
                      <a:pt x="23970" y="2656"/>
                      <a:pt x="19997" y="1067"/>
                    </a:cubicBezTo>
                    <a:cubicBezTo>
                      <a:pt x="16025" y="-579"/>
                      <a:pt x="11371" y="-238"/>
                      <a:pt x="7455" y="15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556;p7"/>
              <p:cNvSpPr/>
              <p:nvPr/>
            </p:nvSpPr>
            <p:spPr>
              <a:xfrm>
                <a:off x="4528853" y="7375537"/>
                <a:ext cx="9847" cy="9841"/>
              </a:xfrm>
              <a:custGeom>
                <a:avLst/>
                <a:gdLst/>
                <a:ahLst/>
                <a:cxnLst/>
                <a:rect l="l" t="t" r="r" b="b"/>
                <a:pathLst>
                  <a:path w="9847" h="9841" extrusionOk="0">
                    <a:moveTo>
                      <a:pt x="6869" y="365"/>
                    </a:moveTo>
                    <a:cubicBezTo>
                      <a:pt x="4770" y="-543"/>
                      <a:pt x="2045" y="309"/>
                      <a:pt x="797" y="2181"/>
                    </a:cubicBezTo>
                    <a:cubicBezTo>
                      <a:pt x="-452" y="4111"/>
                      <a:pt x="-225" y="6892"/>
                      <a:pt x="1421" y="8481"/>
                    </a:cubicBezTo>
                    <a:cubicBezTo>
                      <a:pt x="3521" y="10581"/>
                      <a:pt x="7437" y="10184"/>
                      <a:pt x="9083" y="7743"/>
                    </a:cubicBezTo>
                    <a:cubicBezTo>
                      <a:pt x="10728" y="5303"/>
                      <a:pt x="9593" y="1500"/>
                      <a:pt x="6869" y="3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7" name="Google Shape;557;p7"/>
            <p:cNvGrpSpPr/>
            <p:nvPr/>
          </p:nvGrpSpPr>
          <p:grpSpPr>
            <a:xfrm>
              <a:off x="8430902" y="562594"/>
              <a:ext cx="546842" cy="561561"/>
              <a:chOff x="4877696" y="6258558"/>
              <a:chExt cx="975458" cy="1001715"/>
            </a:xfrm>
          </p:grpSpPr>
          <p:sp>
            <p:nvSpPr>
              <p:cNvPr id="558" name="Google Shape;558;p7"/>
              <p:cNvSpPr/>
              <p:nvPr/>
            </p:nvSpPr>
            <p:spPr>
              <a:xfrm>
                <a:off x="5425076" y="6759351"/>
                <a:ext cx="428078" cy="384689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689" extrusionOk="0">
                    <a:moveTo>
                      <a:pt x="100623" y="327989"/>
                    </a:moveTo>
                    <a:cubicBezTo>
                      <a:pt x="104879" y="330542"/>
                      <a:pt x="109476" y="332869"/>
                      <a:pt x="114300" y="334969"/>
                    </a:cubicBezTo>
                    <a:cubicBezTo>
                      <a:pt x="119067" y="336842"/>
                      <a:pt x="124062" y="338431"/>
                      <a:pt x="129226" y="339907"/>
                    </a:cubicBezTo>
                    <a:cubicBezTo>
                      <a:pt x="139612" y="342801"/>
                      <a:pt x="150735" y="345185"/>
                      <a:pt x="161802" y="347398"/>
                    </a:cubicBezTo>
                    <a:cubicBezTo>
                      <a:pt x="183425" y="350974"/>
                      <a:pt x="205445" y="354662"/>
                      <a:pt x="221052" y="365219"/>
                    </a:cubicBezTo>
                    <a:cubicBezTo>
                      <a:pt x="231097" y="371915"/>
                      <a:pt x="237908" y="382131"/>
                      <a:pt x="252039" y="384401"/>
                    </a:cubicBezTo>
                    <a:cubicBezTo>
                      <a:pt x="259133" y="385536"/>
                      <a:pt x="269178" y="383266"/>
                      <a:pt x="278486" y="378555"/>
                    </a:cubicBezTo>
                    <a:cubicBezTo>
                      <a:pt x="287737" y="373902"/>
                      <a:pt x="295568" y="366013"/>
                      <a:pt x="298974" y="357840"/>
                    </a:cubicBezTo>
                    <a:cubicBezTo>
                      <a:pt x="307941" y="356535"/>
                      <a:pt x="317248" y="355060"/>
                      <a:pt x="326726" y="352449"/>
                    </a:cubicBezTo>
                    <a:cubicBezTo>
                      <a:pt x="335976" y="349612"/>
                      <a:pt x="345511" y="345809"/>
                      <a:pt x="355329" y="340190"/>
                    </a:cubicBezTo>
                    <a:cubicBezTo>
                      <a:pt x="362310" y="336104"/>
                      <a:pt x="369574" y="331621"/>
                      <a:pt x="375760" y="325775"/>
                    </a:cubicBezTo>
                    <a:cubicBezTo>
                      <a:pt x="382003" y="319986"/>
                      <a:pt x="387905" y="313346"/>
                      <a:pt x="393240" y="305798"/>
                    </a:cubicBezTo>
                    <a:cubicBezTo>
                      <a:pt x="404874" y="291383"/>
                      <a:pt x="410777" y="274925"/>
                      <a:pt x="414409" y="259091"/>
                    </a:cubicBezTo>
                    <a:cubicBezTo>
                      <a:pt x="415601" y="253586"/>
                      <a:pt x="416452" y="248251"/>
                      <a:pt x="416963" y="243143"/>
                    </a:cubicBezTo>
                    <a:cubicBezTo>
                      <a:pt x="417417" y="237979"/>
                      <a:pt x="417303" y="232871"/>
                      <a:pt x="417076" y="227934"/>
                    </a:cubicBezTo>
                    <a:cubicBezTo>
                      <a:pt x="416622" y="218059"/>
                      <a:pt x="415374" y="208864"/>
                      <a:pt x="413955" y="199898"/>
                    </a:cubicBezTo>
                    <a:cubicBezTo>
                      <a:pt x="417417" y="197003"/>
                      <a:pt x="420481" y="193144"/>
                      <a:pt x="422695" y="188604"/>
                    </a:cubicBezTo>
                    <a:cubicBezTo>
                      <a:pt x="424795" y="184007"/>
                      <a:pt x="426270" y="178899"/>
                      <a:pt x="427178" y="173735"/>
                    </a:cubicBezTo>
                    <a:cubicBezTo>
                      <a:pt x="428938" y="163462"/>
                      <a:pt x="428086" y="153190"/>
                      <a:pt x="424908" y="146777"/>
                    </a:cubicBezTo>
                    <a:cubicBezTo>
                      <a:pt x="421787" y="140421"/>
                      <a:pt x="417076" y="136391"/>
                      <a:pt x="412025" y="132986"/>
                    </a:cubicBezTo>
                    <a:cubicBezTo>
                      <a:pt x="406974" y="129581"/>
                      <a:pt x="401639" y="126857"/>
                      <a:pt x="396815" y="123111"/>
                    </a:cubicBezTo>
                    <a:cubicBezTo>
                      <a:pt x="389324" y="117323"/>
                      <a:pt x="383081" y="109434"/>
                      <a:pt x="377519" y="100637"/>
                    </a:cubicBezTo>
                    <a:cubicBezTo>
                      <a:pt x="371787" y="91784"/>
                      <a:pt x="367304" y="82136"/>
                      <a:pt x="361515" y="72261"/>
                    </a:cubicBezTo>
                    <a:cubicBezTo>
                      <a:pt x="355953" y="62442"/>
                      <a:pt x="350448" y="52567"/>
                      <a:pt x="344546" y="43657"/>
                    </a:cubicBezTo>
                    <a:cubicBezTo>
                      <a:pt x="343071" y="41444"/>
                      <a:pt x="341595" y="39231"/>
                      <a:pt x="340006" y="37131"/>
                    </a:cubicBezTo>
                    <a:cubicBezTo>
                      <a:pt x="338303" y="35031"/>
                      <a:pt x="336601" y="32931"/>
                      <a:pt x="334898" y="31001"/>
                    </a:cubicBezTo>
                    <a:cubicBezTo>
                      <a:pt x="331436" y="27029"/>
                      <a:pt x="327861" y="23396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6" y="17835"/>
                      <a:pt x="190179" y="22091"/>
                      <a:pt x="180020" y="25723"/>
                    </a:cubicBezTo>
                    <a:cubicBezTo>
                      <a:pt x="170145" y="29356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2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1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2"/>
                      <a:pt x="9137" y="34350"/>
                      <a:pt x="8229" y="35201"/>
                    </a:cubicBezTo>
                    <a:cubicBezTo>
                      <a:pt x="6981" y="35712"/>
                      <a:pt x="5619" y="36053"/>
                      <a:pt x="4370" y="36336"/>
                    </a:cubicBezTo>
                    <a:cubicBezTo>
                      <a:pt x="3689" y="36393"/>
                      <a:pt x="3235" y="36677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1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9"/>
                      <a:pt x="61009" y="189058"/>
                    </a:cubicBezTo>
                    <a:cubicBezTo>
                      <a:pt x="60726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8"/>
                      <a:pt x="58626" y="252621"/>
                    </a:cubicBezTo>
                    <a:cubicBezTo>
                      <a:pt x="60726" y="282076"/>
                      <a:pt x="72757" y="310963"/>
                      <a:pt x="100623" y="32781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Google Shape;559;p7"/>
              <p:cNvSpPr/>
              <p:nvPr/>
            </p:nvSpPr>
            <p:spPr>
              <a:xfrm>
                <a:off x="5425076" y="6759351"/>
                <a:ext cx="428078" cy="384689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689" extrusionOk="0">
                    <a:moveTo>
                      <a:pt x="100623" y="327989"/>
                    </a:moveTo>
                    <a:cubicBezTo>
                      <a:pt x="104879" y="330542"/>
                      <a:pt x="109476" y="332869"/>
                      <a:pt x="114300" y="334969"/>
                    </a:cubicBezTo>
                    <a:cubicBezTo>
                      <a:pt x="119067" y="336842"/>
                      <a:pt x="124062" y="338431"/>
                      <a:pt x="129226" y="339907"/>
                    </a:cubicBezTo>
                    <a:cubicBezTo>
                      <a:pt x="139612" y="342801"/>
                      <a:pt x="150735" y="345185"/>
                      <a:pt x="161802" y="347398"/>
                    </a:cubicBezTo>
                    <a:cubicBezTo>
                      <a:pt x="183425" y="350974"/>
                      <a:pt x="205445" y="354662"/>
                      <a:pt x="221052" y="365219"/>
                    </a:cubicBezTo>
                    <a:cubicBezTo>
                      <a:pt x="231097" y="371915"/>
                      <a:pt x="237908" y="382131"/>
                      <a:pt x="252039" y="384401"/>
                    </a:cubicBezTo>
                    <a:cubicBezTo>
                      <a:pt x="259133" y="385536"/>
                      <a:pt x="269178" y="383266"/>
                      <a:pt x="278486" y="378555"/>
                    </a:cubicBezTo>
                    <a:cubicBezTo>
                      <a:pt x="287737" y="373902"/>
                      <a:pt x="295568" y="366013"/>
                      <a:pt x="298974" y="357840"/>
                    </a:cubicBezTo>
                    <a:cubicBezTo>
                      <a:pt x="307941" y="356535"/>
                      <a:pt x="317248" y="355060"/>
                      <a:pt x="326726" y="352449"/>
                    </a:cubicBezTo>
                    <a:cubicBezTo>
                      <a:pt x="335976" y="349612"/>
                      <a:pt x="345511" y="345809"/>
                      <a:pt x="355329" y="340190"/>
                    </a:cubicBezTo>
                    <a:cubicBezTo>
                      <a:pt x="362310" y="336104"/>
                      <a:pt x="369574" y="331621"/>
                      <a:pt x="375760" y="325775"/>
                    </a:cubicBezTo>
                    <a:cubicBezTo>
                      <a:pt x="382003" y="319986"/>
                      <a:pt x="387905" y="313346"/>
                      <a:pt x="393240" y="305798"/>
                    </a:cubicBezTo>
                    <a:cubicBezTo>
                      <a:pt x="404874" y="291383"/>
                      <a:pt x="410777" y="274925"/>
                      <a:pt x="414409" y="259091"/>
                    </a:cubicBezTo>
                    <a:cubicBezTo>
                      <a:pt x="415601" y="253586"/>
                      <a:pt x="416452" y="248251"/>
                      <a:pt x="416963" y="243143"/>
                    </a:cubicBezTo>
                    <a:cubicBezTo>
                      <a:pt x="417417" y="237979"/>
                      <a:pt x="417303" y="232871"/>
                      <a:pt x="417076" y="227934"/>
                    </a:cubicBezTo>
                    <a:cubicBezTo>
                      <a:pt x="416622" y="218059"/>
                      <a:pt x="415374" y="208864"/>
                      <a:pt x="413955" y="199898"/>
                    </a:cubicBezTo>
                    <a:cubicBezTo>
                      <a:pt x="417417" y="197003"/>
                      <a:pt x="420481" y="193144"/>
                      <a:pt x="422695" y="188604"/>
                    </a:cubicBezTo>
                    <a:cubicBezTo>
                      <a:pt x="424795" y="184007"/>
                      <a:pt x="426270" y="178899"/>
                      <a:pt x="427178" y="173735"/>
                    </a:cubicBezTo>
                    <a:cubicBezTo>
                      <a:pt x="428938" y="163462"/>
                      <a:pt x="428086" y="153190"/>
                      <a:pt x="424908" y="146777"/>
                    </a:cubicBezTo>
                    <a:cubicBezTo>
                      <a:pt x="421787" y="140421"/>
                      <a:pt x="417076" y="136391"/>
                      <a:pt x="412025" y="132986"/>
                    </a:cubicBezTo>
                    <a:cubicBezTo>
                      <a:pt x="406974" y="129581"/>
                      <a:pt x="401639" y="126857"/>
                      <a:pt x="396815" y="123111"/>
                    </a:cubicBezTo>
                    <a:cubicBezTo>
                      <a:pt x="389324" y="117323"/>
                      <a:pt x="383081" y="109434"/>
                      <a:pt x="377519" y="100637"/>
                    </a:cubicBezTo>
                    <a:cubicBezTo>
                      <a:pt x="371787" y="91784"/>
                      <a:pt x="367304" y="82136"/>
                      <a:pt x="361515" y="72261"/>
                    </a:cubicBezTo>
                    <a:cubicBezTo>
                      <a:pt x="355953" y="62442"/>
                      <a:pt x="350448" y="52567"/>
                      <a:pt x="344546" y="43657"/>
                    </a:cubicBezTo>
                    <a:cubicBezTo>
                      <a:pt x="343071" y="41444"/>
                      <a:pt x="341595" y="39231"/>
                      <a:pt x="340006" y="37131"/>
                    </a:cubicBezTo>
                    <a:cubicBezTo>
                      <a:pt x="338303" y="35031"/>
                      <a:pt x="336601" y="32931"/>
                      <a:pt x="334898" y="31001"/>
                    </a:cubicBezTo>
                    <a:cubicBezTo>
                      <a:pt x="331436" y="27029"/>
                      <a:pt x="327861" y="23396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6" y="17835"/>
                      <a:pt x="190179" y="22091"/>
                      <a:pt x="180020" y="25723"/>
                    </a:cubicBezTo>
                    <a:cubicBezTo>
                      <a:pt x="170145" y="29356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2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1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2"/>
                      <a:pt x="9137" y="34350"/>
                      <a:pt x="8229" y="35201"/>
                    </a:cubicBezTo>
                    <a:cubicBezTo>
                      <a:pt x="6981" y="35712"/>
                      <a:pt x="5619" y="36053"/>
                      <a:pt x="4370" y="36336"/>
                    </a:cubicBezTo>
                    <a:cubicBezTo>
                      <a:pt x="3689" y="36393"/>
                      <a:pt x="3235" y="36677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1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9"/>
                      <a:pt x="61009" y="189058"/>
                    </a:cubicBezTo>
                    <a:cubicBezTo>
                      <a:pt x="60726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8"/>
                      <a:pt x="58626" y="252621"/>
                    </a:cubicBezTo>
                    <a:cubicBezTo>
                      <a:pt x="60726" y="282076"/>
                      <a:pt x="72757" y="310963"/>
                      <a:pt x="100623" y="3278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0" name="Google Shape;560;p7"/>
              <p:cNvSpPr/>
              <p:nvPr/>
            </p:nvSpPr>
            <p:spPr>
              <a:xfrm>
                <a:off x="5425019" y="6759238"/>
                <a:ext cx="337622" cy="312267"/>
              </a:xfrm>
              <a:custGeom>
                <a:avLst/>
                <a:gdLst/>
                <a:ahLst/>
                <a:cxnLst/>
                <a:rect l="l" t="t" r="r" b="b"/>
                <a:pathLst>
                  <a:path w="337622" h="312267" extrusionOk="0">
                    <a:moveTo>
                      <a:pt x="126048" y="166413"/>
                    </a:moveTo>
                    <a:cubicBezTo>
                      <a:pt x="129226" y="163405"/>
                      <a:pt x="133312" y="162157"/>
                      <a:pt x="137399" y="161306"/>
                    </a:cubicBezTo>
                    <a:cubicBezTo>
                      <a:pt x="141541" y="160568"/>
                      <a:pt x="146309" y="160965"/>
                      <a:pt x="151587" y="162214"/>
                    </a:cubicBezTo>
                    <a:cubicBezTo>
                      <a:pt x="162143" y="164711"/>
                      <a:pt x="174799" y="170556"/>
                      <a:pt x="188306" y="178161"/>
                    </a:cubicBezTo>
                    <a:cubicBezTo>
                      <a:pt x="214980" y="193087"/>
                      <a:pt x="244775" y="216015"/>
                      <a:pt x="267873" y="234517"/>
                    </a:cubicBezTo>
                    <a:cubicBezTo>
                      <a:pt x="260722" y="219534"/>
                      <a:pt x="250564" y="205516"/>
                      <a:pt x="239951" y="192236"/>
                    </a:cubicBezTo>
                    <a:cubicBezTo>
                      <a:pt x="229224" y="178899"/>
                      <a:pt x="218385" y="166470"/>
                      <a:pt x="208339" y="154155"/>
                    </a:cubicBezTo>
                    <a:cubicBezTo>
                      <a:pt x="198464" y="141953"/>
                      <a:pt x="190065" y="130489"/>
                      <a:pt x="185184" y="119763"/>
                    </a:cubicBezTo>
                    <a:cubicBezTo>
                      <a:pt x="182914" y="114485"/>
                      <a:pt x="180871" y="109093"/>
                      <a:pt x="180077" y="103815"/>
                    </a:cubicBezTo>
                    <a:cubicBezTo>
                      <a:pt x="179282" y="98594"/>
                      <a:pt x="179623" y="93429"/>
                      <a:pt x="181439" y="88265"/>
                    </a:cubicBezTo>
                    <a:cubicBezTo>
                      <a:pt x="182006" y="81341"/>
                      <a:pt x="183652" y="75666"/>
                      <a:pt x="186433" y="70785"/>
                    </a:cubicBezTo>
                    <a:cubicBezTo>
                      <a:pt x="187114" y="69593"/>
                      <a:pt x="187908" y="68401"/>
                      <a:pt x="188703" y="67266"/>
                    </a:cubicBezTo>
                    <a:cubicBezTo>
                      <a:pt x="189384" y="66131"/>
                      <a:pt x="190122" y="64996"/>
                      <a:pt x="190916" y="63918"/>
                    </a:cubicBezTo>
                    <a:cubicBezTo>
                      <a:pt x="192505" y="61761"/>
                      <a:pt x="194435" y="59775"/>
                      <a:pt x="196535" y="57959"/>
                    </a:cubicBezTo>
                    <a:cubicBezTo>
                      <a:pt x="200735" y="54270"/>
                      <a:pt x="206126" y="51205"/>
                      <a:pt x="212085" y="48481"/>
                    </a:cubicBezTo>
                    <a:cubicBezTo>
                      <a:pt x="217704" y="45700"/>
                      <a:pt x="224230" y="43317"/>
                      <a:pt x="231438" y="41273"/>
                    </a:cubicBezTo>
                    <a:cubicBezTo>
                      <a:pt x="245796" y="37187"/>
                      <a:pt x="262879" y="34463"/>
                      <a:pt x="281096" y="33215"/>
                    </a:cubicBezTo>
                    <a:cubicBezTo>
                      <a:pt x="299314" y="31966"/>
                      <a:pt x="318383" y="32136"/>
                      <a:pt x="337622" y="34293"/>
                    </a:cubicBezTo>
                    <a:cubicBezTo>
                      <a:pt x="333309" y="29072"/>
                      <a:pt x="328826" y="24304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5" y="17834"/>
                      <a:pt x="190179" y="22091"/>
                      <a:pt x="180020" y="25723"/>
                    </a:cubicBezTo>
                    <a:cubicBezTo>
                      <a:pt x="170145" y="29355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1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0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1"/>
                      <a:pt x="9137" y="34350"/>
                      <a:pt x="8229" y="35201"/>
                    </a:cubicBezTo>
                    <a:cubicBezTo>
                      <a:pt x="6981" y="35712"/>
                      <a:pt x="5619" y="36052"/>
                      <a:pt x="4370" y="36336"/>
                    </a:cubicBezTo>
                    <a:cubicBezTo>
                      <a:pt x="3689" y="36393"/>
                      <a:pt x="3235" y="36676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0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8"/>
                      <a:pt x="61009" y="189058"/>
                    </a:cubicBezTo>
                    <a:cubicBezTo>
                      <a:pt x="60725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7"/>
                      <a:pt x="58626" y="252621"/>
                    </a:cubicBezTo>
                    <a:cubicBezTo>
                      <a:pt x="60215" y="274357"/>
                      <a:pt x="67082" y="295753"/>
                      <a:pt x="81894" y="312268"/>
                    </a:cubicBezTo>
                    <a:cubicBezTo>
                      <a:pt x="82235" y="295867"/>
                      <a:pt x="83200" y="280203"/>
                      <a:pt x="84902" y="265901"/>
                    </a:cubicBezTo>
                    <a:cubicBezTo>
                      <a:pt x="86378" y="250975"/>
                      <a:pt x="88478" y="237184"/>
                      <a:pt x="91713" y="225209"/>
                    </a:cubicBezTo>
                    <a:cubicBezTo>
                      <a:pt x="93415" y="219307"/>
                      <a:pt x="94891" y="212951"/>
                      <a:pt x="96990" y="207559"/>
                    </a:cubicBezTo>
                    <a:cubicBezTo>
                      <a:pt x="98977" y="201940"/>
                      <a:pt x="101588" y="197117"/>
                      <a:pt x="104255" y="192236"/>
                    </a:cubicBezTo>
                    <a:cubicBezTo>
                      <a:pt x="109419" y="182020"/>
                      <a:pt x="116854" y="174245"/>
                      <a:pt x="125934" y="166186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1" name="Google Shape;561;p7"/>
              <p:cNvSpPr/>
              <p:nvPr/>
            </p:nvSpPr>
            <p:spPr>
              <a:xfrm>
                <a:off x="5441648" y="6778378"/>
                <a:ext cx="301470" cy="115434"/>
              </a:xfrm>
              <a:custGeom>
                <a:avLst/>
                <a:gdLst/>
                <a:ahLst/>
                <a:cxnLst/>
                <a:rect l="l" t="t" r="r" b="b"/>
                <a:pathLst>
                  <a:path w="301470" h="115434" extrusionOk="0">
                    <a:moveTo>
                      <a:pt x="299541" y="115435"/>
                    </a:moveTo>
                    <a:cubicBezTo>
                      <a:pt x="261460" y="100849"/>
                      <a:pt x="222244" y="87456"/>
                      <a:pt x="184333" y="74460"/>
                    </a:cubicBezTo>
                    <a:cubicBezTo>
                      <a:pt x="123154" y="53518"/>
                      <a:pt x="59931" y="31895"/>
                      <a:pt x="0" y="4881"/>
                    </a:cubicBezTo>
                    <a:lnTo>
                      <a:pt x="2213" y="0"/>
                    </a:lnTo>
                    <a:cubicBezTo>
                      <a:pt x="61860" y="26901"/>
                      <a:pt x="125026" y="48467"/>
                      <a:pt x="186036" y="69409"/>
                    </a:cubicBezTo>
                    <a:cubicBezTo>
                      <a:pt x="224003" y="82405"/>
                      <a:pt x="263276" y="95855"/>
                      <a:pt x="301471" y="110441"/>
                    </a:cubicBezTo>
                    <a:lnTo>
                      <a:pt x="299541" y="1154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2" name="Google Shape;562;p7"/>
              <p:cNvSpPr/>
              <p:nvPr/>
            </p:nvSpPr>
            <p:spPr>
              <a:xfrm>
                <a:off x="5432681" y="6781386"/>
                <a:ext cx="278542" cy="212425"/>
              </a:xfrm>
              <a:custGeom>
                <a:avLst/>
                <a:gdLst/>
                <a:ahLst/>
                <a:cxnLst/>
                <a:rect l="l" t="t" r="r" b="b"/>
                <a:pathLst>
                  <a:path w="278542" h="212425" extrusionOk="0">
                    <a:moveTo>
                      <a:pt x="275421" y="212426"/>
                    </a:moveTo>
                    <a:cubicBezTo>
                      <a:pt x="234502" y="182687"/>
                      <a:pt x="193924" y="151076"/>
                      <a:pt x="154708" y="120486"/>
                    </a:cubicBezTo>
                    <a:cubicBezTo>
                      <a:pt x="104595" y="81440"/>
                      <a:pt x="52780" y="41032"/>
                      <a:pt x="0" y="4427"/>
                    </a:cubicBezTo>
                    <a:lnTo>
                      <a:pt x="3065" y="0"/>
                    </a:lnTo>
                    <a:cubicBezTo>
                      <a:pt x="55958" y="36719"/>
                      <a:pt x="107830" y="77127"/>
                      <a:pt x="158000" y="116230"/>
                    </a:cubicBezTo>
                    <a:cubicBezTo>
                      <a:pt x="197216" y="146763"/>
                      <a:pt x="237737" y="178374"/>
                      <a:pt x="278543" y="208056"/>
                    </a:cubicBezTo>
                    <a:lnTo>
                      <a:pt x="275364" y="21242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3" name="Google Shape;563;p7"/>
              <p:cNvSpPr/>
              <p:nvPr/>
            </p:nvSpPr>
            <p:spPr>
              <a:xfrm>
                <a:off x="5428424" y="6790466"/>
                <a:ext cx="140576" cy="183538"/>
              </a:xfrm>
              <a:custGeom>
                <a:avLst/>
                <a:gdLst/>
                <a:ahLst/>
                <a:cxnLst/>
                <a:rect l="l" t="t" r="r" b="b"/>
                <a:pathLst>
                  <a:path w="140576" h="183538" extrusionOk="0">
                    <a:moveTo>
                      <a:pt x="136263" y="183538"/>
                    </a:moveTo>
                    <a:cubicBezTo>
                      <a:pt x="125934" y="169293"/>
                      <a:pt x="115662" y="154765"/>
                      <a:pt x="105390" y="140293"/>
                    </a:cubicBezTo>
                    <a:cubicBezTo>
                      <a:pt x="72246" y="93472"/>
                      <a:pt x="37968" y="45118"/>
                      <a:pt x="0" y="3632"/>
                    </a:cubicBezTo>
                    <a:lnTo>
                      <a:pt x="3973" y="0"/>
                    </a:lnTo>
                    <a:cubicBezTo>
                      <a:pt x="42167" y="41713"/>
                      <a:pt x="76559" y="90237"/>
                      <a:pt x="109760" y="137171"/>
                    </a:cubicBezTo>
                    <a:cubicBezTo>
                      <a:pt x="120032" y="151643"/>
                      <a:pt x="130248" y="166115"/>
                      <a:pt x="140577" y="180360"/>
                    </a:cubicBezTo>
                    <a:lnTo>
                      <a:pt x="136207" y="18353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564;p7"/>
              <p:cNvSpPr/>
              <p:nvPr/>
            </p:nvSpPr>
            <p:spPr>
              <a:xfrm>
                <a:off x="5431659" y="6788934"/>
                <a:ext cx="110611" cy="117535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117535" extrusionOk="0">
                    <a:moveTo>
                      <a:pt x="106639" y="117478"/>
                    </a:moveTo>
                    <a:cubicBezTo>
                      <a:pt x="99204" y="109363"/>
                      <a:pt x="91826" y="101133"/>
                      <a:pt x="84391" y="92904"/>
                    </a:cubicBezTo>
                    <a:cubicBezTo>
                      <a:pt x="57207" y="62769"/>
                      <a:pt x="29114" y="31611"/>
                      <a:pt x="0" y="3916"/>
                    </a:cubicBezTo>
                    <a:lnTo>
                      <a:pt x="3689" y="0"/>
                    </a:lnTo>
                    <a:cubicBezTo>
                      <a:pt x="32973" y="27809"/>
                      <a:pt x="61123" y="59079"/>
                      <a:pt x="88364" y="89329"/>
                    </a:cubicBezTo>
                    <a:cubicBezTo>
                      <a:pt x="95799" y="97558"/>
                      <a:pt x="103177" y="105787"/>
                      <a:pt x="110611" y="113903"/>
                    </a:cubicBezTo>
                    <a:lnTo>
                      <a:pt x="106639" y="1175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7"/>
              <p:cNvSpPr/>
              <p:nvPr/>
            </p:nvSpPr>
            <p:spPr>
              <a:xfrm>
                <a:off x="5433816" y="6778945"/>
                <a:ext cx="87683" cy="48466"/>
              </a:xfrm>
              <a:custGeom>
                <a:avLst/>
                <a:gdLst/>
                <a:ahLst/>
                <a:cxnLst/>
                <a:rect l="l" t="t" r="r" b="b"/>
                <a:pathLst>
                  <a:path w="87683" h="48466" extrusionOk="0">
                    <a:moveTo>
                      <a:pt x="85470" y="48467"/>
                    </a:moveTo>
                    <a:cubicBezTo>
                      <a:pt x="56469" y="35187"/>
                      <a:pt x="27752" y="20431"/>
                      <a:pt x="0" y="4654"/>
                    </a:cubicBezTo>
                    <a:lnTo>
                      <a:pt x="2667" y="0"/>
                    </a:lnTo>
                    <a:cubicBezTo>
                      <a:pt x="30249" y="15664"/>
                      <a:pt x="58853" y="30363"/>
                      <a:pt x="87683" y="43586"/>
                    </a:cubicBezTo>
                    <a:lnTo>
                      <a:pt x="85413" y="48467"/>
                    </a:lnTo>
                    <a:close/>
                  </a:path>
                </a:pathLst>
              </a:custGeom>
              <a:solidFill>
                <a:srgbClr val="500B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7"/>
              <p:cNvSpPr/>
              <p:nvPr/>
            </p:nvSpPr>
            <p:spPr>
              <a:xfrm>
                <a:off x="5498003" y="6972529"/>
                <a:ext cx="42394" cy="88591"/>
              </a:xfrm>
              <a:custGeom>
                <a:avLst/>
                <a:gdLst/>
                <a:ahLst/>
                <a:cxnLst/>
                <a:rect l="l" t="t" r="r" b="b"/>
                <a:pathLst>
                  <a:path w="42394" h="88591" extrusionOk="0">
                    <a:moveTo>
                      <a:pt x="38876" y="88591"/>
                    </a:moveTo>
                    <a:cubicBezTo>
                      <a:pt x="11351" y="64755"/>
                      <a:pt x="2554" y="27525"/>
                      <a:pt x="0" y="511"/>
                    </a:cubicBezTo>
                    <a:lnTo>
                      <a:pt x="5335" y="0"/>
                    </a:lnTo>
                    <a:cubicBezTo>
                      <a:pt x="7775" y="26050"/>
                      <a:pt x="16231" y="61861"/>
                      <a:pt x="42394" y="84505"/>
                    </a:cubicBezTo>
                    <a:lnTo>
                      <a:pt x="38876" y="885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7" name="Google Shape;567;p7"/>
              <p:cNvSpPr/>
              <p:nvPr/>
            </p:nvSpPr>
            <p:spPr>
              <a:xfrm>
                <a:off x="5641077" y="6778596"/>
                <a:ext cx="114640" cy="38430"/>
              </a:xfrm>
              <a:custGeom>
                <a:avLst/>
                <a:gdLst/>
                <a:ahLst/>
                <a:cxnLst/>
                <a:rect l="l" t="t" r="r" b="b"/>
                <a:pathLst>
                  <a:path w="114640" h="38430" extrusionOk="0">
                    <a:moveTo>
                      <a:pt x="110498" y="38374"/>
                    </a:moveTo>
                    <a:cubicBezTo>
                      <a:pt x="103801" y="30372"/>
                      <a:pt x="95912" y="23732"/>
                      <a:pt x="87172" y="18624"/>
                    </a:cubicBezTo>
                    <a:cubicBezTo>
                      <a:pt x="79000" y="13913"/>
                      <a:pt x="69636" y="10338"/>
                      <a:pt x="59420" y="8125"/>
                    </a:cubicBezTo>
                    <a:cubicBezTo>
                      <a:pt x="41713" y="4209"/>
                      <a:pt x="22077" y="4492"/>
                      <a:pt x="1078" y="8862"/>
                    </a:cubicBezTo>
                    <a:lnTo>
                      <a:pt x="0" y="3584"/>
                    </a:lnTo>
                    <a:cubicBezTo>
                      <a:pt x="21736" y="-956"/>
                      <a:pt x="42167" y="-1183"/>
                      <a:pt x="60612" y="2903"/>
                    </a:cubicBezTo>
                    <a:cubicBezTo>
                      <a:pt x="71395" y="5287"/>
                      <a:pt x="81213" y="9033"/>
                      <a:pt x="89896" y="14027"/>
                    </a:cubicBezTo>
                    <a:cubicBezTo>
                      <a:pt x="99204" y="19475"/>
                      <a:pt x="107546" y="26512"/>
                      <a:pt x="114641" y="34969"/>
                    </a:cubicBezTo>
                    <a:lnTo>
                      <a:pt x="110498" y="384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568;p7"/>
              <p:cNvSpPr/>
              <p:nvPr/>
            </p:nvSpPr>
            <p:spPr>
              <a:xfrm>
                <a:off x="5118023" y="6796823"/>
                <a:ext cx="375558" cy="463450"/>
              </a:xfrm>
              <a:custGeom>
                <a:avLst/>
                <a:gdLst/>
                <a:ahLst/>
                <a:cxnLst/>
                <a:rect l="l" t="t" r="r" b="b"/>
                <a:pathLst>
                  <a:path w="375558" h="463450" extrusionOk="0">
                    <a:moveTo>
                      <a:pt x="7341" y="185638"/>
                    </a:moveTo>
                    <a:cubicBezTo>
                      <a:pt x="5185" y="195173"/>
                      <a:pt x="4731" y="205445"/>
                      <a:pt x="5015" y="216398"/>
                    </a:cubicBezTo>
                    <a:cubicBezTo>
                      <a:pt x="5185" y="221846"/>
                      <a:pt x="5525" y="227408"/>
                      <a:pt x="5923" y="233027"/>
                    </a:cubicBezTo>
                    <a:cubicBezTo>
                      <a:pt x="6320" y="238702"/>
                      <a:pt x="7285" y="243980"/>
                      <a:pt x="7966" y="249542"/>
                    </a:cubicBezTo>
                    <a:cubicBezTo>
                      <a:pt x="9498" y="260495"/>
                      <a:pt x="10974" y="271505"/>
                      <a:pt x="11484" y="282061"/>
                    </a:cubicBezTo>
                    <a:cubicBezTo>
                      <a:pt x="11938" y="292617"/>
                      <a:pt x="11882" y="302209"/>
                      <a:pt x="9214" y="311289"/>
                    </a:cubicBezTo>
                    <a:cubicBezTo>
                      <a:pt x="5866" y="322980"/>
                      <a:pt x="-1739" y="332571"/>
                      <a:pt x="361" y="346873"/>
                    </a:cubicBezTo>
                    <a:cubicBezTo>
                      <a:pt x="928" y="350448"/>
                      <a:pt x="2461" y="354478"/>
                      <a:pt x="4788" y="358564"/>
                    </a:cubicBezTo>
                    <a:cubicBezTo>
                      <a:pt x="5979" y="360607"/>
                      <a:pt x="7285" y="362650"/>
                      <a:pt x="8817" y="364637"/>
                    </a:cubicBezTo>
                    <a:cubicBezTo>
                      <a:pt x="10406" y="366566"/>
                      <a:pt x="12165" y="368382"/>
                      <a:pt x="14038" y="370141"/>
                    </a:cubicBezTo>
                    <a:cubicBezTo>
                      <a:pt x="21586" y="377179"/>
                      <a:pt x="31178" y="382741"/>
                      <a:pt x="40031" y="383479"/>
                    </a:cubicBezTo>
                    <a:cubicBezTo>
                      <a:pt x="42017" y="387565"/>
                      <a:pt x="44004" y="391878"/>
                      <a:pt x="46331" y="395907"/>
                    </a:cubicBezTo>
                    <a:cubicBezTo>
                      <a:pt x="48657" y="399937"/>
                      <a:pt x="51155" y="403909"/>
                      <a:pt x="53936" y="407939"/>
                    </a:cubicBezTo>
                    <a:cubicBezTo>
                      <a:pt x="59441" y="415998"/>
                      <a:pt x="66024" y="424000"/>
                      <a:pt x="74366" y="431775"/>
                    </a:cubicBezTo>
                    <a:cubicBezTo>
                      <a:pt x="80269" y="437564"/>
                      <a:pt x="87249" y="442104"/>
                      <a:pt x="94627" y="446474"/>
                    </a:cubicBezTo>
                    <a:cubicBezTo>
                      <a:pt x="102062" y="450730"/>
                      <a:pt x="110234" y="454419"/>
                      <a:pt x="119088" y="457257"/>
                    </a:cubicBezTo>
                    <a:cubicBezTo>
                      <a:pt x="123401" y="458960"/>
                      <a:pt x="127828" y="460151"/>
                      <a:pt x="132198" y="460946"/>
                    </a:cubicBezTo>
                    <a:cubicBezTo>
                      <a:pt x="136568" y="461797"/>
                      <a:pt x="140881" y="462421"/>
                      <a:pt x="145194" y="462876"/>
                    </a:cubicBezTo>
                    <a:cubicBezTo>
                      <a:pt x="153764" y="463670"/>
                      <a:pt x="162163" y="463613"/>
                      <a:pt x="170279" y="462876"/>
                    </a:cubicBezTo>
                    <a:cubicBezTo>
                      <a:pt x="175897" y="462478"/>
                      <a:pt x="181232" y="461400"/>
                      <a:pt x="186283" y="460038"/>
                    </a:cubicBezTo>
                    <a:cubicBezTo>
                      <a:pt x="191334" y="458732"/>
                      <a:pt x="196158" y="457200"/>
                      <a:pt x="200755" y="455498"/>
                    </a:cubicBezTo>
                    <a:cubicBezTo>
                      <a:pt x="209949" y="452092"/>
                      <a:pt x="218348" y="448120"/>
                      <a:pt x="226350" y="444034"/>
                    </a:cubicBezTo>
                    <a:cubicBezTo>
                      <a:pt x="241617" y="453511"/>
                      <a:pt x="269937" y="447836"/>
                      <a:pt x="279812" y="437904"/>
                    </a:cubicBezTo>
                    <a:cubicBezTo>
                      <a:pt x="289857" y="427348"/>
                      <a:pt x="289346" y="415146"/>
                      <a:pt x="293546" y="403626"/>
                    </a:cubicBezTo>
                    <a:cubicBezTo>
                      <a:pt x="296724" y="394715"/>
                      <a:pt x="302286" y="386429"/>
                      <a:pt x="308869" y="378484"/>
                    </a:cubicBezTo>
                    <a:cubicBezTo>
                      <a:pt x="312161" y="374511"/>
                      <a:pt x="315793" y="370596"/>
                      <a:pt x="319482" y="366736"/>
                    </a:cubicBezTo>
                    <a:cubicBezTo>
                      <a:pt x="323227" y="362707"/>
                      <a:pt x="327030" y="358564"/>
                      <a:pt x="330889" y="354478"/>
                    </a:cubicBezTo>
                    <a:cubicBezTo>
                      <a:pt x="338551" y="346249"/>
                      <a:pt x="346212" y="338020"/>
                      <a:pt x="352909" y="329733"/>
                    </a:cubicBezTo>
                    <a:cubicBezTo>
                      <a:pt x="359549" y="321164"/>
                      <a:pt x="365168" y="311970"/>
                      <a:pt x="369027" y="302946"/>
                    </a:cubicBezTo>
                    <a:cubicBezTo>
                      <a:pt x="381853" y="273548"/>
                      <a:pt x="374362" y="242164"/>
                      <a:pt x="358925" y="217704"/>
                    </a:cubicBezTo>
                    <a:cubicBezTo>
                      <a:pt x="347177" y="198805"/>
                      <a:pt x="332365" y="183652"/>
                      <a:pt x="319539" y="167591"/>
                    </a:cubicBezTo>
                    <a:cubicBezTo>
                      <a:pt x="306485" y="150849"/>
                      <a:pt x="295646" y="134731"/>
                      <a:pt x="289119" y="114640"/>
                    </a:cubicBezTo>
                    <a:cubicBezTo>
                      <a:pt x="283614" y="98125"/>
                      <a:pt x="281174" y="80645"/>
                      <a:pt x="279868" y="62769"/>
                    </a:cubicBezTo>
                    <a:cubicBezTo>
                      <a:pt x="278620" y="44608"/>
                      <a:pt x="278449" y="25993"/>
                      <a:pt x="278563" y="7661"/>
                    </a:cubicBezTo>
                    <a:cubicBezTo>
                      <a:pt x="277541" y="8740"/>
                      <a:pt x="276406" y="9705"/>
                      <a:pt x="275215" y="10613"/>
                    </a:cubicBezTo>
                    <a:cubicBezTo>
                      <a:pt x="274590" y="11180"/>
                      <a:pt x="274023" y="11237"/>
                      <a:pt x="273399" y="11294"/>
                    </a:cubicBezTo>
                    <a:cubicBezTo>
                      <a:pt x="272774" y="11407"/>
                      <a:pt x="272207" y="11464"/>
                      <a:pt x="271582" y="11577"/>
                    </a:cubicBezTo>
                    <a:cubicBezTo>
                      <a:pt x="270958" y="11691"/>
                      <a:pt x="270277" y="11748"/>
                      <a:pt x="269653" y="11861"/>
                    </a:cubicBezTo>
                    <a:cubicBezTo>
                      <a:pt x="268972" y="11918"/>
                      <a:pt x="268461" y="11464"/>
                      <a:pt x="267837" y="11294"/>
                    </a:cubicBezTo>
                    <a:cubicBezTo>
                      <a:pt x="267269" y="11067"/>
                      <a:pt x="266645" y="10896"/>
                      <a:pt x="266021" y="10726"/>
                    </a:cubicBezTo>
                    <a:cubicBezTo>
                      <a:pt x="265453" y="10499"/>
                      <a:pt x="264715" y="10613"/>
                      <a:pt x="264261" y="9989"/>
                    </a:cubicBezTo>
                    <a:cubicBezTo>
                      <a:pt x="258983" y="9818"/>
                      <a:pt x="254613" y="5789"/>
                      <a:pt x="254159" y="0"/>
                    </a:cubicBezTo>
                    <a:cubicBezTo>
                      <a:pt x="243547" y="14812"/>
                      <a:pt x="232593" y="29625"/>
                      <a:pt x="220959" y="43472"/>
                    </a:cubicBezTo>
                    <a:cubicBezTo>
                      <a:pt x="209325" y="57320"/>
                      <a:pt x="196953" y="70146"/>
                      <a:pt x="182651" y="80532"/>
                    </a:cubicBezTo>
                    <a:cubicBezTo>
                      <a:pt x="174422" y="86321"/>
                      <a:pt x="165682" y="91088"/>
                      <a:pt x="156261" y="95118"/>
                    </a:cubicBezTo>
                    <a:cubicBezTo>
                      <a:pt x="151550" y="97161"/>
                      <a:pt x="146726" y="99033"/>
                      <a:pt x="141789" y="100736"/>
                    </a:cubicBezTo>
                    <a:cubicBezTo>
                      <a:pt x="137022" y="102268"/>
                      <a:pt x="132198" y="103631"/>
                      <a:pt x="127203" y="104993"/>
                    </a:cubicBezTo>
                    <a:cubicBezTo>
                      <a:pt x="116874" y="107660"/>
                      <a:pt x="106602" y="110271"/>
                      <a:pt x="96500" y="112825"/>
                    </a:cubicBezTo>
                    <a:cubicBezTo>
                      <a:pt x="86398" y="115265"/>
                      <a:pt x="76126" y="118159"/>
                      <a:pt x="66024" y="122245"/>
                    </a:cubicBezTo>
                    <a:cubicBezTo>
                      <a:pt x="38783" y="133255"/>
                      <a:pt x="15003" y="153686"/>
                      <a:pt x="7285" y="18563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7"/>
              <p:cNvSpPr/>
              <p:nvPr/>
            </p:nvSpPr>
            <p:spPr>
              <a:xfrm>
                <a:off x="5118023" y="6796823"/>
                <a:ext cx="375558" cy="463450"/>
              </a:xfrm>
              <a:custGeom>
                <a:avLst/>
                <a:gdLst/>
                <a:ahLst/>
                <a:cxnLst/>
                <a:rect l="l" t="t" r="r" b="b"/>
                <a:pathLst>
                  <a:path w="375558" h="463450" extrusionOk="0">
                    <a:moveTo>
                      <a:pt x="7341" y="185638"/>
                    </a:moveTo>
                    <a:cubicBezTo>
                      <a:pt x="5185" y="195173"/>
                      <a:pt x="4731" y="205445"/>
                      <a:pt x="5015" y="216398"/>
                    </a:cubicBezTo>
                    <a:cubicBezTo>
                      <a:pt x="5185" y="221846"/>
                      <a:pt x="5525" y="227408"/>
                      <a:pt x="5923" y="233027"/>
                    </a:cubicBezTo>
                    <a:cubicBezTo>
                      <a:pt x="6320" y="238702"/>
                      <a:pt x="7285" y="243980"/>
                      <a:pt x="7966" y="249542"/>
                    </a:cubicBezTo>
                    <a:cubicBezTo>
                      <a:pt x="9498" y="260495"/>
                      <a:pt x="10974" y="271505"/>
                      <a:pt x="11484" y="282061"/>
                    </a:cubicBezTo>
                    <a:cubicBezTo>
                      <a:pt x="11938" y="292617"/>
                      <a:pt x="11882" y="302209"/>
                      <a:pt x="9214" y="311289"/>
                    </a:cubicBezTo>
                    <a:cubicBezTo>
                      <a:pt x="5866" y="322980"/>
                      <a:pt x="-1739" y="332571"/>
                      <a:pt x="361" y="346873"/>
                    </a:cubicBezTo>
                    <a:cubicBezTo>
                      <a:pt x="928" y="350448"/>
                      <a:pt x="2461" y="354478"/>
                      <a:pt x="4788" y="358564"/>
                    </a:cubicBezTo>
                    <a:cubicBezTo>
                      <a:pt x="5979" y="360607"/>
                      <a:pt x="7285" y="362650"/>
                      <a:pt x="8817" y="364637"/>
                    </a:cubicBezTo>
                    <a:cubicBezTo>
                      <a:pt x="10406" y="366566"/>
                      <a:pt x="12165" y="368382"/>
                      <a:pt x="14038" y="370141"/>
                    </a:cubicBezTo>
                    <a:cubicBezTo>
                      <a:pt x="21586" y="377179"/>
                      <a:pt x="31178" y="382741"/>
                      <a:pt x="40031" y="383479"/>
                    </a:cubicBezTo>
                    <a:cubicBezTo>
                      <a:pt x="42017" y="387565"/>
                      <a:pt x="44004" y="391878"/>
                      <a:pt x="46331" y="395907"/>
                    </a:cubicBezTo>
                    <a:cubicBezTo>
                      <a:pt x="48657" y="399937"/>
                      <a:pt x="51155" y="403909"/>
                      <a:pt x="53936" y="407939"/>
                    </a:cubicBezTo>
                    <a:cubicBezTo>
                      <a:pt x="59441" y="415998"/>
                      <a:pt x="66024" y="424000"/>
                      <a:pt x="74366" y="431775"/>
                    </a:cubicBezTo>
                    <a:cubicBezTo>
                      <a:pt x="80269" y="437564"/>
                      <a:pt x="87249" y="442104"/>
                      <a:pt x="94627" y="446474"/>
                    </a:cubicBezTo>
                    <a:cubicBezTo>
                      <a:pt x="102062" y="450730"/>
                      <a:pt x="110234" y="454419"/>
                      <a:pt x="119088" y="457257"/>
                    </a:cubicBezTo>
                    <a:cubicBezTo>
                      <a:pt x="123401" y="458960"/>
                      <a:pt x="127828" y="460151"/>
                      <a:pt x="132198" y="460946"/>
                    </a:cubicBezTo>
                    <a:cubicBezTo>
                      <a:pt x="136568" y="461797"/>
                      <a:pt x="140881" y="462421"/>
                      <a:pt x="145194" y="462876"/>
                    </a:cubicBezTo>
                    <a:cubicBezTo>
                      <a:pt x="153764" y="463670"/>
                      <a:pt x="162163" y="463613"/>
                      <a:pt x="170279" y="462876"/>
                    </a:cubicBezTo>
                    <a:cubicBezTo>
                      <a:pt x="175897" y="462478"/>
                      <a:pt x="181232" y="461400"/>
                      <a:pt x="186283" y="460038"/>
                    </a:cubicBezTo>
                    <a:cubicBezTo>
                      <a:pt x="191334" y="458732"/>
                      <a:pt x="196158" y="457200"/>
                      <a:pt x="200755" y="455498"/>
                    </a:cubicBezTo>
                    <a:cubicBezTo>
                      <a:pt x="209949" y="452092"/>
                      <a:pt x="218348" y="448120"/>
                      <a:pt x="226350" y="444034"/>
                    </a:cubicBezTo>
                    <a:cubicBezTo>
                      <a:pt x="241617" y="453511"/>
                      <a:pt x="269937" y="447836"/>
                      <a:pt x="279812" y="437904"/>
                    </a:cubicBezTo>
                    <a:cubicBezTo>
                      <a:pt x="289857" y="427348"/>
                      <a:pt x="289346" y="415146"/>
                      <a:pt x="293546" y="403626"/>
                    </a:cubicBezTo>
                    <a:cubicBezTo>
                      <a:pt x="296724" y="394715"/>
                      <a:pt x="302286" y="386429"/>
                      <a:pt x="308869" y="378484"/>
                    </a:cubicBezTo>
                    <a:cubicBezTo>
                      <a:pt x="312161" y="374511"/>
                      <a:pt x="315793" y="370596"/>
                      <a:pt x="319482" y="366736"/>
                    </a:cubicBezTo>
                    <a:cubicBezTo>
                      <a:pt x="323227" y="362707"/>
                      <a:pt x="327030" y="358564"/>
                      <a:pt x="330889" y="354478"/>
                    </a:cubicBezTo>
                    <a:cubicBezTo>
                      <a:pt x="338551" y="346249"/>
                      <a:pt x="346212" y="338020"/>
                      <a:pt x="352909" y="329733"/>
                    </a:cubicBezTo>
                    <a:cubicBezTo>
                      <a:pt x="359549" y="321164"/>
                      <a:pt x="365168" y="311970"/>
                      <a:pt x="369027" y="302946"/>
                    </a:cubicBezTo>
                    <a:cubicBezTo>
                      <a:pt x="381853" y="273548"/>
                      <a:pt x="374362" y="242164"/>
                      <a:pt x="358925" y="217704"/>
                    </a:cubicBezTo>
                    <a:cubicBezTo>
                      <a:pt x="347177" y="198805"/>
                      <a:pt x="332365" y="183652"/>
                      <a:pt x="319539" y="167591"/>
                    </a:cubicBezTo>
                    <a:cubicBezTo>
                      <a:pt x="306485" y="150849"/>
                      <a:pt x="295646" y="134731"/>
                      <a:pt x="289119" y="114640"/>
                    </a:cubicBezTo>
                    <a:cubicBezTo>
                      <a:pt x="283614" y="98125"/>
                      <a:pt x="281174" y="80645"/>
                      <a:pt x="279868" y="62769"/>
                    </a:cubicBezTo>
                    <a:cubicBezTo>
                      <a:pt x="278620" y="44608"/>
                      <a:pt x="278449" y="25993"/>
                      <a:pt x="278563" y="7661"/>
                    </a:cubicBezTo>
                    <a:cubicBezTo>
                      <a:pt x="277541" y="8740"/>
                      <a:pt x="276406" y="9705"/>
                      <a:pt x="275215" y="10613"/>
                    </a:cubicBezTo>
                    <a:cubicBezTo>
                      <a:pt x="274590" y="11180"/>
                      <a:pt x="274023" y="11237"/>
                      <a:pt x="273399" y="11294"/>
                    </a:cubicBezTo>
                    <a:cubicBezTo>
                      <a:pt x="272774" y="11407"/>
                      <a:pt x="272207" y="11464"/>
                      <a:pt x="271582" y="11577"/>
                    </a:cubicBezTo>
                    <a:cubicBezTo>
                      <a:pt x="270958" y="11691"/>
                      <a:pt x="270277" y="11748"/>
                      <a:pt x="269653" y="11861"/>
                    </a:cubicBezTo>
                    <a:cubicBezTo>
                      <a:pt x="268972" y="11918"/>
                      <a:pt x="268461" y="11464"/>
                      <a:pt x="267837" y="11294"/>
                    </a:cubicBezTo>
                    <a:cubicBezTo>
                      <a:pt x="267269" y="11067"/>
                      <a:pt x="266645" y="10896"/>
                      <a:pt x="266021" y="10726"/>
                    </a:cubicBezTo>
                    <a:cubicBezTo>
                      <a:pt x="265453" y="10499"/>
                      <a:pt x="264715" y="10613"/>
                      <a:pt x="264261" y="9989"/>
                    </a:cubicBezTo>
                    <a:cubicBezTo>
                      <a:pt x="258983" y="9818"/>
                      <a:pt x="254613" y="5789"/>
                      <a:pt x="254159" y="0"/>
                    </a:cubicBezTo>
                    <a:cubicBezTo>
                      <a:pt x="243547" y="14812"/>
                      <a:pt x="232593" y="29625"/>
                      <a:pt x="220959" y="43472"/>
                    </a:cubicBezTo>
                    <a:cubicBezTo>
                      <a:pt x="209325" y="57320"/>
                      <a:pt x="196953" y="70146"/>
                      <a:pt x="182651" y="80532"/>
                    </a:cubicBezTo>
                    <a:cubicBezTo>
                      <a:pt x="174422" y="86321"/>
                      <a:pt x="165682" y="91088"/>
                      <a:pt x="156261" y="95118"/>
                    </a:cubicBezTo>
                    <a:cubicBezTo>
                      <a:pt x="151550" y="97161"/>
                      <a:pt x="146726" y="99033"/>
                      <a:pt x="141789" y="100736"/>
                    </a:cubicBezTo>
                    <a:cubicBezTo>
                      <a:pt x="137022" y="102268"/>
                      <a:pt x="132198" y="103631"/>
                      <a:pt x="127203" y="104993"/>
                    </a:cubicBezTo>
                    <a:cubicBezTo>
                      <a:pt x="116874" y="107660"/>
                      <a:pt x="106602" y="110271"/>
                      <a:pt x="96500" y="112825"/>
                    </a:cubicBezTo>
                    <a:cubicBezTo>
                      <a:pt x="86398" y="115265"/>
                      <a:pt x="76126" y="118159"/>
                      <a:pt x="66024" y="122245"/>
                    </a:cubicBezTo>
                    <a:cubicBezTo>
                      <a:pt x="38783" y="133255"/>
                      <a:pt x="15003" y="153686"/>
                      <a:pt x="7285" y="18563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70;p7"/>
              <p:cNvSpPr/>
              <p:nvPr/>
            </p:nvSpPr>
            <p:spPr>
              <a:xfrm>
                <a:off x="5134615" y="6796936"/>
                <a:ext cx="359080" cy="320028"/>
              </a:xfrm>
              <a:custGeom>
                <a:avLst/>
                <a:gdLst/>
                <a:ahLst/>
                <a:cxnLst/>
                <a:rect l="l" t="t" r="r" b="b"/>
                <a:pathLst>
                  <a:path w="359080" h="320028" extrusionOk="0">
                    <a:moveTo>
                      <a:pt x="152438" y="159759"/>
                    </a:moveTo>
                    <a:cubicBezTo>
                      <a:pt x="156070" y="162256"/>
                      <a:pt x="159078" y="164697"/>
                      <a:pt x="160894" y="168669"/>
                    </a:cubicBezTo>
                    <a:cubicBezTo>
                      <a:pt x="162824" y="172472"/>
                      <a:pt x="163845" y="177239"/>
                      <a:pt x="164243" y="182687"/>
                    </a:cubicBezTo>
                    <a:cubicBezTo>
                      <a:pt x="164980" y="193811"/>
                      <a:pt x="163505" y="207261"/>
                      <a:pt x="160497" y="222244"/>
                    </a:cubicBezTo>
                    <a:cubicBezTo>
                      <a:pt x="154538" y="252266"/>
                      <a:pt x="141939" y="287793"/>
                      <a:pt x="131496" y="315432"/>
                    </a:cubicBezTo>
                    <a:cubicBezTo>
                      <a:pt x="143528" y="304081"/>
                      <a:pt x="153630" y="290234"/>
                      <a:pt x="162994" y="276102"/>
                    </a:cubicBezTo>
                    <a:cubicBezTo>
                      <a:pt x="172301" y="261971"/>
                      <a:pt x="181041" y="246931"/>
                      <a:pt x="189498" y="233935"/>
                    </a:cubicBezTo>
                    <a:cubicBezTo>
                      <a:pt x="198010" y="220825"/>
                      <a:pt x="206240" y="209531"/>
                      <a:pt x="214923" y="201529"/>
                    </a:cubicBezTo>
                    <a:cubicBezTo>
                      <a:pt x="219293" y="197273"/>
                      <a:pt x="223776" y="193811"/>
                      <a:pt x="228543" y="191541"/>
                    </a:cubicBezTo>
                    <a:cubicBezTo>
                      <a:pt x="230927" y="190406"/>
                      <a:pt x="233311" y="189554"/>
                      <a:pt x="235808" y="188987"/>
                    </a:cubicBezTo>
                    <a:cubicBezTo>
                      <a:pt x="237056" y="188703"/>
                      <a:pt x="238362" y="188533"/>
                      <a:pt x="239667" y="188419"/>
                    </a:cubicBezTo>
                    <a:cubicBezTo>
                      <a:pt x="240972" y="188249"/>
                      <a:pt x="242334" y="187965"/>
                      <a:pt x="243753" y="187909"/>
                    </a:cubicBezTo>
                    <a:cubicBezTo>
                      <a:pt x="250507" y="186376"/>
                      <a:pt x="256466" y="186319"/>
                      <a:pt x="261971" y="187568"/>
                    </a:cubicBezTo>
                    <a:cubicBezTo>
                      <a:pt x="267476" y="188419"/>
                      <a:pt x="272527" y="190065"/>
                      <a:pt x="277351" y="193130"/>
                    </a:cubicBezTo>
                    <a:cubicBezTo>
                      <a:pt x="279734" y="194605"/>
                      <a:pt x="282118" y="196422"/>
                      <a:pt x="284445" y="198408"/>
                    </a:cubicBezTo>
                    <a:cubicBezTo>
                      <a:pt x="285580" y="199429"/>
                      <a:pt x="286715" y="200508"/>
                      <a:pt x="287850" y="201643"/>
                    </a:cubicBezTo>
                    <a:cubicBezTo>
                      <a:pt x="288985" y="202664"/>
                      <a:pt x="290063" y="203743"/>
                      <a:pt x="291198" y="204878"/>
                    </a:cubicBezTo>
                    <a:cubicBezTo>
                      <a:pt x="295625" y="209418"/>
                      <a:pt x="299882" y="214923"/>
                      <a:pt x="304025" y="221166"/>
                    </a:cubicBezTo>
                    <a:cubicBezTo>
                      <a:pt x="312311" y="233595"/>
                      <a:pt x="320199" y="249202"/>
                      <a:pt x="326953" y="266000"/>
                    </a:cubicBezTo>
                    <a:cubicBezTo>
                      <a:pt x="333706" y="282686"/>
                      <a:pt x="339438" y="301130"/>
                      <a:pt x="343241" y="320029"/>
                    </a:cubicBezTo>
                    <a:cubicBezTo>
                      <a:pt x="346873" y="314354"/>
                      <a:pt x="350108" y="308678"/>
                      <a:pt x="352548" y="302946"/>
                    </a:cubicBezTo>
                    <a:cubicBezTo>
                      <a:pt x="365374" y="273548"/>
                      <a:pt x="357883" y="242164"/>
                      <a:pt x="342446" y="217704"/>
                    </a:cubicBezTo>
                    <a:cubicBezTo>
                      <a:pt x="330698" y="198805"/>
                      <a:pt x="315886" y="183652"/>
                      <a:pt x="303060" y="167591"/>
                    </a:cubicBezTo>
                    <a:cubicBezTo>
                      <a:pt x="290007" y="150849"/>
                      <a:pt x="279167" y="134731"/>
                      <a:pt x="272640" y="114641"/>
                    </a:cubicBezTo>
                    <a:cubicBezTo>
                      <a:pt x="267135" y="98126"/>
                      <a:pt x="264695" y="80646"/>
                      <a:pt x="263390" y="62769"/>
                    </a:cubicBezTo>
                    <a:cubicBezTo>
                      <a:pt x="262141" y="44608"/>
                      <a:pt x="261971" y="25993"/>
                      <a:pt x="262084" y="7662"/>
                    </a:cubicBezTo>
                    <a:cubicBezTo>
                      <a:pt x="261063" y="8740"/>
                      <a:pt x="259928" y="9705"/>
                      <a:pt x="258736" y="10613"/>
                    </a:cubicBezTo>
                    <a:cubicBezTo>
                      <a:pt x="258112" y="11180"/>
                      <a:pt x="257544" y="11237"/>
                      <a:pt x="256920" y="11294"/>
                    </a:cubicBezTo>
                    <a:cubicBezTo>
                      <a:pt x="256296" y="11407"/>
                      <a:pt x="255728" y="11464"/>
                      <a:pt x="255104" y="11578"/>
                    </a:cubicBezTo>
                    <a:cubicBezTo>
                      <a:pt x="254479" y="11691"/>
                      <a:pt x="253798" y="11748"/>
                      <a:pt x="253174" y="11861"/>
                    </a:cubicBezTo>
                    <a:cubicBezTo>
                      <a:pt x="252493" y="11918"/>
                      <a:pt x="251982" y="11464"/>
                      <a:pt x="251358" y="11294"/>
                    </a:cubicBezTo>
                    <a:cubicBezTo>
                      <a:pt x="250791" y="11067"/>
                      <a:pt x="250166" y="10897"/>
                      <a:pt x="249542" y="10726"/>
                    </a:cubicBezTo>
                    <a:cubicBezTo>
                      <a:pt x="248974" y="10499"/>
                      <a:pt x="248237" y="10613"/>
                      <a:pt x="247783" y="9989"/>
                    </a:cubicBezTo>
                    <a:cubicBezTo>
                      <a:pt x="242505" y="9818"/>
                      <a:pt x="238135" y="5789"/>
                      <a:pt x="237681" y="0"/>
                    </a:cubicBezTo>
                    <a:cubicBezTo>
                      <a:pt x="227068" y="14813"/>
                      <a:pt x="216115" y="29625"/>
                      <a:pt x="204480" y="43473"/>
                    </a:cubicBezTo>
                    <a:cubicBezTo>
                      <a:pt x="192846" y="57321"/>
                      <a:pt x="180474" y="70147"/>
                      <a:pt x="166172" y="80532"/>
                    </a:cubicBezTo>
                    <a:cubicBezTo>
                      <a:pt x="157943" y="86321"/>
                      <a:pt x="149203" y="91088"/>
                      <a:pt x="139782" y="95118"/>
                    </a:cubicBezTo>
                    <a:cubicBezTo>
                      <a:pt x="135072" y="97161"/>
                      <a:pt x="130248" y="99034"/>
                      <a:pt x="125310" y="100736"/>
                    </a:cubicBezTo>
                    <a:cubicBezTo>
                      <a:pt x="120543" y="102269"/>
                      <a:pt x="115719" y="103631"/>
                      <a:pt x="110725" y="104993"/>
                    </a:cubicBezTo>
                    <a:cubicBezTo>
                      <a:pt x="100396" y="107660"/>
                      <a:pt x="90123" y="110271"/>
                      <a:pt x="80021" y="112825"/>
                    </a:cubicBezTo>
                    <a:cubicBezTo>
                      <a:pt x="69919" y="115265"/>
                      <a:pt x="59647" y="118159"/>
                      <a:pt x="49545" y="122246"/>
                    </a:cubicBezTo>
                    <a:cubicBezTo>
                      <a:pt x="29455" y="130418"/>
                      <a:pt x="11294" y="143585"/>
                      <a:pt x="0" y="162881"/>
                    </a:cubicBezTo>
                    <a:cubicBezTo>
                      <a:pt x="30930" y="153857"/>
                      <a:pt x="60953" y="146763"/>
                      <a:pt x="85867" y="145287"/>
                    </a:cubicBezTo>
                    <a:cubicBezTo>
                      <a:pt x="92280" y="144776"/>
                      <a:pt x="98409" y="144606"/>
                      <a:pt x="104255" y="144947"/>
                    </a:cubicBezTo>
                    <a:cubicBezTo>
                      <a:pt x="107149" y="145117"/>
                      <a:pt x="109930" y="145457"/>
                      <a:pt x="112711" y="145855"/>
                    </a:cubicBezTo>
                    <a:cubicBezTo>
                      <a:pt x="115605" y="146082"/>
                      <a:pt x="118443" y="146479"/>
                      <a:pt x="121224" y="146990"/>
                    </a:cubicBezTo>
                    <a:cubicBezTo>
                      <a:pt x="126786" y="147955"/>
                      <a:pt x="131893" y="149771"/>
                      <a:pt x="137001" y="151927"/>
                    </a:cubicBezTo>
                    <a:cubicBezTo>
                      <a:pt x="142336" y="153800"/>
                      <a:pt x="147444" y="156354"/>
                      <a:pt x="152438" y="159816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571;p7"/>
              <p:cNvSpPr/>
              <p:nvPr/>
            </p:nvSpPr>
            <p:spPr>
              <a:xfrm>
                <a:off x="5376155" y="6808343"/>
                <a:ext cx="17423" cy="319291"/>
              </a:xfrm>
              <a:custGeom>
                <a:avLst/>
                <a:gdLst/>
                <a:ahLst/>
                <a:cxnLst/>
                <a:rect l="l" t="t" r="r" b="b"/>
                <a:pathLst>
                  <a:path w="17423" h="319291" extrusionOk="0">
                    <a:moveTo>
                      <a:pt x="5391" y="319291"/>
                    </a:moveTo>
                    <a:lnTo>
                      <a:pt x="0" y="319007"/>
                    </a:lnTo>
                    <a:cubicBezTo>
                      <a:pt x="2100" y="277691"/>
                      <a:pt x="2724" y="235638"/>
                      <a:pt x="3292" y="194946"/>
                    </a:cubicBezTo>
                    <a:cubicBezTo>
                      <a:pt x="3462" y="183028"/>
                      <a:pt x="3632" y="171110"/>
                      <a:pt x="3859" y="159191"/>
                    </a:cubicBezTo>
                    <a:cubicBezTo>
                      <a:pt x="4256" y="137342"/>
                      <a:pt x="4824" y="108568"/>
                      <a:pt x="6186" y="79624"/>
                    </a:cubicBezTo>
                    <a:cubicBezTo>
                      <a:pt x="7491" y="51305"/>
                      <a:pt x="9478" y="24517"/>
                      <a:pt x="12088" y="0"/>
                    </a:cubicBezTo>
                    <a:lnTo>
                      <a:pt x="17423" y="568"/>
                    </a:lnTo>
                    <a:cubicBezTo>
                      <a:pt x="14812" y="24971"/>
                      <a:pt x="12826" y="51645"/>
                      <a:pt x="11521" y="79851"/>
                    </a:cubicBezTo>
                    <a:cubicBezTo>
                      <a:pt x="10216" y="108795"/>
                      <a:pt x="9591" y="137512"/>
                      <a:pt x="9194" y="159305"/>
                    </a:cubicBezTo>
                    <a:cubicBezTo>
                      <a:pt x="8967" y="171223"/>
                      <a:pt x="8797" y="183084"/>
                      <a:pt x="8626" y="195002"/>
                    </a:cubicBezTo>
                    <a:cubicBezTo>
                      <a:pt x="8059" y="235751"/>
                      <a:pt x="7435" y="277862"/>
                      <a:pt x="5335" y="3192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7"/>
              <p:cNvSpPr/>
              <p:nvPr/>
            </p:nvSpPr>
            <p:spPr>
              <a:xfrm>
                <a:off x="5270822" y="6800398"/>
                <a:ext cx="117591" cy="328314"/>
              </a:xfrm>
              <a:custGeom>
                <a:avLst/>
                <a:gdLst/>
                <a:ahLst/>
                <a:cxnLst/>
                <a:rect l="l" t="t" r="r" b="b"/>
                <a:pathLst>
                  <a:path w="117591" h="328314" extrusionOk="0">
                    <a:moveTo>
                      <a:pt x="5108" y="328315"/>
                    </a:moveTo>
                    <a:lnTo>
                      <a:pt x="0" y="326669"/>
                    </a:lnTo>
                    <a:cubicBezTo>
                      <a:pt x="15493" y="278883"/>
                      <a:pt x="32803" y="230984"/>
                      <a:pt x="49602" y="184617"/>
                    </a:cubicBezTo>
                    <a:lnTo>
                      <a:pt x="57207" y="163505"/>
                    </a:lnTo>
                    <a:cubicBezTo>
                      <a:pt x="66458" y="137852"/>
                      <a:pt x="76332" y="110214"/>
                      <a:pt x="85924" y="82235"/>
                    </a:cubicBezTo>
                    <a:cubicBezTo>
                      <a:pt x="96196" y="52099"/>
                      <a:pt x="104879" y="25198"/>
                      <a:pt x="112427" y="0"/>
                    </a:cubicBezTo>
                    <a:lnTo>
                      <a:pt x="117592" y="1532"/>
                    </a:lnTo>
                    <a:cubicBezTo>
                      <a:pt x="110044" y="26787"/>
                      <a:pt x="101360" y="53745"/>
                      <a:pt x="91031" y="83937"/>
                    </a:cubicBezTo>
                    <a:cubicBezTo>
                      <a:pt x="81440" y="111973"/>
                      <a:pt x="71565" y="139612"/>
                      <a:pt x="62315" y="165264"/>
                    </a:cubicBezTo>
                    <a:lnTo>
                      <a:pt x="54710" y="186376"/>
                    </a:lnTo>
                    <a:cubicBezTo>
                      <a:pt x="37968" y="232686"/>
                      <a:pt x="20658" y="280586"/>
                      <a:pt x="5165" y="32825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573;p7"/>
              <p:cNvSpPr/>
              <p:nvPr/>
            </p:nvSpPr>
            <p:spPr>
              <a:xfrm>
                <a:off x="5245225" y="6799149"/>
                <a:ext cx="133993" cy="188476"/>
              </a:xfrm>
              <a:custGeom>
                <a:avLst/>
                <a:gdLst/>
                <a:ahLst/>
                <a:cxnLst/>
                <a:rect l="l" t="t" r="r" b="b"/>
                <a:pathLst>
                  <a:path w="133993" h="188476" extrusionOk="0">
                    <a:moveTo>
                      <a:pt x="4370" y="188476"/>
                    </a:moveTo>
                    <a:lnTo>
                      <a:pt x="0" y="185298"/>
                    </a:lnTo>
                    <a:cubicBezTo>
                      <a:pt x="10726" y="170599"/>
                      <a:pt x="21566" y="156013"/>
                      <a:pt x="32463" y="141485"/>
                    </a:cubicBezTo>
                    <a:cubicBezTo>
                      <a:pt x="44154" y="125821"/>
                      <a:pt x="56299" y="109646"/>
                      <a:pt x="67876" y="93642"/>
                    </a:cubicBezTo>
                    <a:cubicBezTo>
                      <a:pt x="80192" y="76616"/>
                      <a:pt x="90748" y="61520"/>
                      <a:pt x="100055" y="47502"/>
                    </a:cubicBezTo>
                    <a:cubicBezTo>
                      <a:pt x="105333" y="39500"/>
                      <a:pt x="110384" y="31668"/>
                      <a:pt x="115038" y="24120"/>
                    </a:cubicBezTo>
                    <a:cubicBezTo>
                      <a:pt x="120032" y="16061"/>
                      <a:pt x="124799" y="7946"/>
                      <a:pt x="129283" y="0"/>
                    </a:cubicBezTo>
                    <a:lnTo>
                      <a:pt x="133993" y="2668"/>
                    </a:lnTo>
                    <a:cubicBezTo>
                      <a:pt x="129453" y="10670"/>
                      <a:pt x="124629" y="18842"/>
                      <a:pt x="119635" y="26958"/>
                    </a:cubicBezTo>
                    <a:cubicBezTo>
                      <a:pt x="114924" y="34506"/>
                      <a:pt x="109873" y="42451"/>
                      <a:pt x="104539" y="50453"/>
                    </a:cubicBezTo>
                    <a:cubicBezTo>
                      <a:pt x="95174" y="64585"/>
                      <a:pt x="84618" y="79738"/>
                      <a:pt x="72246" y="96820"/>
                    </a:cubicBezTo>
                    <a:cubicBezTo>
                      <a:pt x="60612" y="112881"/>
                      <a:pt x="48524" y="129056"/>
                      <a:pt x="36776" y="144720"/>
                    </a:cubicBezTo>
                    <a:cubicBezTo>
                      <a:pt x="25936" y="159248"/>
                      <a:pt x="15039" y="173777"/>
                      <a:pt x="4370" y="1884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574;p7"/>
              <p:cNvSpPr/>
              <p:nvPr/>
            </p:nvSpPr>
            <p:spPr>
              <a:xfrm>
                <a:off x="5301524" y="6802101"/>
                <a:ext cx="79851" cy="138987"/>
              </a:xfrm>
              <a:custGeom>
                <a:avLst/>
                <a:gdLst/>
                <a:ahLst/>
                <a:cxnLst/>
                <a:rect l="l" t="t" r="r" b="b"/>
                <a:pathLst>
                  <a:path w="79851" h="138987" extrusionOk="0">
                    <a:moveTo>
                      <a:pt x="4654" y="138987"/>
                    </a:moveTo>
                    <a:lnTo>
                      <a:pt x="0" y="136320"/>
                    </a:lnTo>
                    <a:cubicBezTo>
                      <a:pt x="5448" y="126729"/>
                      <a:pt x="10953" y="117194"/>
                      <a:pt x="16515" y="107603"/>
                    </a:cubicBezTo>
                    <a:cubicBezTo>
                      <a:pt x="36776" y="72530"/>
                      <a:pt x="57718" y="36208"/>
                      <a:pt x="74970" y="0"/>
                    </a:cubicBezTo>
                    <a:lnTo>
                      <a:pt x="79851" y="2327"/>
                    </a:lnTo>
                    <a:cubicBezTo>
                      <a:pt x="62485" y="38762"/>
                      <a:pt x="41486" y="75141"/>
                      <a:pt x="21169" y="110327"/>
                    </a:cubicBezTo>
                    <a:cubicBezTo>
                      <a:pt x="15664" y="119862"/>
                      <a:pt x="10159" y="129453"/>
                      <a:pt x="4710" y="1389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7"/>
              <p:cNvSpPr/>
              <p:nvPr/>
            </p:nvSpPr>
            <p:spPr>
              <a:xfrm>
                <a:off x="5370423" y="6801079"/>
                <a:ext cx="20260" cy="95174"/>
              </a:xfrm>
              <a:custGeom>
                <a:avLst/>
                <a:gdLst/>
                <a:ahLst/>
                <a:cxnLst/>
                <a:rect l="l" t="t" r="r" b="b"/>
                <a:pathLst>
                  <a:path w="20260" h="95174" extrusionOk="0">
                    <a:moveTo>
                      <a:pt x="5335" y="95174"/>
                    </a:moveTo>
                    <a:lnTo>
                      <a:pt x="0" y="94550"/>
                    </a:lnTo>
                    <a:cubicBezTo>
                      <a:pt x="1816" y="78829"/>
                      <a:pt x="3973" y="62939"/>
                      <a:pt x="6413" y="47275"/>
                    </a:cubicBezTo>
                    <a:cubicBezTo>
                      <a:pt x="8853" y="31725"/>
                      <a:pt x="11748" y="15834"/>
                      <a:pt x="14983" y="0"/>
                    </a:cubicBezTo>
                    <a:lnTo>
                      <a:pt x="20261" y="1078"/>
                    </a:lnTo>
                    <a:cubicBezTo>
                      <a:pt x="17026" y="16855"/>
                      <a:pt x="14131" y="32690"/>
                      <a:pt x="11691" y="48126"/>
                    </a:cubicBezTo>
                    <a:cubicBezTo>
                      <a:pt x="9251" y="63676"/>
                      <a:pt x="7094" y="79511"/>
                      <a:pt x="5278" y="951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6" name="Google Shape;576;p7"/>
              <p:cNvSpPr/>
              <p:nvPr/>
            </p:nvSpPr>
            <p:spPr>
              <a:xfrm>
                <a:off x="5153911" y="6920714"/>
                <a:ext cx="73835" cy="66230"/>
              </a:xfrm>
              <a:custGeom>
                <a:avLst/>
                <a:gdLst/>
                <a:ahLst/>
                <a:cxnLst/>
                <a:rect l="l" t="t" r="r" b="b"/>
                <a:pathLst>
                  <a:path w="73835" h="66230" extrusionOk="0">
                    <a:moveTo>
                      <a:pt x="4938" y="66231"/>
                    </a:moveTo>
                    <a:lnTo>
                      <a:pt x="0" y="64131"/>
                    </a:lnTo>
                    <a:cubicBezTo>
                      <a:pt x="14472" y="30249"/>
                      <a:pt x="46991" y="10556"/>
                      <a:pt x="71736" y="0"/>
                    </a:cubicBezTo>
                    <a:lnTo>
                      <a:pt x="73835" y="4937"/>
                    </a:lnTo>
                    <a:cubicBezTo>
                      <a:pt x="49999" y="15096"/>
                      <a:pt x="18728" y="33995"/>
                      <a:pt x="4938" y="662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7" name="Google Shape;577;p7"/>
              <p:cNvSpPr/>
              <p:nvPr/>
            </p:nvSpPr>
            <p:spPr>
              <a:xfrm>
                <a:off x="5446756" y="6997671"/>
                <a:ext cx="2445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24458" h="118840" extrusionOk="0">
                    <a:moveTo>
                      <a:pt x="10045" y="118840"/>
                    </a:moveTo>
                    <a:lnTo>
                      <a:pt x="5505" y="116003"/>
                    </a:lnTo>
                    <a:cubicBezTo>
                      <a:pt x="11237" y="106809"/>
                      <a:pt x="15039" y="97615"/>
                      <a:pt x="17083" y="87740"/>
                    </a:cubicBezTo>
                    <a:cubicBezTo>
                      <a:pt x="19069" y="78205"/>
                      <a:pt x="19580" y="68160"/>
                      <a:pt x="18615" y="58002"/>
                    </a:cubicBezTo>
                    <a:cubicBezTo>
                      <a:pt x="16912" y="39954"/>
                      <a:pt x="10613" y="21339"/>
                      <a:pt x="0" y="2668"/>
                    </a:cubicBezTo>
                    <a:lnTo>
                      <a:pt x="4654" y="0"/>
                    </a:lnTo>
                    <a:cubicBezTo>
                      <a:pt x="15664" y="19353"/>
                      <a:pt x="22134" y="38705"/>
                      <a:pt x="23950" y="57491"/>
                    </a:cubicBezTo>
                    <a:cubicBezTo>
                      <a:pt x="24971" y="68160"/>
                      <a:pt x="24460" y="78716"/>
                      <a:pt x="22361" y="88818"/>
                    </a:cubicBezTo>
                    <a:cubicBezTo>
                      <a:pt x="20147" y="99261"/>
                      <a:pt x="16118" y="109079"/>
                      <a:pt x="10045" y="1188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8" name="Google Shape;578;p7"/>
              <p:cNvSpPr/>
              <p:nvPr/>
            </p:nvSpPr>
            <p:spPr>
              <a:xfrm>
                <a:off x="4877696" y="6568729"/>
                <a:ext cx="476780" cy="381255"/>
              </a:xfrm>
              <a:custGeom>
                <a:avLst/>
                <a:gdLst/>
                <a:ahLst/>
                <a:cxnLst/>
                <a:rect l="l" t="t" r="r" b="b"/>
                <a:pathLst>
                  <a:path w="476780" h="381255" extrusionOk="0">
                    <a:moveTo>
                      <a:pt x="224003" y="459"/>
                    </a:moveTo>
                    <a:cubicBezTo>
                      <a:pt x="214298" y="1367"/>
                      <a:pt x="204140" y="3977"/>
                      <a:pt x="193754" y="7553"/>
                    </a:cubicBezTo>
                    <a:cubicBezTo>
                      <a:pt x="188476" y="9255"/>
                      <a:pt x="183425" y="11412"/>
                      <a:pt x="178487" y="13682"/>
                    </a:cubicBezTo>
                    <a:cubicBezTo>
                      <a:pt x="173436" y="16066"/>
                      <a:pt x="168385" y="18393"/>
                      <a:pt x="163334" y="20776"/>
                    </a:cubicBezTo>
                    <a:cubicBezTo>
                      <a:pt x="142676" y="30084"/>
                      <a:pt x="123778" y="40526"/>
                      <a:pt x="104879" y="41150"/>
                    </a:cubicBezTo>
                    <a:cubicBezTo>
                      <a:pt x="92677" y="41604"/>
                      <a:pt x="81156" y="37348"/>
                      <a:pt x="68103" y="43761"/>
                    </a:cubicBezTo>
                    <a:cubicBezTo>
                      <a:pt x="54937" y="49947"/>
                      <a:pt x="41657" y="75656"/>
                      <a:pt x="45516" y="93079"/>
                    </a:cubicBezTo>
                    <a:cubicBezTo>
                      <a:pt x="32973" y="105849"/>
                      <a:pt x="19977" y="120094"/>
                      <a:pt x="10386" y="140695"/>
                    </a:cubicBezTo>
                    <a:cubicBezTo>
                      <a:pt x="4143" y="155507"/>
                      <a:pt x="57" y="172306"/>
                      <a:pt x="0" y="190694"/>
                    </a:cubicBezTo>
                    <a:cubicBezTo>
                      <a:pt x="113" y="209082"/>
                      <a:pt x="4200" y="225824"/>
                      <a:pt x="10386" y="240693"/>
                    </a:cubicBezTo>
                    <a:cubicBezTo>
                      <a:pt x="19977" y="261294"/>
                      <a:pt x="32973" y="275483"/>
                      <a:pt x="45516" y="288309"/>
                    </a:cubicBezTo>
                    <a:cubicBezTo>
                      <a:pt x="41713" y="305732"/>
                      <a:pt x="54937" y="331384"/>
                      <a:pt x="68103" y="337627"/>
                    </a:cubicBezTo>
                    <a:cubicBezTo>
                      <a:pt x="81156" y="344040"/>
                      <a:pt x="92677" y="339784"/>
                      <a:pt x="104879" y="340238"/>
                    </a:cubicBezTo>
                    <a:cubicBezTo>
                      <a:pt x="123778" y="340862"/>
                      <a:pt x="142676" y="351304"/>
                      <a:pt x="163334" y="360612"/>
                    </a:cubicBezTo>
                    <a:cubicBezTo>
                      <a:pt x="168329" y="362939"/>
                      <a:pt x="173380" y="365322"/>
                      <a:pt x="178487" y="367649"/>
                    </a:cubicBezTo>
                    <a:cubicBezTo>
                      <a:pt x="183482" y="369976"/>
                      <a:pt x="188476" y="372076"/>
                      <a:pt x="193754" y="373778"/>
                    </a:cubicBezTo>
                    <a:cubicBezTo>
                      <a:pt x="204140" y="377354"/>
                      <a:pt x="214298" y="379965"/>
                      <a:pt x="224003" y="380873"/>
                    </a:cubicBezTo>
                    <a:cubicBezTo>
                      <a:pt x="239667" y="382518"/>
                      <a:pt x="255217" y="378716"/>
                      <a:pt x="268270" y="372189"/>
                    </a:cubicBezTo>
                    <a:cubicBezTo>
                      <a:pt x="281437" y="365549"/>
                      <a:pt x="292788" y="355845"/>
                      <a:pt x="302152" y="344664"/>
                    </a:cubicBezTo>
                    <a:cubicBezTo>
                      <a:pt x="305614" y="340521"/>
                      <a:pt x="308792" y="336208"/>
                      <a:pt x="311800" y="331838"/>
                    </a:cubicBezTo>
                    <a:cubicBezTo>
                      <a:pt x="314864" y="327468"/>
                      <a:pt x="317929" y="322871"/>
                      <a:pt x="320767" y="318331"/>
                    </a:cubicBezTo>
                    <a:cubicBezTo>
                      <a:pt x="326215" y="309591"/>
                      <a:pt x="331777" y="300681"/>
                      <a:pt x="337338" y="291714"/>
                    </a:cubicBezTo>
                    <a:cubicBezTo>
                      <a:pt x="342957" y="283088"/>
                      <a:pt x="349370" y="274575"/>
                      <a:pt x="355897" y="267083"/>
                    </a:cubicBezTo>
                    <a:cubicBezTo>
                      <a:pt x="359188" y="263281"/>
                      <a:pt x="362650" y="259706"/>
                      <a:pt x="366226" y="256300"/>
                    </a:cubicBezTo>
                    <a:cubicBezTo>
                      <a:pt x="369915" y="252895"/>
                      <a:pt x="374058" y="249547"/>
                      <a:pt x="378200" y="246482"/>
                    </a:cubicBezTo>
                    <a:cubicBezTo>
                      <a:pt x="392332" y="236210"/>
                      <a:pt x="408279" y="228492"/>
                      <a:pt x="424965" y="221738"/>
                    </a:cubicBezTo>
                    <a:cubicBezTo>
                      <a:pt x="441593" y="215041"/>
                      <a:pt x="459243" y="209195"/>
                      <a:pt x="476780" y="203690"/>
                    </a:cubicBezTo>
                    <a:cubicBezTo>
                      <a:pt x="470991" y="201704"/>
                      <a:pt x="469629" y="196312"/>
                      <a:pt x="470253" y="190637"/>
                    </a:cubicBezTo>
                    <a:cubicBezTo>
                      <a:pt x="469629" y="184962"/>
                      <a:pt x="470991" y="179570"/>
                      <a:pt x="476780" y="177584"/>
                    </a:cubicBezTo>
                    <a:cubicBezTo>
                      <a:pt x="459243" y="172022"/>
                      <a:pt x="441593" y="166234"/>
                      <a:pt x="424965" y="159537"/>
                    </a:cubicBezTo>
                    <a:cubicBezTo>
                      <a:pt x="408279" y="152783"/>
                      <a:pt x="392332" y="145065"/>
                      <a:pt x="378200" y="134792"/>
                    </a:cubicBezTo>
                    <a:cubicBezTo>
                      <a:pt x="374058" y="131728"/>
                      <a:pt x="369915" y="128436"/>
                      <a:pt x="366226" y="124974"/>
                    </a:cubicBezTo>
                    <a:cubicBezTo>
                      <a:pt x="362650" y="121569"/>
                      <a:pt x="359188" y="117994"/>
                      <a:pt x="355897" y="114191"/>
                    </a:cubicBezTo>
                    <a:cubicBezTo>
                      <a:pt x="349370" y="106643"/>
                      <a:pt x="342900" y="98130"/>
                      <a:pt x="337338" y="89560"/>
                    </a:cubicBezTo>
                    <a:cubicBezTo>
                      <a:pt x="331777" y="80594"/>
                      <a:pt x="326215" y="71740"/>
                      <a:pt x="320767" y="62944"/>
                    </a:cubicBezTo>
                    <a:cubicBezTo>
                      <a:pt x="317929" y="58460"/>
                      <a:pt x="314864" y="53863"/>
                      <a:pt x="311800" y="49436"/>
                    </a:cubicBezTo>
                    <a:cubicBezTo>
                      <a:pt x="308792" y="45066"/>
                      <a:pt x="305614" y="40810"/>
                      <a:pt x="302152" y="36610"/>
                    </a:cubicBezTo>
                    <a:cubicBezTo>
                      <a:pt x="292788" y="25430"/>
                      <a:pt x="281437" y="15725"/>
                      <a:pt x="268270" y="9085"/>
                    </a:cubicBezTo>
                    <a:cubicBezTo>
                      <a:pt x="255217" y="2559"/>
                      <a:pt x="239667" y="-1301"/>
                      <a:pt x="224003" y="402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9" name="Google Shape;579;p7"/>
              <p:cNvSpPr/>
              <p:nvPr/>
            </p:nvSpPr>
            <p:spPr>
              <a:xfrm>
                <a:off x="4877696" y="6568729"/>
                <a:ext cx="476780" cy="381255"/>
              </a:xfrm>
              <a:custGeom>
                <a:avLst/>
                <a:gdLst/>
                <a:ahLst/>
                <a:cxnLst/>
                <a:rect l="l" t="t" r="r" b="b"/>
                <a:pathLst>
                  <a:path w="476780" h="381255" extrusionOk="0">
                    <a:moveTo>
                      <a:pt x="224003" y="459"/>
                    </a:moveTo>
                    <a:cubicBezTo>
                      <a:pt x="214298" y="1367"/>
                      <a:pt x="204140" y="3977"/>
                      <a:pt x="193754" y="7553"/>
                    </a:cubicBezTo>
                    <a:cubicBezTo>
                      <a:pt x="188476" y="9255"/>
                      <a:pt x="183425" y="11412"/>
                      <a:pt x="178487" y="13682"/>
                    </a:cubicBezTo>
                    <a:cubicBezTo>
                      <a:pt x="173436" y="16066"/>
                      <a:pt x="168385" y="18393"/>
                      <a:pt x="163334" y="20776"/>
                    </a:cubicBezTo>
                    <a:cubicBezTo>
                      <a:pt x="142676" y="30084"/>
                      <a:pt x="123778" y="40526"/>
                      <a:pt x="104879" y="41150"/>
                    </a:cubicBezTo>
                    <a:cubicBezTo>
                      <a:pt x="92677" y="41604"/>
                      <a:pt x="81156" y="37348"/>
                      <a:pt x="68103" y="43761"/>
                    </a:cubicBezTo>
                    <a:cubicBezTo>
                      <a:pt x="54937" y="49947"/>
                      <a:pt x="41657" y="75656"/>
                      <a:pt x="45516" y="93079"/>
                    </a:cubicBezTo>
                    <a:cubicBezTo>
                      <a:pt x="32973" y="105849"/>
                      <a:pt x="19977" y="120094"/>
                      <a:pt x="10386" y="140695"/>
                    </a:cubicBezTo>
                    <a:cubicBezTo>
                      <a:pt x="4143" y="155507"/>
                      <a:pt x="57" y="172306"/>
                      <a:pt x="0" y="190694"/>
                    </a:cubicBezTo>
                    <a:cubicBezTo>
                      <a:pt x="113" y="209082"/>
                      <a:pt x="4200" y="225824"/>
                      <a:pt x="10386" y="240693"/>
                    </a:cubicBezTo>
                    <a:cubicBezTo>
                      <a:pt x="19977" y="261294"/>
                      <a:pt x="32973" y="275483"/>
                      <a:pt x="45516" y="288309"/>
                    </a:cubicBezTo>
                    <a:cubicBezTo>
                      <a:pt x="41713" y="305732"/>
                      <a:pt x="54937" y="331384"/>
                      <a:pt x="68103" y="337627"/>
                    </a:cubicBezTo>
                    <a:cubicBezTo>
                      <a:pt x="81156" y="344040"/>
                      <a:pt x="92677" y="339784"/>
                      <a:pt x="104879" y="340238"/>
                    </a:cubicBezTo>
                    <a:cubicBezTo>
                      <a:pt x="123778" y="340862"/>
                      <a:pt x="142676" y="351304"/>
                      <a:pt x="163334" y="360612"/>
                    </a:cubicBezTo>
                    <a:cubicBezTo>
                      <a:pt x="168329" y="362939"/>
                      <a:pt x="173380" y="365322"/>
                      <a:pt x="178487" y="367649"/>
                    </a:cubicBezTo>
                    <a:cubicBezTo>
                      <a:pt x="183482" y="369976"/>
                      <a:pt x="188476" y="372076"/>
                      <a:pt x="193754" y="373778"/>
                    </a:cubicBezTo>
                    <a:cubicBezTo>
                      <a:pt x="204140" y="377354"/>
                      <a:pt x="214298" y="379965"/>
                      <a:pt x="224003" y="380873"/>
                    </a:cubicBezTo>
                    <a:cubicBezTo>
                      <a:pt x="239667" y="382518"/>
                      <a:pt x="255217" y="378716"/>
                      <a:pt x="268270" y="372189"/>
                    </a:cubicBezTo>
                    <a:cubicBezTo>
                      <a:pt x="281437" y="365549"/>
                      <a:pt x="292788" y="355845"/>
                      <a:pt x="302152" y="344664"/>
                    </a:cubicBezTo>
                    <a:cubicBezTo>
                      <a:pt x="305614" y="340521"/>
                      <a:pt x="308792" y="336208"/>
                      <a:pt x="311800" y="331838"/>
                    </a:cubicBezTo>
                    <a:cubicBezTo>
                      <a:pt x="314864" y="327468"/>
                      <a:pt x="317929" y="322871"/>
                      <a:pt x="320767" y="318331"/>
                    </a:cubicBezTo>
                    <a:cubicBezTo>
                      <a:pt x="326215" y="309591"/>
                      <a:pt x="331777" y="300681"/>
                      <a:pt x="337338" y="291714"/>
                    </a:cubicBezTo>
                    <a:cubicBezTo>
                      <a:pt x="342957" y="283088"/>
                      <a:pt x="349370" y="274575"/>
                      <a:pt x="355897" y="267083"/>
                    </a:cubicBezTo>
                    <a:cubicBezTo>
                      <a:pt x="359188" y="263281"/>
                      <a:pt x="362650" y="259706"/>
                      <a:pt x="366226" y="256300"/>
                    </a:cubicBezTo>
                    <a:cubicBezTo>
                      <a:pt x="369915" y="252895"/>
                      <a:pt x="374058" y="249547"/>
                      <a:pt x="378200" y="246482"/>
                    </a:cubicBezTo>
                    <a:cubicBezTo>
                      <a:pt x="392332" y="236210"/>
                      <a:pt x="408279" y="228492"/>
                      <a:pt x="424965" y="221738"/>
                    </a:cubicBezTo>
                    <a:cubicBezTo>
                      <a:pt x="441593" y="215041"/>
                      <a:pt x="459243" y="209195"/>
                      <a:pt x="476780" y="203690"/>
                    </a:cubicBezTo>
                    <a:cubicBezTo>
                      <a:pt x="470991" y="201704"/>
                      <a:pt x="469629" y="196312"/>
                      <a:pt x="470253" y="190637"/>
                    </a:cubicBezTo>
                    <a:cubicBezTo>
                      <a:pt x="469629" y="184962"/>
                      <a:pt x="470991" y="179570"/>
                      <a:pt x="476780" y="177584"/>
                    </a:cubicBezTo>
                    <a:cubicBezTo>
                      <a:pt x="459243" y="172022"/>
                      <a:pt x="441593" y="166234"/>
                      <a:pt x="424965" y="159537"/>
                    </a:cubicBezTo>
                    <a:cubicBezTo>
                      <a:pt x="408279" y="152783"/>
                      <a:pt x="392332" y="145065"/>
                      <a:pt x="378200" y="134792"/>
                    </a:cubicBezTo>
                    <a:cubicBezTo>
                      <a:pt x="374058" y="131728"/>
                      <a:pt x="369915" y="128436"/>
                      <a:pt x="366226" y="124974"/>
                    </a:cubicBezTo>
                    <a:cubicBezTo>
                      <a:pt x="362650" y="121569"/>
                      <a:pt x="359188" y="117994"/>
                      <a:pt x="355897" y="114191"/>
                    </a:cubicBezTo>
                    <a:cubicBezTo>
                      <a:pt x="349370" y="106643"/>
                      <a:pt x="342900" y="98130"/>
                      <a:pt x="337338" y="89560"/>
                    </a:cubicBezTo>
                    <a:cubicBezTo>
                      <a:pt x="331777" y="80594"/>
                      <a:pt x="326215" y="71740"/>
                      <a:pt x="320767" y="62944"/>
                    </a:cubicBezTo>
                    <a:cubicBezTo>
                      <a:pt x="317929" y="58460"/>
                      <a:pt x="314864" y="53863"/>
                      <a:pt x="311800" y="49436"/>
                    </a:cubicBezTo>
                    <a:cubicBezTo>
                      <a:pt x="308792" y="45066"/>
                      <a:pt x="305614" y="40810"/>
                      <a:pt x="302152" y="36610"/>
                    </a:cubicBezTo>
                    <a:cubicBezTo>
                      <a:pt x="292788" y="25430"/>
                      <a:pt x="281437" y="15725"/>
                      <a:pt x="268270" y="9085"/>
                    </a:cubicBezTo>
                    <a:cubicBezTo>
                      <a:pt x="255217" y="2559"/>
                      <a:pt x="239667" y="-1301"/>
                      <a:pt x="224003" y="40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0" name="Google Shape;580;p7"/>
              <p:cNvSpPr/>
              <p:nvPr/>
            </p:nvSpPr>
            <p:spPr>
              <a:xfrm>
                <a:off x="5021563" y="6570720"/>
                <a:ext cx="332854" cy="379321"/>
              </a:xfrm>
              <a:custGeom>
                <a:avLst/>
                <a:gdLst/>
                <a:ahLst/>
                <a:cxnLst/>
                <a:rect l="l" t="t" r="r" b="b"/>
                <a:pathLst>
                  <a:path w="332854" h="379321" extrusionOk="0">
                    <a:moveTo>
                      <a:pt x="154311" y="144152"/>
                    </a:moveTo>
                    <a:cubicBezTo>
                      <a:pt x="153119" y="152778"/>
                      <a:pt x="146422" y="158340"/>
                      <a:pt x="136150" y="162540"/>
                    </a:cubicBezTo>
                    <a:cubicBezTo>
                      <a:pt x="126161" y="166740"/>
                      <a:pt x="112938" y="169521"/>
                      <a:pt x="97671" y="171280"/>
                    </a:cubicBezTo>
                    <a:cubicBezTo>
                      <a:pt x="67195" y="174912"/>
                      <a:pt x="29568" y="173947"/>
                      <a:pt x="0" y="172529"/>
                    </a:cubicBezTo>
                    <a:cubicBezTo>
                      <a:pt x="14472" y="180417"/>
                      <a:pt x="30590" y="185752"/>
                      <a:pt x="47105" y="190235"/>
                    </a:cubicBezTo>
                    <a:cubicBezTo>
                      <a:pt x="63790" y="194719"/>
                      <a:pt x="80475" y="198351"/>
                      <a:pt x="95458" y="202437"/>
                    </a:cubicBezTo>
                    <a:cubicBezTo>
                      <a:pt x="102950" y="204480"/>
                      <a:pt x="110044" y="206580"/>
                      <a:pt x="116513" y="208907"/>
                    </a:cubicBezTo>
                    <a:cubicBezTo>
                      <a:pt x="123040" y="211234"/>
                      <a:pt x="128602" y="213788"/>
                      <a:pt x="134164" y="216682"/>
                    </a:cubicBezTo>
                    <a:cubicBezTo>
                      <a:pt x="139555" y="219576"/>
                      <a:pt x="144152" y="222755"/>
                      <a:pt x="147727" y="226557"/>
                    </a:cubicBezTo>
                    <a:cubicBezTo>
                      <a:pt x="151360" y="230360"/>
                      <a:pt x="153687" y="234786"/>
                      <a:pt x="155957" y="239837"/>
                    </a:cubicBezTo>
                    <a:cubicBezTo>
                      <a:pt x="159475" y="245796"/>
                      <a:pt x="161008" y="251472"/>
                      <a:pt x="161802" y="257033"/>
                    </a:cubicBezTo>
                    <a:cubicBezTo>
                      <a:pt x="162880" y="262425"/>
                      <a:pt x="162597" y="267816"/>
                      <a:pt x="161178" y="273378"/>
                    </a:cubicBezTo>
                    <a:cubicBezTo>
                      <a:pt x="160497" y="276102"/>
                      <a:pt x="159362" y="278997"/>
                      <a:pt x="158283" y="281721"/>
                    </a:cubicBezTo>
                    <a:cubicBezTo>
                      <a:pt x="157262" y="284445"/>
                      <a:pt x="155957" y="287226"/>
                      <a:pt x="154481" y="290063"/>
                    </a:cubicBezTo>
                    <a:cubicBezTo>
                      <a:pt x="151473" y="295682"/>
                      <a:pt x="147500" y="301471"/>
                      <a:pt x="142790" y="307430"/>
                    </a:cubicBezTo>
                    <a:cubicBezTo>
                      <a:pt x="138136" y="313332"/>
                      <a:pt x="132574" y="319405"/>
                      <a:pt x="126729" y="325364"/>
                    </a:cubicBezTo>
                    <a:cubicBezTo>
                      <a:pt x="120940" y="331266"/>
                      <a:pt x="114470" y="337225"/>
                      <a:pt x="107546" y="343014"/>
                    </a:cubicBezTo>
                    <a:cubicBezTo>
                      <a:pt x="93699" y="354648"/>
                      <a:pt x="77922" y="365828"/>
                      <a:pt x="61179" y="375306"/>
                    </a:cubicBezTo>
                    <a:cubicBezTo>
                      <a:pt x="67649" y="377065"/>
                      <a:pt x="73949" y="378371"/>
                      <a:pt x="80078" y="378938"/>
                    </a:cubicBezTo>
                    <a:cubicBezTo>
                      <a:pt x="95742" y="380584"/>
                      <a:pt x="111292" y="376782"/>
                      <a:pt x="124345" y="370255"/>
                    </a:cubicBezTo>
                    <a:cubicBezTo>
                      <a:pt x="137512" y="363615"/>
                      <a:pt x="148863" y="353910"/>
                      <a:pt x="158227" y="342730"/>
                    </a:cubicBezTo>
                    <a:cubicBezTo>
                      <a:pt x="161689" y="338587"/>
                      <a:pt x="164867" y="334274"/>
                      <a:pt x="167875" y="329904"/>
                    </a:cubicBezTo>
                    <a:cubicBezTo>
                      <a:pt x="170939" y="325534"/>
                      <a:pt x="174004" y="320937"/>
                      <a:pt x="176842" y="316397"/>
                    </a:cubicBezTo>
                    <a:cubicBezTo>
                      <a:pt x="182290" y="307657"/>
                      <a:pt x="187852" y="298747"/>
                      <a:pt x="193413" y="289780"/>
                    </a:cubicBezTo>
                    <a:cubicBezTo>
                      <a:pt x="199032" y="281153"/>
                      <a:pt x="205445" y="272640"/>
                      <a:pt x="211972" y="265149"/>
                    </a:cubicBezTo>
                    <a:cubicBezTo>
                      <a:pt x="215263" y="261346"/>
                      <a:pt x="218725" y="257771"/>
                      <a:pt x="222301" y="254366"/>
                    </a:cubicBezTo>
                    <a:cubicBezTo>
                      <a:pt x="225990" y="250961"/>
                      <a:pt x="230133" y="247612"/>
                      <a:pt x="234275" y="244548"/>
                    </a:cubicBezTo>
                    <a:cubicBezTo>
                      <a:pt x="248407" y="234276"/>
                      <a:pt x="264354" y="226557"/>
                      <a:pt x="281040" y="219803"/>
                    </a:cubicBezTo>
                    <a:cubicBezTo>
                      <a:pt x="297668" y="213107"/>
                      <a:pt x="315318" y="207261"/>
                      <a:pt x="332855" y="201756"/>
                    </a:cubicBezTo>
                    <a:cubicBezTo>
                      <a:pt x="327066" y="199770"/>
                      <a:pt x="325704" y="194378"/>
                      <a:pt x="326328" y="188703"/>
                    </a:cubicBezTo>
                    <a:cubicBezTo>
                      <a:pt x="325704" y="183028"/>
                      <a:pt x="327066" y="177636"/>
                      <a:pt x="332855" y="175650"/>
                    </a:cubicBezTo>
                    <a:cubicBezTo>
                      <a:pt x="315318" y="170088"/>
                      <a:pt x="297668" y="164299"/>
                      <a:pt x="281040" y="157603"/>
                    </a:cubicBezTo>
                    <a:cubicBezTo>
                      <a:pt x="264354" y="150849"/>
                      <a:pt x="248407" y="143131"/>
                      <a:pt x="234275" y="132858"/>
                    </a:cubicBezTo>
                    <a:cubicBezTo>
                      <a:pt x="230133" y="129794"/>
                      <a:pt x="225990" y="126502"/>
                      <a:pt x="222301" y="123040"/>
                    </a:cubicBezTo>
                    <a:cubicBezTo>
                      <a:pt x="218725" y="119635"/>
                      <a:pt x="215263" y="116059"/>
                      <a:pt x="211972" y="112257"/>
                    </a:cubicBezTo>
                    <a:cubicBezTo>
                      <a:pt x="205445" y="104709"/>
                      <a:pt x="198975" y="96196"/>
                      <a:pt x="193413" y="87626"/>
                    </a:cubicBezTo>
                    <a:cubicBezTo>
                      <a:pt x="187852" y="78659"/>
                      <a:pt x="182290" y="69806"/>
                      <a:pt x="176842" y="61009"/>
                    </a:cubicBezTo>
                    <a:cubicBezTo>
                      <a:pt x="174004" y="56526"/>
                      <a:pt x="170939" y="51929"/>
                      <a:pt x="167875" y="47502"/>
                    </a:cubicBezTo>
                    <a:cubicBezTo>
                      <a:pt x="164867" y="43132"/>
                      <a:pt x="161689" y="38876"/>
                      <a:pt x="158227" y="34676"/>
                    </a:cubicBezTo>
                    <a:cubicBezTo>
                      <a:pt x="144436" y="18161"/>
                      <a:pt x="126218" y="4881"/>
                      <a:pt x="104255" y="0"/>
                    </a:cubicBezTo>
                    <a:cubicBezTo>
                      <a:pt x="106525" y="3348"/>
                      <a:pt x="108738" y="6697"/>
                      <a:pt x="110952" y="9932"/>
                    </a:cubicBezTo>
                    <a:cubicBezTo>
                      <a:pt x="113165" y="13337"/>
                      <a:pt x="115378" y="16685"/>
                      <a:pt x="117535" y="19977"/>
                    </a:cubicBezTo>
                    <a:cubicBezTo>
                      <a:pt x="121791" y="26617"/>
                      <a:pt x="125821" y="33144"/>
                      <a:pt x="129453" y="39557"/>
                    </a:cubicBezTo>
                    <a:cubicBezTo>
                      <a:pt x="133085" y="45970"/>
                      <a:pt x="136434" y="52213"/>
                      <a:pt x="139328" y="58228"/>
                    </a:cubicBezTo>
                    <a:cubicBezTo>
                      <a:pt x="142279" y="64301"/>
                      <a:pt x="145344" y="70544"/>
                      <a:pt x="147671" y="76389"/>
                    </a:cubicBezTo>
                    <a:cubicBezTo>
                      <a:pt x="150054" y="82292"/>
                      <a:pt x="151984" y="88024"/>
                      <a:pt x="153289" y="93585"/>
                    </a:cubicBezTo>
                    <a:cubicBezTo>
                      <a:pt x="154935" y="99261"/>
                      <a:pt x="156297" y="104936"/>
                      <a:pt x="156865" y="110441"/>
                    </a:cubicBezTo>
                    <a:cubicBezTo>
                      <a:pt x="157148" y="113222"/>
                      <a:pt x="157262" y="115946"/>
                      <a:pt x="157205" y="118670"/>
                    </a:cubicBezTo>
                    <a:cubicBezTo>
                      <a:pt x="157035" y="121337"/>
                      <a:pt x="157432" y="124232"/>
                      <a:pt x="157205" y="127013"/>
                    </a:cubicBezTo>
                    <a:cubicBezTo>
                      <a:pt x="157035" y="132631"/>
                      <a:pt x="155786" y="138193"/>
                      <a:pt x="154197" y="144039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1" name="Google Shape;581;p7"/>
              <p:cNvSpPr/>
              <p:nvPr/>
            </p:nvSpPr>
            <p:spPr>
              <a:xfrm>
                <a:off x="5041086" y="6765892"/>
                <a:ext cx="308337" cy="91769"/>
              </a:xfrm>
              <a:custGeom>
                <a:avLst/>
                <a:gdLst/>
                <a:ahLst/>
                <a:cxnLst/>
                <a:rect l="l" t="t" r="r" b="b"/>
                <a:pathLst>
                  <a:path w="308337" h="91769" extrusionOk="0">
                    <a:moveTo>
                      <a:pt x="1419" y="91769"/>
                    </a:moveTo>
                    <a:lnTo>
                      <a:pt x="0" y="86548"/>
                    </a:lnTo>
                    <a:cubicBezTo>
                      <a:pt x="39273" y="75992"/>
                      <a:pt x="78886" y="63847"/>
                      <a:pt x="117194" y="52042"/>
                    </a:cubicBezTo>
                    <a:cubicBezTo>
                      <a:pt x="129226" y="48353"/>
                      <a:pt x="141258" y="44664"/>
                      <a:pt x="153289" y="40975"/>
                    </a:cubicBezTo>
                    <a:cubicBezTo>
                      <a:pt x="201813" y="26220"/>
                      <a:pt x="254082" y="11067"/>
                      <a:pt x="307260" y="0"/>
                    </a:cubicBezTo>
                    <a:lnTo>
                      <a:pt x="308338" y="5278"/>
                    </a:lnTo>
                    <a:cubicBezTo>
                      <a:pt x="255331" y="16288"/>
                      <a:pt x="203232" y="31441"/>
                      <a:pt x="154822" y="46140"/>
                    </a:cubicBezTo>
                    <a:cubicBezTo>
                      <a:pt x="142790" y="49772"/>
                      <a:pt x="130758" y="53461"/>
                      <a:pt x="118727" y="57207"/>
                    </a:cubicBezTo>
                    <a:cubicBezTo>
                      <a:pt x="80419" y="69011"/>
                      <a:pt x="40748" y="81156"/>
                      <a:pt x="1362" y="9176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2" name="Google Shape;582;p7"/>
              <p:cNvSpPr/>
              <p:nvPr/>
            </p:nvSpPr>
            <p:spPr>
              <a:xfrm>
                <a:off x="5008965" y="6752204"/>
                <a:ext cx="345681" cy="12043"/>
              </a:xfrm>
              <a:custGeom>
                <a:avLst/>
                <a:gdLst/>
                <a:ahLst/>
                <a:cxnLst/>
                <a:rect l="l" t="t" r="r" b="b"/>
                <a:pathLst>
                  <a:path w="345681" h="12043" extrusionOk="0">
                    <a:moveTo>
                      <a:pt x="302890" y="11986"/>
                    </a:moveTo>
                    <a:cubicBezTo>
                      <a:pt x="258622" y="11986"/>
                      <a:pt x="214639" y="10737"/>
                      <a:pt x="172642" y="9375"/>
                    </a:cubicBezTo>
                    <a:lnTo>
                      <a:pt x="152041" y="8694"/>
                    </a:lnTo>
                    <a:cubicBezTo>
                      <a:pt x="102212" y="7049"/>
                      <a:pt x="50453" y="5459"/>
                      <a:pt x="0" y="5403"/>
                    </a:cubicBezTo>
                    <a:lnTo>
                      <a:pt x="0" y="11"/>
                    </a:lnTo>
                    <a:cubicBezTo>
                      <a:pt x="50794" y="-159"/>
                      <a:pt x="102382" y="1657"/>
                      <a:pt x="152268" y="3303"/>
                    </a:cubicBezTo>
                    <a:lnTo>
                      <a:pt x="172812" y="3984"/>
                    </a:lnTo>
                    <a:cubicBezTo>
                      <a:pt x="228260" y="5800"/>
                      <a:pt x="287283" y="7446"/>
                      <a:pt x="345568" y="6197"/>
                    </a:cubicBezTo>
                    <a:lnTo>
                      <a:pt x="345681" y="11589"/>
                    </a:lnTo>
                    <a:cubicBezTo>
                      <a:pt x="331436" y="11873"/>
                      <a:pt x="317191" y="12043"/>
                      <a:pt x="302946" y="1204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3" name="Google Shape;583;p7"/>
              <p:cNvSpPr/>
              <p:nvPr/>
            </p:nvSpPr>
            <p:spPr>
              <a:xfrm>
                <a:off x="5135125" y="6683828"/>
                <a:ext cx="217873" cy="70543"/>
              </a:xfrm>
              <a:custGeom>
                <a:avLst/>
                <a:gdLst/>
                <a:ahLst/>
                <a:cxnLst/>
                <a:rect l="l" t="t" r="r" b="b"/>
                <a:pathLst>
                  <a:path w="217873" h="70543" extrusionOk="0">
                    <a:moveTo>
                      <a:pt x="216796" y="70544"/>
                    </a:moveTo>
                    <a:cubicBezTo>
                      <a:pt x="199429" y="67082"/>
                      <a:pt x="181495" y="62769"/>
                      <a:pt x="161916" y="57377"/>
                    </a:cubicBezTo>
                    <a:cubicBezTo>
                      <a:pt x="145628" y="52894"/>
                      <a:pt x="127978" y="47616"/>
                      <a:pt x="108001" y="41146"/>
                    </a:cubicBezTo>
                    <a:cubicBezTo>
                      <a:pt x="89045" y="35073"/>
                      <a:pt x="69749" y="28547"/>
                      <a:pt x="51077" y="22190"/>
                    </a:cubicBezTo>
                    <a:cubicBezTo>
                      <a:pt x="34108" y="16458"/>
                      <a:pt x="17083" y="10670"/>
                      <a:pt x="0" y="5108"/>
                    </a:cubicBezTo>
                    <a:lnTo>
                      <a:pt x="1646" y="0"/>
                    </a:lnTo>
                    <a:cubicBezTo>
                      <a:pt x="18728" y="5562"/>
                      <a:pt x="35811" y="11351"/>
                      <a:pt x="52780" y="17083"/>
                    </a:cubicBezTo>
                    <a:cubicBezTo>
                      <a:pt x="71395" y="23382"/>
                      <a:pt x="90691" y="29909"/>
                      <a:pt x="109646" y="35981"/>
                    </a:cubicBezTo>
                    <a:cubicBezTo>
                      <a:pt x="129510" y="42395"/>
                      <a:pt x="147103" y="47672"/>
                      <a:pt x="163334" y="52099"/>
                    </a:cubicBezTo>
                    <a:cubicBezTo>
                      <a:pt x="182801" y="57434"/>
                      <a:pt x="200678" y="61747"/>
                      <a:pt x="217874" y="65209"/>
                    </a:cubicBezTo>
                    <a:lnTo>
                      <a:pt x="216796" y="704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4" name="Google Shape;584;p7"/>
              <p:cNvSpPr/>
              <p:nvPr/>
            </p:nvSpPr>
            <p:spPr>
              <a:xfrm>
                <a:off x="5196930" y="6722987"/>
                <a:ext cx="153800" cy="34221"/>
              </a:xfrm>
              <a:custGeom>
                <a:avLst/>
                <a:gdLst/>
                <a:ahLst/>
                <a:cxnLst/>
                <a:rect l="l" t="t" r="r" b="b"/>
                <a:pathLst>
                  <a:path w="153800" h="34221" extrusionOk="0">
                    <a:moveTo>
                      <a:pt x="153062" y="34222"/>
                    </a:moveTo>
                    <a:cubicBezTo>
                      <a:pt x="113052" y="29001"/>
                      <a:pt x="72190" y="20374"/>
                      <a:pt x="32690" y="12088"/>
                    </a:cubicBezTo>
                    <a:cubicBezTo>
                      <a:pt x="21793" y="9818"/>
                      <a:pt x="10897" y="7491"/>
                      <a:pt x="0" y="5278"/>
                    </a:cubicBezTo>
                    <a:lnTo>
                      <a:pt x="1078" y="0"/>
                    </a:lnTo>
                    <a:cubicBezTo>
                      <a:pt x="12032" y="2213"/>
                      <a:pt x="22928" y="4540"/>
                      <a:pt x="33825" y="6810"/>
                    </a:cubicBezTo>
                    <a:cubicBezTo>
                      <a:pt x="73211" y="15096"/>
                      <a:pt x="113960" y="23666"/>
                      <a:pt x="153800" y="28887"/>
                    </a:cubicBezTo>
                    <a:lnTo>
                      <a:pt x="153119" y="3422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5" name="Google Shape;585;p7"/>
              <p:cNvSpPr/>
              <p:nvPr/>
            </p:nvSpPr>
            <p:spPr>
              <a:xfrm>
                <a:off x="5259869" y="6761012"/>
                <a:ext cx="95060" cy="20033"/>
              </a:xfrm>
              <a:custGeom>
                <a:avLst/>
                <a:gdLst/>
                <a:ahLst/>
                <a:cxnLst/>
                <a:rect l="l" t="t" r="r" b="b"/>
                <a:pathLst>
                  <a:path w="95060" h="20033" extrusionOk="0">
                    <a:moveTo>
                      <a:pt x="1078" y="20034"/>
                    </a:moveTo>
                    <a:lnTo>
                      <a:pt x="0" y="14756"/>
                    </a:lnTo>
                    <a:cubicBezTo>
                      <a:pt x="31100" y="8513"/>
                      <a:pt x="61974" y="3689"/>
                      <a:pt x="94437" y="0"/>
                    </a:cubicBezTo>
                    <a:lnTo>
                      <a:pt x="95061" y="5335"/>
                    </a:lnTo>
                    <a:cubicBezTo>
                      <a:pt x="62769" y="8967"/>
                      <a:pt x="32009" y="13791"/>
                      <a:pt x="1078" y="20034"/>
                    </a:cubicBezTo>
                    <a:close/>
                  </a:path>
                </a:pathLst>
              </a:custGeom>
              <a:solidFill>
                <a:srgbClr val="500B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6" name="Google Shape;586;p7"/>
              <p:cNvSpPr/>
              <p:nvPr/>
            </p:nvSpPr>
            <p:spPr>
              <a:xfrm>
                <a:off x="5107374" y="6596883"/>
                <a:ext cx="83653" cy="52042"/>
              </a:xfrm>
              <a:custGeom>
                <a:avLst/>
                <a:gdLst/>
                <a:ahLst/>
                <a:cxnLst/>
                <a:rect l="l" t="t" r="r" b="b"/>
                <a:pathLst>
                  <a:path w="83653" h="52042" extrusionOk="0">
                    <a:moveTo>
                      <a:pt x="79567" y="52042"/>
                    </a:moveTo>
                    <a:cubicBezTo>
                      <a:pt x="62655" y="32576"/>
                      <a:pt x="35130" y="8740"/>
                      <a:pt x="0" y="5335"/>
                    </a:cubicBezTo>
                    <a:lnTo>
                      <a:pt x="511" y="0"/>
                    </a:lnTo>
                    <a:cubicBezTo>
                      <a:pt x="37400" y="3519"/>
                      <a:pt x="66060" y="28320"/>
                      <a:pt x="83654" y="48524"/>
                    </a:cubicBezTo>
                    <a:lnTo>
                      <a:pt x="79567" y="520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7" name="Google Shape;587;p7"/>
              <p:cNvSpPr/>
              <p:nvPr/>
            </p:nvSpPr>
            <p:spPr>
              <a:xfrm>
                <a:off x="5076387" y="6880136"/>
                <a:ext cx="111519" cy="48693"/>
              </a:xfrm>
              <a:custGeom>
                <a:avLst/>
                <a:gdLst/>
                <a:ahLst/>
                <a:cxnLst/>
                <a:rect l="l" t="t" r="r" b="b"/>
                <a:pathLst>
                  <a:path w="111519" h="48693" extrusionOk="0">
                    <a:moveTo>
                      <a:pt x="21736" y="48694"/>
                    </a:moveTo>
                    <a:cubicBezTo>
                      <a:pt x="19920" y="48694"/>
                      <a:pt x="18161" y="48694"/>
                      <a:pt x="16345" y="48524"/>
                    </a:cubicBezTo>
                    <a:cubicBezTo>
                      <a:pt x="11180" y="48240"/>
                      <a:pt x="6016" y="47388"/>
                      <a:pt x="0" y="45856"/>
                    </a:cubicBezTo>
                    <a:lnTo>
                      <a:pt x="1305" y="40635"/>
                    </a:lnTo>
                    <a:cubicBezTo>
                      <a:pt x="6981" y="42054"/>
                      <a:pt x="11861" y="42848"/>
                      <a:pt x="16629" y="43132"/>
                    </a:cubicBezTo>
                    <a:cubicBezTo>
                      <a:pt x="21736" y="43416"/>
                      <a:pt x="26901" y="43246"/>
                      <a:pt x="32009" y="42678"/>
                    </a:cubicBezTo>
                    <a:cubicBezTo>
                      <a:pt x="41657" y="41600"/>
                      <a:pt x="51248" y="38989"/>
                      <a:pt x="60612" y="34960"/>
                    </a:cubicBezTo>
                    <a:cubicBezTo>
                      <a:pt x="77184" y="27752"/>
                      <a:pt x="92961" y="16004"/>
                      <a:pt x="107547" y="0"/>
                    </a:cubicBezTo>
                    <a:lnTo>
                      <a:pt x="111519" y="3632"/>
                    </a:lnTo>
                    <a:cubicBezTo>
                      <a:pt x="96423" y="20147"/>
                      <a:pt x="80021" y="32406"/>
                      <a:pt x="62769" y="39897"/>
                    </a:cubicBezTo>
                    <a:cubicBezTo>
                      <a:pt x="52950" y="44153"/>
                      <a:pt x="42792" y="46934"/>
                      <a:pt x="32633" y="48013"/>
                    </a:cubicBezTo>
                    <a:cubicBezTo>
                      <a:pt x="29057" y="48410"/>
                      <a:pt x="25425" y="48580"/>
                      <a:pt x="21793" y="4858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8" name="Google Shape;588;p7"/>
              <p:cNvSpPr/>
              <p:nvPr/>
            </p:nvSpPr>
            <p:spPr>
              <a:xfrm>
                <a:off x="5118080" y="6258558"/>
                <a:ext cx="375615" cy="463464"/>
              </a:xfrm>
              <a:custGeom>
                <a:avLst/>
                <a:gdLst/>
                <a:ahLst/>
                <a:cxnLst/>
                <a:rect l="l" t="t" r="r" b="b"/>
                <a:pathLst>
                  <a:path w="375615" h="463464" extrusionOk="0">
                    <a:moveTo>
                      <a:pt x="369027" y="160462"/>
                    </a:moveTo>
                    <a:cubicBezTo>
                      <a:pt x="365168" y="151495"/>
                      <a:pt x="359549" y="142301"/>
                      <a:pt x="352909" y="133674"/>
                    </a:cubicBezTo>
                    <a:cubicBezTo>
                      <a:pt x="346212" y="125388"/>
                      <a:pt x="338551" y="117159"/>
                      <a:pt x="330889" y="108930"/>
                    </a:cubicBezTo>
                    <a:cubicBezTo>
                      <a:pt x="327087" y="104787"/>
                      <a:pt x="323284" y="100701"/>
                      <a:pt x="319482" y="96671"/>
                    </a:cubicBezTo>
                    <a:cubicBezTo>
                      <a:pt x="315793" y="92812"/>
                      <a:pt x="312161" y="88896"/>
                      <a:pt x="308869" y="84924"/>
                    </a:cubicBezTo>
                    <a:cubicBezTo>
                      <a:pt x="302229" y="76922"/>
                      <a:pt x="296724" y="68636"/>
                      <a:pt x="293546" y="59782"/>
                    </a:cubicBezTo>
                    <a:cubicBezTo>
                      <a:pt x="289403" y="48261"/>
                      <a:pt x="289857" y="36059"/>
                      <a:pt x="279812" y="25504"/>
                    </a:cubicBezTo>
                    <a:cubicBezTo>
                      <a:pt x="269880" y="15628"/>
                      <a:pt x="241617" y="9897"/>
                      <a:pt x="226350" y="19374"/>
                    </a:cubicBezTo>
                    <a:cubicBezTo>
                      <a:pt x="218292" y="15288"/>
                      <a:pt x="209949" y="11315"/>
                      <a:pt x="200755" y="7910"/>
                    </a:cubicBezTo>
                    <a:cubicBezTo>
                      <a:pt x="196158" y="6207"/>
                      <a:pt x="191334" y="4675"/>
                      <a:pt x="186283" y="3370"/>
                    </a:cubicBezTo>
                    <a:cubicBezTo>
                      <a:pt x="181175" y="2008"/>
                      <a:pt x="175841" y="930"/>
                      <a:pt x="170279" y="532"/>
                    </a:cubicBezTo>
                    <a:cubicBezTo>
                      <a:pt x="162163" y="-149"/>
                      <a:pt x="153820" y="-205"/>
                      <a:pt x="145194" y="532"/>
                    </a:cubicBezTo>
                    <a:cubicBezTo>
                      <a:pt x="140881" y="930"/>
                      <a:pt x="136568" y="1554"/>
                      <a:pt x="132198" y="2462"/>
                    </a:cubicBezTo>
                    <a:cubicBezTo>
                      <a:pt x="127828" y="3256"/>
                      <a:pt x="123401" y="4448"/>
                      <a:pt x="119088" y="6151"/>
                    </a:cubicBezTo>
                    <a:cubicBezTo>
                      <a:pt x="110234" y="8988"/>
                      <a:pt x="102119" y="12677"/>
                      <a:pt x="94627" y="16934"/>
                    </a:cubicBezTo>
                    <a:cubicBezTo>
                      <a:pt x="87193" y="21304"/>
                      <a:pt x="80269" y="25787"/>
                      <a:pt x="74367" y="31633"/>
                    </a:cubicBezTo>
                    <a:cubicBezTo>
                      <a:pt x="66024" y="39408"/>
                      <a:pt x="59497" y="47410"/>
                      <a:pt x="53936" y="55469"/>
                    </a:cubicBezTo>
                    <a:cubicBezTo>
                      <a:pt x="51155" y="59498"/>
                      <a:pt x="48658" y="63528"/>
                      <a:pt x="46331" y="67501"/>
                    </a:cubicBezTo>
                    <a:cubicBezTo>
                      <a:pt x="44004" y="71530"/>
                      <a:pt x="42017" y="75843"/>
                      <a:pt x="40031" y="79929"/>
                    </a:cubicBezTo>
                    <a:cubicBezTo>
                      <a:pt x="31178" y="80667"/>
                      <a:pt x="21530" y="86172"/>
                      <a:pt x="14038" y="93266"/>
                    </a:cubicBezTo>
                    <a:cubicBezTo>
                      <a:pt x="12165" y="95026"/>
                      <a:pt x="10406" y="96898"/>
                      <a:pt x="8817" y="98771"/>
                    </a:cubicBezTo>
                    <a:cubicBezTo>
                      <a:pt x="7285" y="100758"/>
                      <a:pt x="5923" y="102857"/>
                      <a:pt x="4788" y="104844"/>
                    </a:cubicBezTo>
                    <a:cubicBezTo>
                      <a:pt x="2461" y="108930"/>
                      <a:pt x="928" y="112959"/>
                      <a:pt x="361" y="116535"/>
                    </a:cubicBezTo>
                    <a:cubicBezTo>
                      <a:pt x="-1739" y="130780"/>
                      <a:pt x="5866" y="140428"/>
                      <a:pt x="9214" y="152119"/>
                    </a:cubicBezTo>
                    <a:cubicBezTo>
                      <a:pt x="11882" y="161199"/>
                      <a:pt x="11995" y="170791"/>
                      <a:pt x="11484" y="181347"/>
                    </a:cubicBezTo>
                    <a:cubicBezTo>
                      <a:pt x="10974" y="191903"/>
                      <a:pt x="9498" y="202913"/>
                      <a:pt x="7966" y="213923"/>
                    </a:cubicBezTo>
                    <a:cubicBezTo>
                      <a:pt x="7285" y="219484"/>
                      <a:pt x="6320" y="224762"/>
                      <a:pt x="5923" y="230438"/>
                    </a:cubicBezTo>
                    <a:cubicBezTo>
                      <a:pt x="5469" y="236056"/>
                      <a:pt x="5128" y="241618"/>
                      <a:pt x="5015" y="247066"/>
                    </a:cubicBezTo>
                    <a:cubicBezTo>
                      <a:pt x="4731" y="257963"/>
                      <a:pt x="5185" y="268235"/>
                      <a:pt x="7342" y="277826"/>
                    </a:cubicBezTo>
                    <a:cubicBezTo>
                      <a:pt x="15117" y="309778"/>
                      <a:pt x="38839" y="330209"/>
                      <a:pt x="66081" y="341219"/>
                    </a:cubicBezTo>
                    <a:cubicBezTo>
                      <a:pt x="76183" y="345305"/>
                      <a:pt x="86512" y="348200"/>
                      <a:pt x="96557" y="350640"/>
                    </a:cubicBezTo>
                    <a:cubicBezTo>
                      <a:pt x="106659" y="353251"/>
                      <a:pt x="116931" y="355861"/>
                      <a:pt x="127260" y="358472"/>
                    </a:cubicBezTo>
                    <a:cubicBezTo>
                      <a:pt x="132254" y="359834"/>
                      <a:pt x="137078" y="361196"/>
                      <a:pt x="141846" y="362728"/>
                    </a:cubicBezTo>
                    <a:cubicBezTo>
                      <a:pt x="146783" y="364488"/>
                      <a:pt x="151664" y="366304"/>
                      <a:pt x="156318" y="368347"/>
                    </a:cubicBezTo>
                    <a:cubicBezTo>
                      <a:pt x="165682" y="372433"/>
                      <a:pt x="174478" y="377144"/>
                      <a:pt x="182708" y="382932"/>
                    </a:cubicBezTo>
                    <a:cubicBezTo>
                      <a:pt x="197009" y="393318"/>
                      <a:pt x="209381" y="406144"/>
                      <a:pt x="221016" y="419992"/>
                    </a:cubicBezTo>
                    <a:cubicBezTo>
                      <a:pt x="232650" y="433840"/>
                      <a:pt x="243603" y="448652"/>
                      <a:pt x="254216" y="463465"/>
                    </a:cubicBezTo>
                    <a:cubicBezTo>
                      <a:pt x="254670" y="457676"/>
                      <a:pt x="258983" y="453646"/>
                      <a:pt x="264318" y="453476"/>
                    </a:cubicBezTo>
                    <a:cubicBezTo>
                      <a:pt x="264772" y="452852"/>
                      <a:pt x="265510" y="452965"/>
                      <a:pt x="266077" y="452738"/>
                    </a:cubicBezTo>
                    <a:cubicBezTo>
                      <a:pt x="266702" y="452568"/>
                      <a:pt x="267269" y="452341"/>
                      <a:pt x="267893" y="452171"/>
                    </a:cubicBezTo>
                    <a:cubicBezTo>
                      <a:pt x="268518" y="452001"/>
                      <a:pt x="269029" y="451546"/>
                      <a:pt x="269710" y="451603"/>
                    </a:cubicBezTo>
                    <a:cubicBezTo>
                      <a:pt x="270334" y="451717"/>
                      <a:pt x="271015" y="451774"/>
                      <a:pt x="271639" y="451887"/>
                    </a:cubicBezTo>
                    <a:cubicBezTo>
                      <a:pt x="272263" y="452001"/>
                      <a:pt x="272888" y="452057"/>
                      <a:pt x="273455" y="452171"/>
                    </a:cubicBezTo>
                    <a:cubicBezTo>
                      <a:pt x="274023" y="452227"/>
                      <a:pt x="274590" y="452284"/>
                      <a:pt x="275271" y="452852"/>
                    </a:cubicBezTo>
                    <a:cubicBezTo>
                      <a:pt x="276520" y="453760"/>
                      <a:pt x="277655" y="454668"/>
                      <a:pt x="278620" y="455803"/>
                    </a:cubicBezTo>
                    <a:cubicBezTo>
                      <a:pt x="278506" y="437472"/>
                      <a:pt x="278620" y="418914"/>
                      <a:pt x="279925" y="400696"/>
                    </a:cubicBezTo>
                    <a:cubicBezTo>
                      <a:pt x="281230" y="382762"/>
                      <a:pt x="283671" y="365282"/>
                      <a:pt x="289176" y="348824"/>
                    </a:cubicBezTo>
                    <a:cubicBezTo>
                      <a:pt x="295702" y="328677"/>
                      <a:pt x="306542" y="312616"/>
                      <a:pt x="319595" y="295874"/>
                    </a:cubicBezTo>
                    <a:cubicBezTo>
                      <a:pt x="332421" y="279813"/>
                      <a:pt x="347234" y="264660"/>
                      <a:pt x="358982" y="245761"/>
                    </a:cubicBezTo>
                    <a:cubicBezTo>
                      <a:pt x="374418" y="221357"/>
                      <a:pt x="381910" y="189916"/>
                      <a:pt x="369084" y="16051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9" name="Google Shape;589;p7"/>
              <p:cNvSpPr/>
              <p:nvPr/>
            </p:nvSpPr>
            <p:spPr>
              <a:xfrm>
                <a:off x="5118080" y="6258558"/>
                <a:ext cx="375615" cy="463464"/>
              </a:xfrm>
              <a:custGeom>
                <a:avLst/>
                <a:gdLst/>
                <a:ahLst/>
                <a:cxnLst/>
                <a:rect l="l" t="t" r="r" b="b"/>
                <a:pathLst>
                  <a:path w="375615" h="463464" extrusionOk="0">
                    <a:moveTo>
                      <a:pt x="369027" y="160462"/>
                    </a:moveTo>
                    <a:cubicBezTo>
                      <a:pt x="365168" y="151495"/>
                      <a:pt x="359549" y="142301"/>
                      <a:pt x="352909" y="133674"/>
                    </a:cubicBezTo>
                    <a:cubicBezTo>
                      <a:pt x="346212" y="125388"/>
                      <a:pt x="338551" y="117159"/>
                      <a:pt x="330889" y="108930"/>
                    </a:cubicBezTo>
                    <a:cubicBezTo>
                      <a:pt x="327087" y="104787"/>
                      <a:pt x="323284" y="100701"/>
                      <a:pt x="319482" y="96671"/>
                    </a:cubicBezTo>
                    <a:cubicBezTo>
                      <a:pt x="315793" y="92812"/>
                      <a:pt x="312161" y="88896"/>
                      <a:pt x="308869" y="84924"/>
                    </a:cubicBezTo>
                    <a:cubicBezTo>
                      <a:pt x="302229" y="76922"/>
                      <a:pt x="296724" y="68636"/>
                      <a:pt x="293546" y="59782"/>
                    </a:cubicBezTo>
                    <a:cubicBezTo>
                      <a:pt x="289403" y="48261"/>
                      <a:pt x="289857" y="36059"/>
                      <a:pt x="279812" y="25504"/>
                    </a:cubicBezTo>
                    <a:cubicBezTo>
                      <a:pt x="269880" y="15628"/>
                      <a:pt x="241617" y="9897"/>
                      <a:pt x="226350" y="19374"/>
                    </a:cubicBezTo>
                    <a:cubicBezTo>
                      <a:pt x="218292" y="15288"/>
                      <a:pt x="209949" y="11315"/>
                      <a:pt x="200755" y="7910"/>
                    </a:cubicBezTo>
                    <a:cubicBezTo>
                      <a:pt x="196158" y="6207"/>
                      <a:pt x="191334" y="4675"/>
                      <a:pt x="186283" y="3370"/>
                    </a:cubicBezTo>
                    <a:cubicBezTo>
                      <a:pt x="181175" y="2008"/>
                      <a:pt x="175841" y="930"/>
                      <a:pt x="170279" y="532"/>
                    </a:cubicBezTo>
                    <a:cubicBezTo>
                      <a:pt x="162163" y="-149"/>
                      <a:pt x="153820" y="-205"/>
                      <a:pt x="145194" y="532"/>
                    </a:cubicBezTo>
                    <a:cubicBezTo>
                      <a:pt x="140881" y="930"/>
                      <a:pt x="136568" y="1554"/>
                      <a:pt x="132198" y="2462"/>
                    </a:cubicBezTo>
                    <a:cubicBezTo>
                      <a:pt x="127828" y="3256"/>
                      <a:pt x="123401" y="4448"/>
                      <a:pt x="119088" y="6151"/>
                    </a:cubicBezTo>
                    <a:cubicBezTo>
                      <a:pt x="110234" y="8988"/>
                      <a:pt x="102119" y="12677"/>
                      <a:pt x="94627" y="16934"/>
                    </a:cubicBezTo>
                    <a:cubicBezTo>
                      <a:pt x="87193" y="21304"/>
                      <a:pt x="80269" y="25787"/>
                      <a:pt x="74367" y="31633"/>
                    </a:cubicBezTo>
                    <a:cubicBezTo>
                      <a:pt x="66024" y="39408"/>
                      <a:pt x="59497" y="47410"/>
                      <a:pt x="53936" y="55469"/>
                    </a:cubicBezTo>
                    <a:cubicBezTo>
                      <a:pt x="51155" y="59498"/>
                      <a:pt x="48658" y="63528"/>
                      <a:pt x="46331" y="67501"/>
                    </a:cubicBezTo>
                    <a:cubicBezTo>
                      <a:pt x="44004" y="71530"/>
                      <a:pt x="42017" y="75843"/>
                      <a:pt x="40031" y="79929"/>
                    </a:cubicBezTo>
                    <a:cubicBezTo>
                      <a:pt x="31178" y="80667"/>
                      <a:pt x="21530" y="86172"/>
                      <a:pt x="14038" y="93266"/>
                    </a:cubicBezTo>
                    <a:cubicBezTo>
                      <a:pt x="12165" y="95026"/>
                      <a:pt x="10406" y="96898"/>
                      <a:pt x="8817" y="98771"/>
                    </a:cubicBezTo>
                    <a:cubicBezTo>
                      <a:pt x="7285" y="100758"/>
                      <a:pt x="5923" y="102857"/>
                      <a:pt x="4788" y="104844"/>
                    </a:cubicBezTo>
                    <a:cubicBezTo>
                      <a:pt x="2461" y="108930"/>
                      <a:pt x="928" y="112959"/>
                      <a:pt x="361" y="116535"/>
                    </a:cubicBezTo>
                    <a:cubicBezTo>
                      <a:pt x="-1739" y="130780"/>
                      <a:pt x="5866" y="140428"/>
                      <a:pt x="9214" y="152119"/>
                    </a:cubicBezTo>
                    <a:cubicBezTo>
                      <a:pt x="11882" y="161199"/>
                      <a:pt x="11995" y="170791"/>
                      <a:pt x="11484" y="181347"/>
                    </a:cubicBezTo>
                    <a:cubicBezTo>
                      <a:pt x="10974" y="191903"/>
                      <a:pt x="9498" y="202913"/>
                      <a:pt x="7966" y="213923"/>
                    </a:cubicBezTo>
                    <a:cubicBezTo>
                      <a:pt x="7285" y="219484"/>
                      <a:pt x="6320" y="224762"/>
                      <a:pt x="5923" y="230438"/>
                    </a:cubicBezTo>
                    <a:cubicBezTo>
                      <a:pt x="5469" y="236056"/>
                      <a:pt x="5128" y="241618"/>
                      <a:pt x="5015" y="247066"/>
                    </a:cubicBezTo>
                    <a:cubicBezTo>
                      <a:pt x="4731" y="257963"/>
                      <a:pt x="5185" y="268235"/>
                      <a:pt x="7342" y="277826"/>
                    </a:cubicBezTo>
                    <a:cubicBezTo>
                      <a:pt x="15117" y="309778"/>
                      <a:pt x="38839" y="330209"/>
                      <a:pt x="66081" y="341219"/>
                    </a:cubicBezTo>
                    <a:cubicBezTo>
                      <a:pt x="76183" y="345305"/>
                      <a:pt x="86512" y="348200"/>
                      <a:pt x="96557" y="350640"/>
                    </a:cubicBezTo>
                    <a:cubicBezTo>
                      <a:pt x="106659" y="353251"/>
                      <a:pt x="116931" y="355861"/>
                      <a:pt x="127260" y="358472"/>
                    </a:cubicBezTo>
                    <a:cubicBezTo>
                      <a:pt x="132254" y="359834"/>
                      <a:pt x="137078" y="361196"/>
                      <a:pt x="141846" y="362728"/>
                    </a:cubicBezTo>
                    <a:cubicBezTo>
                      <a:pt x="146783" y="364488"/>
                      <a:pt x="151664" y="366304"/>
                      <a:pt x="156318" y="368347"/>
                    </a:cubicBezTo>
                    <a:cubicBezTo>
                      <a:pt x="165682" y="372433"/>
                      <a:pt x="174478" y="377144"/>
                      <a:pt x="182708" y="382932"/>
                    </a:cubicBezTo>
                    <a:cubicBezTo>
                      <a:pt x="197009" y="393318"/>
                      <a:pt x="209381" y="406144"/>
                      <a:pt x="221016" y="419992"/>
                    </a:cubicBezTo>
                    <a:cubicBezTo>
                      <a:pt x="232650" y="433840"/>
                      <a:pt x="243603" y="448652"/>
                      <a:pt x="254216" y="463465"/>
                    </a:cubicBezTo>
                    <a:cubicBezTo>
                      <a:pt x="254670" y="457676"/>
                      <a:pt x="258983" y="453646"/>
                      <a:pt x="264318" y="453476"/>
                    </a:cubicBezTo>
                    <a:cubicBezTo>
                      <a:pt x="264772" y="452852"/>
                      <a:pt x="265510" y="452965"/>
                      <a:pt x="266077" y="452738"/>
                    </a:cubicBezTo>
                    <a:cubicBezTo>
                      <a:pt x="266702" y="452568"/>
                      <a:pt x="267269" y="452341"/>
                      <a:pt x="267893" y="452171"/>
                    </a:cubicBezTo>
                    <a:cubicBezTo>
                      <a:pt x="268518" y="452001"/>
                      <a:pt x="269029" y="451546"/>
                      <a:pt x="269710" y="451603"/>
                    </a:cubicBezTo>
                    <a:cubicBezTo>
                      <a:pt x="270334" y="451717"/>
                      <a:pt x="271015" y="451774"/>
                      <a:pt x="271639" y="451887"/>
                    </a:cubicBezTo>
                    <a:cubicBezTo>
                      <a:pt x="272263" y="452001"/>
                      <a:pt x="272888" y="452057"/>
                      <a:pt x="273455" y="452171"/>
                    </a:cubicBezTo>
                    <a:cubicBezTo>
                      <a:pt x="274023" y="452227"/>
                      <a:pt x="274590" y="452284"/>
                      <a:pt x="275271" y="452852"/>
                    </a:cubicBezTo>
                    <a:cubicBezTo>
                      <a:pt x="276520" y="453760"/>
                      <a:pt x="277655" y="454668"/>
                      <a:pt x="278620" y="455803"/>
                    </a:cubicBezTo>
                    <a:cubicBezTo>
                      <a:pt x="278506" y="437472"/>
                      <a:pt x="278620" y="418914"/>
                      <a:pt x="279925" y="400696"/>
                    </a:cubicBezTo>
                    <a:cubicBezTo>
                      <a:pt x="281230" y="382762"/>
                      <a:pt x="283671" y="365282"/>
                      <a:pt x="289176" y="348824"/>
                    </a:cubicBezTo>
                    <a:cubicBezTo>
                      <a:pt x="295702" y="328677"/>
                      <a:pt x="306542" y="312616"/>
                      <a:pt x="319595" y="295874"/>
                    </a:cubicBezTo>
                    <a:cubicBezTo>
                      <a:pt x="332421" y="279813"/>
                      <a:pt x="347234" y="264660"/>
                      <a:pt x="358982" y="245761"/>
                    </a:cubicBezTo>
                    <a:cubicBezTo>
                      <a:pt x="374418" y="221357"/>
                      <a:pt x="381910" y="189916"/>
                      <a:pt x="369084" y="1605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0" name="Google Shape;590;p7"/>
              <p:cNvSpPr/>
              <p:nvPr/>
            </p:nvSpPr>
            <p:spPr>
              <a:xfrm>
                <a:off x="5123151" y="6396318"/>
                <a:ext cx="370507" cy="325590"/>
              </a:xfrm>
              <a:custGeom>
                <a:avLst/>
                <a:gdLst/>
                <a:ahLst/>
                <a:cxnLst/>
                <a:rect l="l" t="t" r="r" b="b"/>
                <a:pathLst>
                  <a:path w="370507" h="325590" extrusionOk="0">
                    <a:moveTo>
                      <a:pt x="248350" y="138363"/>
                    </a:moveTo>
                    <a:cubicBezTo>
                      <a:pt x="239780" y="139782"/>
                      <a:pt x="232403" y="134958"/>
                      <a:pt x="225252" y="126559"/>
                    </a:cubicBezTo>
                    <a:cubicBezTo>
                      <a:pt x="218271" y="118613"/>
                      <a:pt x="211518" y="106638"/>
                      <a:pt x="205105" y="92620"/>
                    </a:cubicBezTo>
                    <a:cubicBezTo>
                      <a:pt x="192222" y="64698"/>
                      <a:pt x="181609" y="28547"/>
                      <a:pt x="173777" y="0"/>
                    </a:cubicBezTo>
                    <a:cubicBezTo>
                      <a:pt x="170656" y="16061"/>
                      <a:pt x="170599" y="33087"/>
                      <a:pt x="171450" y="50453"/>
                    </a:cubicBezTo>
                    <a:cubicBezTo>
                      <a:pt x="172301" y="67649"/>
                      <a:pt x="173947" y="84562"/>
                      <a:pt x="174742" y="100055"/>
                    </a:cubicBezTo>
                    <a:cubicBezTo>
                      <a:pt x="175536" y="115549"/>
                      <a:pt x="175366" y="129283"/>
                      <a:pt x="173323" y="141428"/>
                    </a:cubicBezTo>
                    <a:cubicBezTo>
                      <a:pt x="171166" y="153459"/>
                      <a:pt x="166456" y="162086"/>
                      <a:pt x="158057" y="169293"/>
                    </a:cubicBezTo>
                    <a:cubicBezTo>
                      <a:pt x="155673" y="171791"/>
                      <a:pt x="153289" y="173834"/>
                      <a:pt x="150849" y="175593"/>
                    </a:cubicBezTo>
                    <a:cubicBezTo>
                      <a:pt x="148295" y="177182"/>
                      <a:pt x="146138" y="179112"/>
                      <a:pt x="143641" y="180303"/>
                    </a:cubicBezTo>
                    <a:cubicBezTo>
                      <a:pt x="138704" y="182914"/>
                      <a:pt x="133426" y="184163"/>
                      <a:pt x="127637" y="184390"/>
                    </a:cubicBezTo>
                    <a:cubicBezTo>
                      <a:pt x="116740" y="185695"/>
                      <a:pt x="103858" y="182857"/>
                      <a:pt x="89556" y="177466"/>
                    </a:cubicBezTo>
                    <a:cubicBezTo>
                      <a:pt x="61917" y="167421"/>
                      <a:pt x="28433" y="146876"/>
                      <a:pt x="0" y="120940"/>
                    </a:cubicBezTo>
                    <a:cubicBezTo>
                      <a:pt x="284" y="127580"/>
                      <a:pt x="851" y="133823"/>
                      <a:pt x="2270" y="139952"/>
                    </a:cubicBezTo>
                    <a:cubicBezTo>
                      <a:pt x="10045" y="171904"/>
                      <a:pt x="33768" y="192335"/>
                      <a:pt x="61009" y="203345"/>
                    </a:cubicBezTo>
                    <a:cubicBezTo>
                      <a:pt x="71111" y="207431"/>
                      <a:pt x="81440" y="210326"/>
                      <a:pt x="91486" y="212766"/>
                    </a:cubicBezTo>
                    <a:cubicBezTo>
                      <a:pt x="101588" y="215377"/>
                      <a:pt x="111860" y="217987"/>
                      <a:pt x="122189" y="220598"/>
                    </a:cubicBezTo>
                    <a:cubicBezTo>
                      <a:pt x="127183" y="221960"/>
                      <a:pt x="132007" y="223322"/>
                      <a:pt x="136774" y="224854"/>
                    </a:cubicBezTo>
                    <a:cubicBezTo>
                      <a:pt x="141712" y="226614"/>
                      <a:pt x="146592" y="228430"/>
                      <a:pt x="151246" y="230473"/>
                    </a:cubicBezTo>
                    <a:cubicBezTo>
                      <a:pt x="160610" y="234559"/>
                      <a:pt x="169407" y="239270"/>
                      <a:pt x="177636" y="245058"/>
                    </a:cubicBezTo>
                    <a:cubicBezTo>
                      <a:pt x="191938" y="255444"/>
                      <a:pt x="204310" y="268270"/>
                      <a:pt x="215944" y="282118"/>
                    </a:cubicBezTo>
                    <a:cubicBezTo>
                      <a:pt x="227579" y="295966"/>
                      <a:pt x="238532" y="310778"/>
                      <a:pt x="249145" y="325591"/>
                    </a:cubicBezTo>
                    <a:cubicBezTo>
                      <a:pt x="249599" y="319802"/>
                      <a:pt x="253912" y="315773"/>
                      <a:pt x="259247" y="315602"/>
                    </a:cubicBezTo>
                    <a:cubicBezTo>
                      <a:pt x="259701" y="314978"/>
                      <a:pt x="260438" y="315091"/>
                      <a:pt x="261006" y="314864"/>
                    </a:cubicBezTo>
                    <a:cubicBezTo>
                      <a:pt x="261630" y="314694"/>
                      <a:pt x="262198" y="314467"/>
                      <a:pt x="262822" y="314297"/>
                    </a:cubicBezTo>
                    <a:cubicBezTo>
                      <a:pt x="263446" y="314126"/>
                      <a:pt x="263957" y="313672"/>
                      <a:pt x="264638" y="313729"/>
                    </a:cubicBezTo>
                    <a:cubicBezTo>
                      <a:pt x="265263" y="313843"/>
                      <a:pt x="265944" y="313900"/>
                      <a:pt x="266568" y="314013"/>
                    </a:cubicBezTo>
                    <a:cubicBezTo>
                      <a:pt x="267192" y="314126"/>
                      <a:pt x="267816" y="314183"/>
                      <a:pt x="268384" y="314297"/>
                    </a:cubicBezTo>
                    <a:cubicBezTo>
                      <a:pt x="268951" y="314354"/>
                      <a:pt x="269519" y="314410"/>
                      <a:pt x="270200" y="314978"/>
                    </a:cubicBezTo>
                    <a:cubicBezTo>
                      <a:pt x="271449" y="315886"/>
                      <a:pt x="272584" y="316794"/>
                      <a:pt x="273548" y="317929"/>
                    </a:cubicBezTo>
                    <a:cubicBezTo>
                      <a:pt x="273435" y="299598"/>
                      <a:pt x="273548" y="281040"/>
                      <a:pt x="274854" y="262822"/>
                    </a:cubicBezTo>
                    <a:cubicBezTo>
                      <a:pt x="276159" y="244888"/>
                      <a:pt x="278599" y="227408"/>
                      <a:pt x="284104" y="210950"/>
                    </a:cubicBezTo>
                    <a:cubicBezTo>
                      <a:pt x="290631" y="190803"/>
                      <a:pt x="301471" y="174742"/>
                      <a:pt x="314524" y="158000"/>
                    </a:cubicBezTo>
                    <a:cubicBezTo>
                      <a:pt x="327350" y="141939"/>
                      <a:pt x="342163" y="126786"/>
                      <a:pt x="353910" y="107887"/>
                    </a:cubicBezTo>
                    <a:cubicBezTo>
                      <a:pt x="365261" y="89840"/>
                      <a:pt x="372355" y="68047"/>
                      <a:pt x="370085" y="46026"/>
                    </a:cubicBezTo>
                    <a:cubicBezTo>
                      <a:pt x="350051" y="72587"/>
                      <a:pt x="330358" y="94323"/>
                      <a:pt x="310892" y="111122"/>
                    </a:cubicBezTo>
                    <a:cubicBezTo>
                      <a:pt x="308451" y="113108"/>
                      <a:pt x="306068" y="115038"/>
                      <a:pt x="303627" y="116740"/>
                    </a:cubicBezTo>
                    <a:lnTo>
                      <a:pt x="299995" y="119237"/>
                    </a:lnTo>
                    <a:lnTo>
                      <a:pt x="296306" y="121905"/>
                    </a:lnTo>
                    <a:cubicBezTo>
                      <a:pt x="291369" y="125367"/>
                      <a:pt x="286431" y="128204"/>
                      <a:pt x="281324" y="130361"/>
                    </a:cubicBezTo>
                    <a:cubicBezTo>
                      <a:pt x="278770" y="131496"/>
                      <a:pt x="276216" y="132234"/>
                      <a:pt x="273605" y="133255"/>
                    </a:cubicBezTo>
                    <a:cubicBezTo>
                      <a:pt x="270995" y="134334"/>
                      <a:pt x="268327" y="135242"/>
                      <a:pt x="265603" y="135923"/>
                    </a:cubicBezTo>
                    <a:cubicBezTo>
                      <a:pt x="262879" y="136661"/>
                      <a:pt x="260098" y="137171"/>
                      <a:pt x="257260" y="137512"/>
                    </a:cubicBezTo>
                    <a:cubicBezTo>
                      <a:pt x="254423" y="137852"/>
                      <a:pt x="251415" y="137852"/>
                      <a:pt x="248407" y="138363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1" name="Google Shape;591;p7"/>
              <p:cNvSpPr/>
              <p:nvPr/>
            </p:nvSpPr>
            <p:spPr>
              <a:xfrm>
                <a:off x="5194489" y="6448815"/>
                <a:ext cx="182119" cy="267759"/>
              </a:xfrm>
              <a:custGeom>
                <a:avLst/>
                <a:gdLst/>
                <a:ahLst/>
                <a:cxnLst/>
                <a:rect l="l" t="t" r="r" b="b"/>
                <a:pathLst>
                  <a:path w="182119" h="267759" extrusionOk="0">
                    <a:moveTo>
                      <a:pt x="177466" y="267760"/>
                    </a:moveTo>
                    <a:cubicBezTo>
                      <a:pt x="145344" y="211745"/>
                      <a:pt x="106979" y="157319"/>
                      <a:pt x="69863" y="104652"/>
                    </a:cubicBezTo>
                    <a:cubicBezTo>
                      <a:pt x="46537" y="71565"/>
                      <a:pt x="22417" y="37343"/>
                      <a:pt x="0" y="2951"/>
                    </a:cubicBezTo>
                    <a:lnTo>
                      <a:pt x="4483" y="0"/>
                    </a:lnTo>
                    <a:cubicBezTo>
                      <a:pt x="26844" y="34335"/>
                      <a:pt x="50964" y="68500"/>
                      <a:pt x="74233" y="101531"/>
                    </a:cubicBezTo>
                    <a:cubicBezTo>
                      <a:pt x="111406" y="154311"/>
                      <a:pt x="149884" y="208850"/>
                      <a:pt x="182120" y="265092"/>
                    </a:cubicBezTo>
                    <a:lnTo>
                      <a:pt x="177466" y="26776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2" name="Google Shape;592;p7"/>
              <p:cNvSpPr/>
              <p:nvPr/>
            </p:nvSpPr>
            <p:spPr>
              <a:xfrm>
                <a:off x="5279392" y="6387068"/>
                <a:ext cx="106127" cy="332457"/>
              </a:xfrm>
              <a:custGeom>
                <a:avLst/>
                <a:gdLst/>
                <a:ahLst/>
                <a:cxnLst/>
                <a:rect l="l" t="t" r="r" b="b"/>
                <a:pathLst>
                  <a:path w="106127" h="332457" extrusionOk="0">
                    <a:moveTo>
                      <a:pt x="101020" y="332458"/>
                    </a:moveTo>
                    <a:cubicBezTo>
                      <a:pt x="79511" y="271108"/>
                      <a:pt x="61066" y="207318"/>
                      <a:pt x="43302" y="145684"/>
                    </a:cubicBezTo>
                    <a:cubicBezTo>
                      <a:pt x="29625" y="98296"/>
                      <a:pt x="15494" y="49261"/>
                      <a:pt x="0" y="1646"/>
                    </a:cubicBezTo>
                    <a:lnTo>
                      <a:pt x="5108" y="0"/>
                    </a:lnTo>
                    <a:cubicBezTo>
                      <a:pt x="20601" y="47672"/>
                      <a:pt x="34789" y="96763"/>
                      <a:pt x="48467" y="144209"/>
                    </a:cubicBezTo>
                    <a:cubicBezTo>
                      <a:pt x="66230" y="205785"/>
                      <a:pt x="84618" y="269462"/>
                      <a:pt x="106128" y="330699"/>
                    </a:cubicBezTo>
                    <a:lnTo>
                      <a:pt x="101077" y="3324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3" name="Google Shape;593;p7"/>
              <p:cNvSpPr/>
              <p:nvPr/>
            </p:nvSpPr>
            <p:spPr>
              <a:xfrm>
                <a:off x="5382595" y="6487860"/>
                <a:ext cx="10755" cy="226386"/>
              </a:xfrm>
              <a:custGeom>
                <a:avLst/>
                <a:gdLst/>
                <a:ahLst/>
                <a:cxnLst/>
                <a:rect l="l" t="t" r="r" b="b"/>
                <a:pathLst>
                  <a:path w="10755" h="226386" extrusionOk="0">
                    <a:moveTo>
                      <a:pt x="5364" y="226387"/>
                    </a:moveTo>
                    <a:cubicBezTo>
                      <a:pt x="-1106" y="170145"/>
                      <a:pt x="-254" y="112257"/>
                      <a:pt x="540" y="56242"/>
                    </a:cubicBezTo>
                    <a:cubicBezTo>
                      <a:pt x="824" y="37854"/>
                      <a:pt x="1051" y="18785"/>
                      <a:pt x="1051" y="0"/>
                    </a:cubicBezTo>
                    <a:lnTo>
                      <a:pt x="6443" y="0"/>
                    </a:lnTo>
                    <a:cubicBezTo>
                      <a:pt x="6443" y="18842"/>
                      <a:pt x="6159" y="37911"/>
                      <a:pt x="5932" y="56356"/>
                    </a:cubicBezTo>
                    <a:cubicBezTo>
                      <a:pt x="5137" y="112200"/>
                      <a:pt x="4343" y="169918"/>
                      <a:pt x="10756" y="225763"/>
                    </a:cubicBezTo>
                    <a:lnTo>
                      <a:pt x="5421" y="2263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4" name="Google Shape;594;p7"/>
              <p:cNvSpPr/>
              <p:nvPr/>
            </p:nvSpPr>
            <p:spPr>
              <a:xfrm>
                <a:off x="5365258" y="6558177"/>
                <a:ext cx="24687" cy="155218"/>
              </a:xfrm>
              <a:custGeom>
                <a:avLst/>
                <a:gdLst/>
                <a:ahLst/>
                <a:cxnLst/>
                <a:rect l="l" t="t" r="r" b="b"/>
                <a:pathLst>
                  <a:path w="24687" h="155218" extrusionOk="0">
                    <a:moveTo>
                      <a:pt x="19409" y="155162"/>
                    </a:moveTo>
                    <a:cubicBezTo>
                      <a:pt x="14302" y="127637"/>
                      <a:pt x="10953" y="100906"/>
                      <a:pt x="8343" y="78376"/>
                    </a:cubicBezTo>
                    <a:lnTo>
                      <a:pt x="0" y="568"/>
                    </a:lnTo>
                    <a:lnTo>
                      <a:pt x="5335" y="0"/>
                    </a:lnTo>
                    <a:lnTo>
                      <a:pt x="13677" y="77808"/>
                    </a:lnTo>
                    <a:cubicBezTo>
                      <a:pt x="16288" y="100225"/>
                      <a:pt x="19636" y="126842"/>
                      <a:pt x="24687" y="154254"/>
                    </a:cubicBezTo>
                    <a:lnTo>
                      <a:pt x="19409" y="1552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5" name="Google Shape;595;p7"/>
              <p:cNvSpPr/>
              <p:nvPr/>
            </p:nvSpPr>
            <p:spPr>
              <a:xfrm>
                <a:off x="5335236" y="6633091"/>
                <a:ext cx="48012" cy="87399"/>
              </a:xfrm>
              <a:custGeom>
                <a:avLst/>
                <a:gdLst/>
                <a:ahLst/>
                <a:cxnLst/>
                <a:rect l="l" t="t" r="r" b="b"/>
                <a:pathLst>
                  <a:path w="48012" h="87399" extrusionOk="0">
                    <a:moveTo>
                      <a:pt x="43075" y="87399"/>
                    </a:moveTo>
                    <a:cubicBezTo>
                      <a:pt x="30022" y="58739"/>
                      <a:pt x="15550" y="30192"/>
                      <a:pt x="0" y="2667"/>
                    </a:cubicBezTo>
                    <a:lnTo>
                      <a:pt x="4710" y="0"/>
                    </a:lnTo>
                    <a:cubicBezTo>
                      <a:pt x="20317" y="27695"/>
                      <a:pt x="34903" y="56355"/>
                      <a:pt x="48013" y="85129"/>
                    </a:cubicBezTo>
                    <a:lnTo>
                      <a:pt x="43132" y="873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6" name="Google Shape;596;p7"/>
              <p:cNvSpPr/>
              <p:nvPr/>
            </p:nvSpPr>
            <p:spPr>
              <a:xfrm>
                <a:off x="5437732" y="6433435"/>
                <a:ext cx="27327" cy="94209"/>
              </a:xfrm>
              <a:custGeom>
                <a:avLst/>
                <a:gdLst/>
                <a:ahLst/>
                <a:cxnLst/>
                <a:rect l="l" t="t" r="r" b="b"/>
                <a:pathLst>
                  <a:path w="27327" h="94209" extrusionOk="0">
                    <a:moveTo>
                      <a:pt x="4654" y="94210"/>
                    </a:moveTo>
                    <a:lnTo>
                      <a:pt x="0" y="91485"/>
                    </a:lnTo>
                    <a:cubicBezTo>
                      <a:pt x="8910" y="76162"/>
                      <a:pt x="14983" y="61974"/>
                      <a:pt x="18501" y="48070"/>
                    </a:cubicBezTo>
                    <a:cubicBezTo>
                      <a:pt x="22701" y="31498"/>
                      <a:pt x="23098" y="15267"/>
                      <a:pt x="19693" y="1249"/>
                    </a:cubicBezTo>
                    <a:lnTo>
                      <a:pt x="24914" y="0"/>
                    </a:lnTo>
                    <a:cubicBezTo>
                      <a:pt x="28490" y="14869"/>
                      <a:pt x="28093" y="31952"/>
                      <a:pt x="23723" y="49375"/>
                    </a:cubicBezTo>
                    <a:cubicBezTo>
                      <a:pt x="20090" y="63790"/>
                      <a:pt x="13848" y="78432"/>
                      <a:pt x="4654" y="9421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7" name="Google Shape;597;p7"/>
              <p:cNvSpPr/>
              <p:nvPr/>
            </p:nvSpPr>
            <p:spPr>
              <a:xfrm>
                <a:off x="5139950" y="6504603"/>
                <a:ext cx="76900" cy="93698"/>
              </a:xfrm>
              <a:custGeom>
                <a:avLst/>
                <a:gdLst/>
                <a:ahLst/>
                <a:cxnLst/>
                <a:rect l="l" t="t" r="r" b="b"/>
                <a:pathLst>
                  <a:path w="76900" h="93698" extrusionOk="0">
                    <a:moveTo>
                      <a:pt x="74687" y="93699"/>
                    </a:moveTo>
                    <a:cubicBezTo>
                      <a:pt x="54142" y="84335"/>
                      <a:pt x="37457" y="72417"/>
                      <a:pt x="25028" y="58342"/>
                    </a:cubicBezTo>
                    <a:cubicBezTo>
                      <a:pt x="10272" y="41713"/>
                      <a:pt x="1873" y="22190"/>
                      <a:pt x="0" y="454"/>
                    </a:cubicBezTo>
                    <a:lnTo>
                      <a:pt x="5335" y="0"/>
                    </a:lnTo>
                    <a:cubicBezTo>
                      <a:pt x="7094" y="20601"/>
                      <a:pt x="15096" y="38989"/>
                      <a:pt x="29057" y="54766"/>
                    </a:cubicBezTo>
                    <a:cubicBezTo>
                      <a:pt x="40976" y="68274"/>
                      <a:pt x="57093" y="79681"/>
                      <a:pt x="76900" y="88761"/>
                    </a:cubicBezTo>
                    <a:lnTo>
                      <a:pt x="74687" y="936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8" name="Google Shape;598;p7"/>
              <p:cNvSpPr/>
              <p:nvPr/>
            </p:nvSpPr>
            <p:spPr>
              <a:xfrm>
                <a:off x="5424963" y="6374711"/>
                <a:ext cx="428078" cy="384487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487" extrusionOk="0">
                    <a:moveTo>
                      <a:pt x="324115" y="364451"/>
                    </a:moveTo>
                    <a:cubicBezTo>
                      <a:pt x="327861" y="361216"/>
                      <a:pt x="331436" y="357584"/>
                      <a:pt x="334898" y="353668"/>
                    </a:cubicBezTo>
                    <a:cubicBezTo>
                      <a:pt x="336657" y="351682"/>
                      <a:pt x="338360" y="349639"/>
                      <a:pt x="340006" y="347539"/>
                    </a:cubicBezTo>
                    <a:cubicBezTo>
                      <a:pt x="341595" y="345439"/>
                      <a:pt x="343071" y="343225"/>
                      <a:pt x="344546" y="341012"/>
                    </a:cubicBezTo>
                    <a:cubicBezTo>
                      <a:pt x="350448" y="332102"/>
                      <a:pt x="355953" y="322284"/>
                      <a:pt x="361515" y="312409"/>
                    </a:cubicBezTo>
                    <a:cubicBezTo>
                      <a:pt x="367361" y="302534"/>
                      <a:pt x="371844" y="292886"/>
                      <a:pt x="377519" y="284032"/>
                    </a:cubicBezTo>
                    <a:cubicBezTo>
                      <a:pt x="383138" y="275236"/>
                      <a:pt x="389324" y="267347"/>
                      <a:pt x="396815" y="261558"/>
                    </a:cubicBezTo>
                    <a:cubicBezTo>
                      <a:pt x="401696" y="257813"/>
                      <a:pt x="407031" y="255032"/>
                      <a:pt x="412025" y="251683"/>
                    </a:cubicBezTo>
                    <a:cubicBezTo>
                      <a:pt x="417076" y="248278"/>
                      <a:pt x="421787" y="244249"/>
                      <a:pt x="424908" y="237892"/>
                    </a:cubicBezTo>
                    <a:cubicBezTo>
                      <a:pt x="428086" y="231536"/>
                      <a:pt x="428937" y="221264"/>
                      <a:pt x="427178" y="210935"/>
                    </a:cubicBezTo>
                    <a:cubicBezTo>
                      <a:pt x="426327" y="205770"/>
                      <a:pt x="424795" y="200663"/>
                      <a:pt x="422695" y="196066"/>
                    </a:cubicBezTo>
                    <a:cubicBezTo>
                      <a:pt x="420481" y="191525"/>
                      <a:pt x="417417" y="187666"/>
                      <a:pt x="413955" y="184772"/>
                    </a:cubicBezTo>
                    <a:cubicBezTo>
                      <a:pt x="415374" y="175805"/>
                      <a:pt x="416679" y="166554"/>
                      <a:pt x="417076" y="156736"/>
                    </a:cubicBezTo>
                    <a:cubicBezTo>
                      <a:pt x="417246" y="151855"/>
                      <a:pt x="417417" y="146691"/>
                      <a:pt x="416963" y="141526"/>
                    </a:cubicBezTo>
                    <a:cubicBezTo>
                      <a:pt x="416452" y="136418"/>
                      <a:pt x="415657" y="131084"/>
                      <a:pt x="414409" y="125579"/>
                    </a:cubicBezTo>
                    <a:cubicBezTo>
                      <a:pt x="410833" y="109745"/>
                      <a:pt x="404931" y="93286"/>
                      <a:pt x="393240" y="78871"/>
                    </a:cubicBezTo>
                    <a:cubicBezTo>
                      <a:pt x="387905" y="71323"/>
                      <a:pt x="382003" y="64683"/>
                      <a:pt x="375760" y="58894"/>
                    </a:cubicBezTo>
                    <a:cubicBezTo>
                      <a:pt x="369574" y="53049"/>
                      <a:pt x="362366" y="48565"/>
                      <a:pt x="355329" y="44479"/>
                    </a:cubicBezTo>
                    <a:cubicBezTo>
                      <a:pt x="345511" y="38917"/>
                      <a:pt x="335976" y="35058"/>
                      <a:pt x="326726" y="32220"/>
                    </a:cubicBezTo>
                    <a:cubicBezTo>
                      <a:pt x="317248" y="29610"/>
                      <a:pt x="307941" y="28134"/>
                      <a:pt x="298974" y="26829"/>
                    </a:cubicBezTo>
                    <a:cubicBezTo>
                      <a:pt x="295568" y="18656"/>
                      <a:pt x="287737" y="10768"/>
                      <a:pt x="278486" y="6114"/>
                    </a:cubicBezTo>
                    <a:cubicBezTo>
                      <a:pt x="269178" y="1404"/>
                      <a:pt x="259133" y="-810"/>
                      <a:pt x="252039" y="269"/>
                    </a:cubicBezTo>
                    <a:cubicBezTo>
                      <a:pt x="237908" y="2539"/>
                      <a:pt x="231097" y="12754"/>
                      <a:pt x="221052" y="19451"/>
                    </a:cubicBezTo>
                    <a:cubicBezTo>
                      <a:pt x="205445" y="30007"/>
                      <a:pt x="183425" y="33639"/>
                      <a:pt x="161802" y="37271"/>
                    </a:cubicBezTo>
                    <a:cubicBezTo>
                      <a:pt x="150735" y="39485"/>
                      <a:pt x="139555" y="41868"/>
                      <a:pt x="129226" y="44763"/>
                    </a:cubicBezTo>
                    <a:cubicBezTo>
                      <a:pt x="124062" y="46238"/>
                      <a:pt x="119011" y="47827"/>
                      <a:pt x="114300" y="49700"/>
                    </a:cubicBezTo>
                    <a:cubicBezTo>
                      <a:pt x="109419" y="51800"/>
                      <a:pt x="104879" y="54127"/>
                      <a:pt x="100623" y="56681"/>
                    </a:cubicBezTo>
                    <a:cubicBezTo>
                      <a:pt x="72700" y="73593"/>
                      <a:pt x="60669" y="102424"/>
                      <a:pt x="58626" y="131878"/>
                    </a:cubicBezTo>
                    <a:cubicBezTo>
                      <a:pt x="57831" y="142831"/>
                      <a:pt x="58285" y="153614"/>
                      <a:pt x="58966" y="164057"/>
                    </a:cubicBezTo>
                    <a:cubicBezTo>
                      <a:pt x="59363" y="169221"/>
                      <a:pt x="59761" y="174386"/>
                      <a:pt x="60158" y="179607"/>
                    </a:cubicBezTo>
                    <a:cubicBezTo>
                      <a:pt x="60442" y="184885"/>
                      <a:pt x="60725" y="190163"/>
                      <a:pt x="61009" y="195441"/>
                    </a:cubicBezTo>
                    <a:cubicBezTo>
                      <a:pt x="61406" y="205941"/>
                      <a:pt x="61634" y="215702"/>
                      <a:pt x="60612" y="225918"/>
                    </a:cubicBezTo>
                    <a:cubicBezTo>
                      <a:pt x="59534" y="236246"/>
                      <a:pt x="57661" y="246178"/>
                      <a:pt x="54596" y="255883"/>
                    </a:cubicBezTo>
                    <a:cubicBezTo>
                      <a:pt x="49545" y="272001"/>
                      <a:pt x="40862" y="288175"/>
                      <a:pt x="31271" y="303499"/>
                    </a:cubicBezTo>
                    <a:cubicBezTo>
                      <a:pt x="21623" y="318879"/>
                      <a:pt x="10840" y="333918"/>
                      <a:pt x="0" y="348617"/>
                    </a:cubicBezTo>
                    <a:cubicBezTo>
                      <a:pt x="795" y="348390"/>
                      <a:pt x="1532" y="348163"/>
                      <a:pt x="2384" y="347993"/>
                    </a:cubicBezTo>
                    <a:cubicBezTo>
                      <a:pt x="3178" y="347822"/>
                      <a:pt x="3689" y="348106"/>
                      <a:pt x="4370" y="348163"/>
                    </a:cubicBezTo>
                    <a:cubicBezTo>
                      <a:pt x="5618" y="348447"/>
                      <a:pt x="6981" y="348731"/>
                      <a:pt x="8229" y="349298"/>
                    </a:cubicBezTo>
                    <a:cubicBezTo>
                      <a:pt x="9137" y="350206"/>
                      <a:pt x="10045" y="351114"/>
                      <a:pt x="11067" y="351965"/>
                    </a:cubicBezTo>
                    <a:cubicBezTo>
                      <a:pt x="11294" y="352193"/>
                      <a:pt x="11634" y="352363"/>
                      <a:pt x="11805" y="352647"/>
                    </a:cubicBezTo>
                    <a:lnTo>
                      <a:pt x="12202" y="353611"/>
                    </a:lnTo>
                    <a:cubicBezTo>
                      <a:pt x="12486" y="354236"/>
                      <a:pt x="12769" y="354860"/>
                      <a:pt x="13053" y="355484"/>
                    </a:cubicBezTo>
                    <a:cubicBezTo>
                      <a:pt x="13564" y="355938"/>
                      <a:pt x="14302" y="356279"/>
                      <a:pt x="14699" y="356789"/>
                    </a:cubicBezTo>
                    <a:cubicBezTo>
                      <a:pt x="14983" y="357357"/>
                      <a:pt x="15323" y="357925"/>
                      <a:pt x="15664" y="358492"/>
                    </a:cubicBezTo>
                    <a:cubicBezTo>
                      <a:pt x="16231" y="359627"/>
                      <a:pt x="17423" y="360478"/>
                      <a:pt x="17196" y="361897"/>
                    </a:cubicBezTo>
                    <a:cubicBezTo>
                      <a:pt x="17310" y="363203"/>
                      <a:pt x="17366" y="364394"/>
                      <a:pt x="17366" y="365586"/>
                    </a:cubicBezTo>
                    <a:cubicBezTo>
                      <a:pt x="16969" y="366891"/>
                      <a:pt x="16174" y="368254"/>
                      <a:pt x="15380" y="369502"/>
                    </a:cubicBezTo>
                    <a:cubicBezTo>
                      <a:pt x="32746" y="363713"/>
                      <a:pt x="50396" y="358095"/>
                      <a:pt x="68103" y="353611"/>
                    </a:cubicBezTo>
                    <a:cubicBezTo>
                      <a:pt x="86037" y="349128"/>
                      <a:pt x="103006" y="346120"/>
                      <a:pt x="120373" y="346177"/>
                    </a:cubicBezTo>
                    <a:cubicBezTo>
                      <a:pt x="130531" y="346290"/>
                      <a:pt x="141087" y="347425"/>
                      <a:pt x="150792" y="349695"/>
                    </a:cubicBezTo>
                    <a:cubicBezTo>
                      <a:pt x="160440" y="351965"/>
                      <a:pt x="170145" y="355143"/>
                      <a:pt x="180020" y="358776"/>
                    </a:cubicBezTo>
                    <a:cubicBezTo>
                      <a:pt x="190179" y="362351"/>
                      <a:pt x="199145" y="366608"/>
                      <a:pt x="209077" y="370580"/>
                    </a:cubicBezTo>
                    <a:cubicBezTo>
                      <a:pt x="218895" y="374553"/>
                      <a:pt x="229054" y="378299"/>
                      <a:pt x="239780" y="380909"/>
                    </a:cubicBezTo>
                    <a:cubicBezTo>
                      <a:pt x="268554" y="388060"/>
                      <a:pt x="299655" y="385450"/>
                      <a:pt x="324115" y="364281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9" name="Google Shape;599;p7"/>
              <p:cNvSpPr/>
              <p:nvPr/>
            </p:nvSpPr>
            <p:spPr>
              <a:xfrm>
                <a:off x="5424963" y="6374711"/>
                <a:ext cx="428078" cy="384487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487" extrusionOk="0">
                    <a:moveTo>
                      <a:pt x="324115" y="364451"/>
                    </a:moveTo>
                    <a:cubicBezTo>
                      <a:pt x="327861" y="361216"/>
                      <a:pt x="331436" y="357584"/>
                      <a:pt x="334898" y="353668"/>
                    </a:cubicBezTo>
                    <a:cubicBezTo>
                      <a:pt x="336657" y="351682"/>
                      <a:pt x="338360" y="349639"/>
                      <a:pt x="340006" y="347539"/>
                    </a:cubicBezTo>
                    <a:cubicBezTo>
                      <a:pt x="341595" y="345439"/>
                      <a:pt x="343071" y="343225"/>
                      <a:pt x="344546" y="341012"/>
                    </a:cubicBezTo>
                    <a:cubicBezTo>
                      <a:pt x="350448" y="332102"/>
                      <a:pt x="355953" y="322284"/>
                      <a:pt x="361515" y="312409"/>
                    </a:cubicBezTo>
                    <a:cubicBezTo>
                      <a:pt x="367361" y="302534"/>
                      <a:pt x="371844" y="292886"/>
                      <a:pt x="377519" y="284032"/>
                    </a:cubicBezTo>
                    <a:cubicBezTo>
                      <a:pt x="383138" y="275236"/>
                      <a:pt x="389324" y="267347"/>
                      <a:pt x="396815" y="261558"/>
                    </a:cubicBezTo>
                    <a:cubicBezTo>
                      <a:pt x="401696" y="257813"/>
                      <a:pt x="407031" y="255032"/>
                      <a:pt x="412025" y="251683"/>
                    </a:cubicBezTo>
                    <a:cubicBezTo>
                      <a:pt x="417076" y="248278"/>
                      <a:pt x="421787" y="244249"/>
                      <a:pt x="424908" y="237892"/>
                    </a:cubicBezTo>
                    <a:cubicBezTo>
                      <a:pt x="428086" y="231536"/>
                      <a:pt x="428937" y="221264"/>
                      <a:pt x="427178" y="210935"/>
                    </a:cubicBezTo>
                    <a:cubicBezTo>
                      <a:pt x="426327" y="205770"/>
                      <a:pt x="424795" y="200663"/>
                      <a:pt x="422695" y="196066"/>
                    </a:cubicBezTo>
                    <a:cubicBezTo>
                      <a:pt x="420481" y="191525"/>
                      <a:pt x="417417" y="187666"/>
                      <a:pt x="413955" y="184772"/>
                    </a:cubicBezTo>
                    <a:cubicBezTo>
                      <a:pt x="415374" y="175805"/>
                      <a:pt x="416679" y="166554"/>
                      <a:pt x="417076" y="156736"/>
                    </a:cubicBezTo>
                    <a:cubicBezTo>
                      <a:pt x="417246" y="151855"/>
                      <a:pt x="417417" y="146691"/>
                      <a:pt x="416963" y="141526"/>
                    </a:cubicBezTo>
                    <a:cubicBezTo>
                      <a:pt x="416452" y="136418"/>
                      <a:pt x="415657" y="131084"/>
                      <a:pt x="414409" y="125579"/>
                    </a:cubicBezTo>
                    <a:cubicBezTo>
                      <a:pt x="410833" y="109745"/>
                      <a:pt x="404931" y="93286"/>
                      <a:pt x="393240" y="78871"/>
                    </a:cubicBezTo>
                    <a:cubicBezTo>
                      <a:pt x="387905" y="71323"/>
                      <a:pt x="382003" y="64683"/>
                      <a:pt x="375760" y="58894"/>
                    </a:cubicBezTo>
                    <a:cubicBezTo>
                      <a:pt x="369574" y="53049"/>
                      <a:pt x="362366" y="48565"/>
                      <a:pt x="355329" y="44479"/>
                    </a:cubicBezTo>
                    <a:cubicBezTo>
                      <a:pt x="345511" y="38917"/>
                      <a:pt x="335976" y="35058"/>
                      <a:pt x="326726" y="32220"/>
                    </a:cubicBezTo>
                    <a:cubicBezTo>
                      <a:pt x="317248" y="29610"/>
                      <a:pt x="307941" y="28134"/>
                      <a:pt x="298974" y="26829"/>
                    </a:cubicBezTo>
                    <a:cubicBezTo>
                      <a:pt x="295568" y="18656"/>
                      <a:pt x="287737" y="10768"/>
                      <a:pt x="278486" y="6114"/>
                    </a:cubicBezTo>
                    <a:cubicBezTo>
                      <a:pt x="269178" y="1404"/>
                      <a:pt x="259133" y="-810"/>
                      <a:pt x="252039" y="269"/>
                    </a:cubicBezTo>
                    <a:cubicBezTo>
                      <a:pt x="237908" y="2539"/>
                      <a:pt x="231097" y="12754"/>
                      <a:pt x="221052" y="19451"/>
                    </a:cubicBezTo>
                    <a:cubicBezTo>
                      <a:pt x="205445" y="30007"/>
                      <a:pt x="183425" y="33639"/>
                      <a:pt x="161802" y="37271"/>
                    </a:cubicBezTo>
                    <a:cubicBezTo>
                      <a:pt x="150735" y="39485"/>
                      <a:pt x="139555" y="41868"/>
                      <a:pt x="129226" y="44763"/>
                    </a:cubicBezTo>
                    <a:cubicBezTo>
                      <a:pt x="124062" y="46238"/>
                      <a:pt x="119011" y="47827"/>
                      <a:pt x="114300" y="49700"/>
                    </a:cubicBezTo>
                    <a:cubicBezTo>
                      <a:pt x="109419" y="51800"/>
                      <a:pt x="104879" y="54127"/>
                      <a:pt x="100623" y="56681"/>
                    </a:cubicBezTo>
                    <a:cubicBezTo>
                      <a:pt x="72700" y="73593"/>
                      <a:pt x="60669" y="102424"/>
                      <a:pt x="58626" y="131878"/>
                    </a:cubicBezTo>
                    <a:cubicBezTo>
                      <a:pt x="57831" y="142831"/>
                      <a:pt x="58285" y="153614"/>
                      <a:pt x="58966" y="164057"/>
                    </a:cubicBezTo>
                    <a:cubicBezTo>
                      <a:pt x="59363" y="169221"/>
                      <a:pt x="59761" y="174386"/>
                      <a:pt x="60158" y="179607"/>
                    </a:cubicBezTo>
                    <a:cubicBezTo>
                      <a:pt x="60442" y="184885"/>
                      <a:pt x="60725" y="190163"/>
                      <a:pt x="61009" y="195441"/>
                    </a:cubicBezTo>
                    <a:cubicBezTo>
                      <a:pt x="61406" y="205941"/>
                      <a:pt x="61634" y="215702"/>
                      <a:pt x="60612" y="225918"/>
                    </a:cubicBezTo>
                    <a:cubicBezTo>
                      <a:pt x="59534" y="236246"/>
                      <a:pt x="57661" y="246178"/>
                      <a:pt x="54596" y="255883"/>
                    </a:cubicBezTo>
                    <a:cubicBezTo>
                      <a:pt x="49545" y="272001"/>
                      <a:pt x="40862" y="288175"/>
                      <a:pt x="31271" y="303499"/>
                    </a:cubicBezTo>
                    <a:cubicBezTo>
                      <a:pt x="21623" y="318879"/>
                      <a:pt x="10840" y="333918"/>
                      <a:pt x="0" y="348617"/>
                    </a:cubicBezTo>
                    <a:cubicBezTo>
                      <a:pt x="795" y="348390"/>
                      <a:pt x="1532" y="348163"/>
                      <a:pt x="2384" y="347993"/>
                    </a:cubicBezTo>
                    <a:cubicBezTo>
                      <a:pt x="3178" y="347822"/>
                      <a:pt x="3689" y="348106"/>
                      <a:pt x="4370" y="348163"/>
                    </a:cubicBezTo>
                    <a:cubicBezTo>
                      <a:pt x="5618" y="348447"/>
                      <a:pt x="6981" y="348731"/>
                      <a:pt x="8229" y="349298"/>
                    </a:cubicBezTo>
                    <a:cubicBezTo>
                      <a:pt x="9137" y="350206"/>
                      <a:pt x="10045" y="351114"/>
                      <a:pt x="11067" y="351965"/>
                    </a:cubicBezTo>
                    <a:cubicBezTo>
                      <a:pt x="11294" y="352193"/>
                      <a:pt x="11634" y="352363"/>
                      <a:pt x="11805" y="352647"/>
                    </a:cubicBezTo>
                    <a:lnTo>
                      <a:pt x="12202" y="353611"/>
                    </a:lnTo>
                    <a:cubicBezTo>
                      <a:pt x="12486" y="354236"/>
                      <a:pt x="12769" y="354860"/>
                      <a:pt x="13053" y="355484"/>
                    </a:cubicBezTo>
                    <a:cubicBezTo>
                      <a:pt x="13564" y="355938"/>
                      <a:pt x="14302" y="356279"/>
                      <a:pt x="14699" y="356789"/>
                    </a:cubicBezTo>
                    <a:cubicBezTo>
                      <a:pt x="14983" y="357357"/>
                      <a:pt x="15323" y="357925"/>
                      <a:pt x="15664" y="358492"/>
                    </a:cubicBezTo>
                    <a:cubicBezTo>
                      <a:pt x="16231" y="359627"/>
                      <a:pt x="17423" y="360478"/>
                      <a:pt x="17196" y="361897"/>
                    </a:cubicBezTo>
                    <a:cubicBezTo>
                      <a:pt x="17310" y="363203"/>
                      <a:pt x="17366" y="364394"/>
                      <a:pt x="17366" y="365586"/>
                    </a:cubicBezTo>
                    <a:cubicBezTo>
                      <a:pt x="16969" y="366891"/>
                      <a:pt x="16174" y="368254"/>
                      <a:pt x="15380" y="369502"/>
                    </a:cubicBezTo>
                    <a:cubicBezTo>
                      <a:pt x="32746" y="363713"/>
                      <a:pt x="50396" y="358095"/>
                      <a:pt x="68103" y="353611"/>
                    </a:cubicBezTo>
                    <a:cubicBezTo>
                      <a:pt x="86037" y="349128"/>
                      <a:pt x="103006" y="346120"/>
                      <a:pt x="120373" y="346177"/>
                    </a:cubicBezTo>
                    <a:cubicBezTo>
                      <a:pt x="130531" y="346290"/>
                      <a:pt x="141087" y="347425"/>
                      <a:pt x="150792" y="349695"/>
                    </a:cubicBezTo>
                    <a:cubicBezTo>
                      <a:pt x="160440" y="351965"/>
                      <a:pt x="170145" y="355143"/>
                      <a:pt x="180020" y="358776"/>
                    </a:cubicBezTo>
                    <a:cubicBezTo>
                      <a:pt x="190179" y="362351"/>
                      <a:pt x="199145" y="366608"/>
                      <a:pt x="209077" y="370580"/>
                    </a:cubicBezTo>
                    <a:cubicBezTo>
                      <a:pt x="218895" y="374553"/>
                      <a:pt x="229054" y="378299"/>
                      <a:pt x="239780" y="380909"/>
                    </a:cubicBezTo>
                    <a:cubicBezTo>
                      <a:pt x="268554" y="388060"/>
                      <a:pt x="299655" y="385450"/>
                      <a:pt x="324115" y="36428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0" name="Google Shape;600;p7"/>
              <p:cNvSpPr/>
              <p:nvPr/>
            </p:nvSpPr>
            <p:spPr>
              <a:xfrm>
                <a:off x="5425188" y="6423049"/>
                <a:ext cx="303684" cy="336174"/>
              </a:xfrm>
              <a:custGeom>
                <a:avLst/>
                <a:gdLst/>
                <a:ahLst/>
                <a:cxnLst/>
                <a:rect l="l" t="t" r="r" b="b"/>
                <a:pathLst>
                  <a:path w="303684" h="336174" extrusionOk="0">
                    <a:moveTo>
                      <a:pt x="178204" y="241994"/>
                    </a:moveTo>
                    <a:cubicBezTo>
                      <a:pt x="174345" y="234219"/>
                      <a:pt x="177012" y="225535"/>
                      <a:pt x="182176" y="216455"/>
                    </a:cubicBezTo>
                    <a:cubicBezTo>
                      <a:pt x="187681" y="207261"/>
                      <a:pt x="197046" y="197046"/>
                      <a:pt x="208396" y="186603"/>
                    </a:cubicBezTo>
                    <a:cubicBezTo>
                      <a:pt x="231041" y="165661"/>
                      <a:pt x="262084" y="144322"/>
                      <a:pt x="286829" y="128034"/>
                    </a:cubicBezTo>
                    <a:cubicBezTo>
                      <a:pt x="254025" y="132518"/>
                      <a:pt x="220712" y="149260"/>
                      <a:pt x="191995" y="159986"/>
                    </a:cubicBezTo>
                    <a:cubicBezTo>
                      <a:pt x="177750" y="165321"/>
                      <a:pt x="163789" y="170145"/>
                      <a:pt x="152041" y="171507"/>
                    </a:cubicBezTo>
                    <a:cubicBezTo>
                      <a:pt x="146082" y="172301"/>
                      <a:pt x="140804" y="172074"/>
                      <a:pt x="135526" y="171223"/>
                    </a:cubicBezTo>
                    <a:cubicBezTo>
                      <a:pt x="130191" y="170429"/>
                      <a:pt x="125310" y="168669"/>
                      <a:pt x="120827" y="165491"/>
                    </a:cubicBezTo>
                    <a:cubicBezTo>
                      <a:pt x="114981" y="162086"/>
                      <a:pt x="109590" y="159362"/>
                      <a:pt x="105844" y="155219"/>
                    </a:cubicBezTo>
                    <a:cubicBezTo>
                      <a:pt x="103914" y="153232"/>
                      <a:pt x="102269" y="151019"/>
                      <a:pt x="100850" y="148579"/>
                    </a:cubicBezTo>
                    <a:cubicBezTo>
                      <a:pt x="99431" y="146138"/>
                      <a:pt x="98012" y="143982"/>
                      <a:pt x="96934" y="141371"/>
                    </a:cubicBezTo>
                    <a:cubicBezTo>
                      <a:pt x="92450" y="131269"/>
                      <a:pt x="91542" y="117535"/>
                      <a:pt x="91883" y="103006"/>
                    </a:cubicBezTo>
                    <a:cubicBezTo>
                      <a:pt x="93075" y="73381"/>
                      <a:pt x="102269" y="35016"/>
                      <a:pt x="118159" y="0"/>
                    </a:cubicBezTo>
                    <a:cubicBezTo>
                      <a:pt x="112030" y="2100"/>
                      <a:pt x="105957" y="5221"/>
                      <a:pt x="100623" y="8399"/>
                    </a:cubicBezTo>
                    <a:cubicBezTo>
                      <a:pt x="72700" y="25312"/>
                      <a:pt x="60669" y="54142"/>
                      <a:pt x="58626" y="83597"/>
                    </a:cubicBezTo>
                    <a:cubicBezTo>
                      <a:pt x="57831" y="94550"/>
                      <a:pt x="58285" y="105333"/>
                      <a:pt x="58966" y="115776"/>
                    </a:cubicBezTo>
                    <a:cubicBezTo>
                      <a:pt x="59363" y="120940"/>
                      <a:pt x="59761" y="126105"/>
                      <a:pt x="60158" y="131326"/>
                    </a:cubicBezTo>
                    <a:cubicBezTo>
                      <a:pt x="60442" y="136604"/>
                      <a:pt x="60725" y="141882"/>
                      <a:pt x="61009" y="147160"/>
                    </a:cubicBezTo>
                    <a:cubicBezTo>
                      <a:pt x="61407" y="157659"/>
                      <a:pt x="61634" y="167421"/>
                      <a:pt x="60612" y="177636"/>
                    </a:cubicBezTo>
                    <a:cubicBezTo>
                      <a:pt x="59534" y="187965"/>
                      <a:pt x="57661" y="197897"/>
                      <a:pt x="54596" y="207602"/>
                    </a:cubicBezTo>
                    <a:cubicBezTo>
                      <a:pt x="49545" y="223719"/>
                      <a:pt x="40862" y="239894"/>
                      <a:pt x="31271" y="255217"/>
                    </a:cubicBezTo>
                    <a:cubicBezTo>
                      <a:pt x="21623" y="270597"/>
                      <a:pt x="10840" y="285637"/>
                      <a:pt x="0" y="300336"/>
                    </a:cubicBezTo>
                    <a:cubicBezTo>
                      <a:pt x="795" y="300109"/>
                      <a:pt x="1532" y="299882"/>
                      <a:pt x="2384" y="299711"/>
                    </a:cubicBezTo>
                    <a:cubicBezTo>
                      <a:pt x="3178" y="299541"/>
                      <a:pt x="3689" y="299825"/>
                      <a:pt x="4370" y="299882"/>
                    </a:cubicBezTo>
                    <a:cubicBezTo>
                      <a:pt x="5619" y="300165"/>
                      <a:pt x="6981" y="300449"/>
                      <a:pt x="8229" y="301017"/>
                    </a:cubicBezTo>
                    <a:cubicBezTo>
                      <a:pt x="9137" y="301925"/>
                      <a:pt x="10045" y="302833"/>
                      <a:pt x="11067" y="303684"/>
                    </a:cubicBezTo>
                    <a:cubicBezTo>
                      <a:pt x="11294" y="303911"/>
                      <a:pt x="11634" y="304081"/>
                      <a:pt x="11805" y="304365"/>
                    </a:cubicBezTo>
                    <a:lnTo>
                      <a:pt x="12202" y="305330"/>
                    </a:lnTo>
                    <a:cubicBezTo>
                      <a:pt x="12486" y="305954"/>
                      <a:pt x="12769" y="306578"/>
                      <a:pt x="13053" y="307203"/>
                    </a:cubicBezTo>
                    <a:cubicBezTo>
                      <a:pt x="13564" y="307657"/>
                      <a:pt x="14302" y="307997"/>
                      <a:pt x="14699" y="308508"/>
                    </a:cubicBezTo>
                    <a:cubicBezTo>
                      <a:pt x="14983" y="309076"/>
                      <a:pt x="15323" y="309643"/>
                      <a:pt x="15664" y="310211"/>
                    </a:cubicBezTo>
                    <a:cubicBezTo>
                      <a:pt x="16231" y="311346"/>
                      <a:pt x="17423" y="312197"/>
                      <a:pt x="17196" y="313616"/>
                    </a:cubicBezTo>
                    <a:cubicBezTo>
                      <a:pt x="17310" y="314921"/>
                      <a:pt x="17366" y="316113"/>
                      <a:pt x="17366" y="317305"/>
                    </a:cubicBezTo>
                    <a:cubicBezTo>
                      <a:pt x="16969" y="318610"/>
                      <a:pt x="16175" y="319972"/>
                      <a:pt x="15380" y="321221"/>
                    </a:cubicBezTo>
                    <a:cubicBezTo>
                      <a:pt x="32746" y="315432"/>
                      <a:pt x="50396" y="309813"/>
                      <a:pt x="68103" y="305330"/>
                    </a:cubicBezTo>
                    <a:cubicBezTo>
                      <a:pt x="86037" y="300846"/>
                      <a:pt x="103006" y="297839"/>
                      <a:pt x="120373" y="297895"/>
                    </a:cubicBezTo>
                    <a:cubicBezTo>
                      <a:pt x="130531" y="298009"/>
                      <a:pt x="141087" y="299144"/>
                      <a:pt x="150792" y="301414"/>
                    </a:cubicBezTo>
                    <a:cubicBezTo>
                      <a:pt x="160440" y="303684"/>
                      <a:pt x="170145" y="306862"/>
                      <a:pt x="180020" y="310494"/>
                    </a:cubicBezTo>
                    <a:cubicBezTo>
                      <a:pt x="190179" y="314070"/>
                      <a:pt x="199145" y="318326"/>
                      <a:pt x="209077" y="322299"/>
                    </a:cubicBezTo>
                    <a:cubicBezTo>
                      <a:pt x="218895" y="326272"/>
                      <a:pt x="229054" y="330017"/>
                      <a:pt x="239780" y="332628"/>
                    </a:cubicBezTo>
                    <a:cubicBezTo>
                      <a:pt x="261063" y="337849"/>
                      <a:pt x="283480" y="337849"/>
                      <a:pt x="303684" y="328939"/>
                    </a:cubicBezTo>
                    <a:cubicBezTo>
                      <a:pt x="288134" y="323547"/>
                      <a:pt x="273435" y="317815"/>
                      <a:pt x="260268" y="311743"/>
                    </a:cubicBezTo>
                    <a:cubicBezTo>
                      <a:pt x="256977" y="310211"/>
                      <a:pt x="253798" y="308678"/>
                      <a:pt x="250620" y="307146"/>
                    </a:cubicBezTo>
                    <a:cubicBezTo>
                      <a:pt x="247329" y="305614"/>
                      <a:pt x="244094" y="304024"/>
                      <a:pt x="241029" y="302492"/>
                    </a:cubicBezTo>
                    <a:cubicBezTo>
                      <a:pt x="234843" y="299314"/>
                      <a:pt x="229054" y="296079"/>
                      <a:pt x="223776" y="292674"/>
                    </a:cubicBezTo>
                    <a:cubicBezTo>
                      <a:pt x="213674" y="285750"/>
                      <a:pt x="203345" y="278826"/>
                      <a:pt x="196421" y="270540"/>
                    </a:cubicBezTo>
                    <a:cubicBezTo>
                      <a:pt x="195513" y="269519"/>
                      <a:pt x="194662" y="268441"/>
                      <a:pt x="193867" y="267362"/>
                    </a:cubicBezTo>
                    <a:cubicBezTo>
                      <a:pt x="192903" y="266341"/>
                      <a:pt x="191995" y="265262"/>
                      <a:pt x="191087" y="264184"/>
                    </a:cubicBezTo>
                    <a:cubicBezTo>
                      <a:pt x="189327" y="262027"/>
                      <a:pt x="187681" y="259757"/>
                      <a:pt x="186206" y="257374"/>
                    </a:cubicBezTo>
                    <a:cubicBezTo>
                      <a:pt x="184730" y="254990"/>
                      <a:pt x="183425" y="252493"/>
                      <a:pt x="182290" y="249882"/>
                    </a:cubicBezTo>
                    <a:cubicBezTo>
                      <a:pt x="181212" y="247215"/>
                      <a:pt x="179623" y="244718"/>
                      <a:pt x="178487" y="241880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1" name="Google Shape;601;p7"/>
              <p:cNvSpPr/>
              <p:nvPr/>
            </p:nvSpPr>
            <p:spPr>
              <a:xfrm>
                <a:off x="5430184" y="6470891"/>
                <a:ext cx="201699" cy="254252"/>
              </a:xfrm>
              <a:custGeom>
                <a:avLst/>
                <a:gdLst/>
                <a:ahLst/>
                <a:cxnLst/>
                <a:rect l="l" t="t" r="r" b="b"/>
                <a:pathLst>
                  <a:path w="201699" h="254252" extrusionOk="0">
                    <a:moveTo>
                      <a:pt x="3973" y="254253"/>
                    </a:moveTo>
                    <a:lnTo>
                      <a:pt x="0" y="250620"/>
                    </a:lnTo>
                    <a:cubicBezTo>
                      <a:pt x="36095" y="210780"/>
                      <a:pt x="69465" y="167705"/>
                      <a:pt x="100169" y="127070"/>
                    </a:cubicBezTo>
                    <a:cubicBezTo>
                      <a:pt x="107717" y="117081"/>
                      <a:pt x="115208" y="107092"/>
                      <a:pt x="122699" y="97161"/>
                    </a:cubicBezTo>
                    <a:cubicBezTo>
                      <a:pt x="146819" y="65039"/>
                      <a:pt x="171734" y="31838"/>
                      <a:pt x="197500" y="0"/>
                    </a:cubicBezTo>
                    <a:lnTo>
                      <a:pt x="201699" y="3405"/>
                    </a:lnTo>
                    <a:cubicBezTo>
                      <a:pt x="175990" y="35187"/>
                      <a:pt x="151076" y="68330"/>
                      <a:pt x="127013" y="100396"/>
                    </a:cubicBezTo>
                    <a:cubicBezTo>
                      <a:pt x="119521" y="110384"/>
                      <a:pt x="112030" y="120373"/>
                      <a:pt x="104482" y="130361"/>
                    </a:cubicBezTo>
                    <a:cubicBezTo>
                      <a:pt x="73722" y="171053"/>
                      <a:pt x="40238" y="214242"/>
                      <a:pt x="4029" y="25425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2" name="Google Shape;602;p7"/>
              <p:cNvSpPr/>
              <p:nvPr/>
            </p:nvSpPr>
            <p:spPr>
              <a:xfrm>
                <a:off x="5430524" y="6532298"/>
                <a:ext cx="286147" cy="202664"/>
              </a:xfrm>
              <a:custGeom>
                <a:avLst/>
                <a:gdLst/>
                <a:ahLst/>
                <a:cxnLst/>
                <a:rect l="l" t="t" r="r" b="b"/>
                <a:pathLst>
                  <a:path w="286147" h="202664" extrusionOk="0">
                    <a:moveTo>
                      <a:pt x="3235" y="202607"/>
                    </a:moveTo>
                    <a:lnTo>
                      <a:pt x="0" y="198351"/>
                    </a:lnTo>
                    <a:cubicBezTo>
                      <a:pt x="51304" y="159248"/>
                      <a:pt x="105844" y="122246"/>
                      <a:pt x="158567" y="86435"/>
                    </a:cubicBezTo>
                    <a:cubicBezTo>
                      <a:pt x="199656" y="58512"/>
                      <a:pt x="242221" y="29682"/>
                      <a:pt x="282969" y="0"/>
                    </a:cubicBezTo>
                    <a:lnTo>
                      <a:pt x="286147" y="4370"/>
                    </a:lnTo>
                    <a:cubicBezTo>
                      <a:pt x="245342" y="34108"/>
                      <a:pt x="202778" y="62996"/>
                      <a:pt x="161632" y="90918"/>
                    </a:cubicBezTo>
                    <a:cubicBezTo>
                      <a:pt x="108965" y="126672"/>
                      <a:pt x="54483" y="163618"/>
                      <a:pt x="3292" y="20266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3" name="Google Shape;603;p7"/>
              <p:cNvSpPr/>
              <p:nvPr/>
            </p:nvSpPr>
            <p:spPr>
              <a:xfrm>
                <a:off x="5437958" y="6661978"/>
                <a:ext cx="215376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15376" h="79340" extrusionOk="0">
                    <a:moveTo>
                      <a:pt x="2270" y="79283"/>
                    </a:moveTo>
                    <a:lnTo>
                      <a:pt x="0" y="74403"/>
                    </a:lnTo>
                    <a:cubicBezTo>
                      <a:pt x="29398" y="60952"/>
                      <a:pt x="62882" y="48126"/>
                      <a:pt x="105447" y="34222"/>
                    </a:cubicBezTo>
                    <a:cubicBezTo>
                      <a:pt x="124232" y="28036"/>
                      <a:pt x="143585" y="22020"/>
                      <a:pt x="162313" y="16231"/>
                    </a:cubicBezTo>
                    <a:cubicBezTo>
                      <a:pt x="179452" y="10896"/>
                      <a:pt x="196648" y="5562"/>
                      <a:pt x="213731" y="0"/>
                    </a:cubicBezTo>
                    <a:lnTo>
                      <a:pt x="215377" y="5108"/>
                    </a:lnTo>
                    <a:cubicBezTo>
                      <a:pt x="198237" y="10670"/>
                      <a:pt x="181041" y="16004"/>
                      <a:pt x="163902" y="21339"/>
                    </a:cubicBezTo>
                    <a:cubicBezTo>
                      <a:pt x="145230" y="27128"/>
                      <a:pt x="125878" y="33144"/>
                      <a:pt x="107093" y="39330"/>
                    </a:cubicBezTo>
                    <a:cubicBezTo>
                      <a:pt x="64698" y="53234"/>
                      <a:pt x="31384" y="65947"/>
                      <a:pt x="2213" y="793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4" name="Google Shape;604;p7"/>
              <p:cNvSpPr/>
              <p:nvPr/>
            </p:nvSpPr>
            <p:spPr>
              <a:xfrm>
                <a:off x="5437675" y="6666461"/>
                <a:ext cx="143300" cy="71338"/>
              </a:xfrm>
              <a:custGeom>
                <a:avLst/>
                <a:gdLst/>
                <a:ahLst/>
                <a:cxnLst/>
                <a:rect l="l" t="t" r="r" b="b"/>
                <a:pathLst>
                  <a:path w="143300" h="71338" extrusionOk="0">
                    <a:moveTo>
                      <a:pt x="2554" y="71338"/>
                    </a:moveTo>
                    <a:lnTo>
                      <a:pt x="0" y="66628"/>
                    </a:lnTo>
                    <a:cubicBezTo>
                      <a:pt x="35868" y="47105"/>
                      <a:pt x="73835" y="30136"/>
                      <a:pt x="110554" y="13734"/>
                    </a:cubicBezTo>
                    <a:cubicBezTo>
                      <a:pt x="120713" y="9194"/>
                      <a:pt x="130929" y="4654"/>
                      <a:pt x="141087" y="0"/>
                    </a:cubicBezTo>
                    <a:lnTo>
                      <a:pt x="143301" y="4881"/>
                    </a:lnTo>
                    <a:cubicBezTo>
                      <a:pt x="133085" y="9535"/>
                      <a:pt x="122927" y="14075"/>
                      <a:pt x="112711" y="18615"/>
                    </a:cubicBezTo>
                    <a:cubicBezTo>
                      <a:pt x="76105" y="34960"/>
                      <a:pt x="38251" y="51929"/>
                      <a:pt x="2554" y="713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5" name="Google Shape;605;p7"/>
              <p:cNvSpPr/>
              <p:nvPr/>
            </p:nvSpPr>
            <p:spPr>
              <a:xfrm>
                <a:off x="5428594" y="6661524"/>
                <a:ext cx="71451" cy="71395"/>
              </a:xfrm>
              <a:custGeom>
                <a:avLst/>
                <a:gdLst/>
                <a:ahLst/>
                <a:cxnLst/>
                <a:rect l="l" t="t" r="r" b="b"/>
                <a:pathLst>
                  <a:path w="71451" h="71395" extrusionOk="0">
                    <a:moveTo>
                      <a:pt x="3632" y="71395"/>
                    </a:moveTo>
                    <a:lnTo>
                      <a:pt x="0" y="67422"/>
                    </a:lnTo>
                    <a:cubicBezTo>
                      <a:pt x="23325" y="46083"/>
                      <a:pt x="46027" y="23382"/>
                      <a:pt x="67479" y="0"/>
                    </a:cubicBezTo>
                    <a:lnTo>
                      <a:pt x="71452" y="3632"/>
                    </a:lnTo>
                    <a:cubicBezTo>
                      <a:pt x="49886" y="27128"/>
                      <a:pt x="27071" y="49886"/>
                      <a:pt x="3632" y="713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6" name="Google Shape;606;p7"/>
              <p:cNvSpPr/>
              <p:nvPr/>
            </p:nvSpPr>
            <p:spPr>
              <a:xfrm>
                <a:off x="5631939" y="6715893"/>
                <a:ext cx="95912" cy="18841"/>
              </a:xfrm>
              <a:custGeom>
                <a:avLst/>
                <a:gdLst/>
                <a:ahLst/>
                <a:cxnLst/>
                <a:rect l="l" t="t" r="r" b="b"/>
                <a:pathLst>
                  <a:path w="95912" h="18841" extrusionOk="0">
                    <a:moveTo>
                      <a:pt x="39443" y="18842"/>
                    </a:moveTo>
                    <a:cubicBezTo>
                      <a:pt x="27014" y="18842"/>
                      <a:pt x="13791" y="17310"/>
                      <a:pt x="0" y="14188"/>
                    </a:cubicBezTo>
                    <a:lnTo>
                      <a:pt x="1192" y="8967"/>
                    </a:lnTo>
                    <a:cubicBezTo>
                      <a:pt x="17991" y="12713"/>
                      <a:pt x="33825" y="14188"/>
                      <a:pt x="48353" y="13223"/>
                    </a:cubicBezTo>
                    <a:cubicBezTo>
                      <a:pt x="65493" y="12088"/>
                      <a:pt x="80532" y="7661"/>
                      <a:pt x="93131" y="0"/>
                    </a:cubicBezTo>
                    <a:lnTo>
                      <a:pt x="95912" y="4597"/>
                    </a:lnTo>
                    <a:cubicBezTo>
                      <a:pt x="82575" y="12656"/>
                      <a:pt x="66741" y="17366"/>
                      <a:pt x="48694" y="18558"/>
                    </a:cubicBezTo>
                    <a:cubicBezTo>
                      <a:pt x="45686" y="18728"/>
                      <a:pt x="42621" y="18842"/>
                      <a:pt x="39500" y="1884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7" name="Google Shape;607;p7"/>
              <p:cNvSpPr/>
              <p:nvPr/>
            </p:nvSpPr>
            <p:spPr>
              <a:xfrm>
                <a:off x="5494541" y="6435761"/>
                <a:ext cx="67535" cy="100111"/>
              </a:xfrm>
              <a:custGeom>
                <a:avLst/>
                <a:gdLst/>
                <a:ahLst/>
                <a:cxnLst/>
                <a:rect l="l" t="t" r="r" b="b"/>
                <a:pathLst>
                  <a:path w="67535" h="100111" extrusionOk="0">
                    <a:moveTo>
                      <a:pt x="5335" y="100112"/>
                    </a:moveTo>
                    <a:lnTo>
                      <a:pt x="0" y="99488"/>
                    </a:lnTo>
                    <a:cubicBezTo>
                      <a:pt x="2781" y="76616"/>
                      <a:pt x="8740" y="57604"/>
                      <a:pt x="18274" y="41316"/>
                    </a:cubicBezTo>
                    <a:cubicBezTo>
                      <a:pt x="29511" y="22190"/>
                      <a:pt x="45402" y="8286"/>
                      <a:pt x="65493" y="0"/>
                    </a:cubicBezTo>
                    <a:lnTo>
                      <a:pt x="67536" y="4994"/>
                    </a:lnTo>
                    <a:cubicBezTo>
                      <a:pt x="48524" y="12826"/>
                      <a:pt x="33541" y="25936"/>
                      <a:pt x="22928" y="44040"/>
                    </a:cubicBezTo>
                    <a:cubicBezTo>
                      <a:pt x="13791" y="59647"/>
                      <a:pt x="8002" y="77978"/>
                      <a:pt x="5335" y="1001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Google Shape;608;p7"/>
              <p:cNvSpPr/>
              <p:nvPr/>
            </p:nvSpPr>
            <p:spPr>
              <a:xfrm>
                <a:off x="5296882" y="6662017"/>
                <a:ext cx="188908" cy="189254"/>
              </a:xfrm>
              <a:custGeom>
                <a:avLst/>
                <a:gdLst/>
                <a:ahLst/>
                <a:cxnLst/>
                <a:rect l="l" t="t" r="r" b="b"/>
                <a:pathLst>
                  <a:path w="188908" h="189254" extrusionOk="0">
                    <a:moveTo>
                      <a:pt x="95220" y="12731"/>
                    </a:moveTo>
                    <a:cubicBezTo>
                      <a:pt x="87218" y="11652"/>
                      <a:pt x="80975" y="5580"/>
                      <a:pt x="73711" y="2061"/>
                    </a:cubicBezTo>
                    <a:cubicBezTo>
                      <a:pt x="66447" y="-1458"/>
                      <a:pt x="55493" y="-833"/>
                      <a:pt x="52883" y="6771"/>
                    </a:cubicBezTo>
                    <a:cubicBezTo>
                      <a:pt x="55720" y="13014"/>
                      <a:pt x="51010" y="20335"/>
                      <a:pt x="45108" y="23911"/>
                    </a:cubicBezTo>
                    <a:cubicBezTo>
                      <a:pt x="39205" y="27430"/>
                      <a:pt x="32225" y="28735"/>
                      <a:pt x="26266" y="32083"/>
                    </a:cubicBezTo>
                    <a:cubicBezTo>
                      <a:pt x="16447" y="37702"/>
                      <a:pt x="10318" y="49279"/>
                      <a:pt x="11283" y="60573"/>
                    </a:cubicBezTo>
                    <a:cubicBezTo>
                      <a:pt x="12134" y="70108"/>
                      <a:pt x="17469" y="79075"/>
                      <a:pt x="16674" y="88609"/>
                    </a:cubicBezTo>
                    <a:cubicBezTo>
                      <a:pt x="15369" y="103705"/>
                      <a:pt x="-976" y="115169"/>
                      <a:pt x="46" y="130265"/>
                    </a:cubicBezTo>
                    <a:cubicBezTo>
                      <a:pt x="557" y="137814"/>
                      <a:pt x="5437" y="144397"/>
                      <a:pt x="10999" y="149561"/>
                    </a:cubicBezTo>
                    <a:cubicBezTo>
                      <a:pt x="16561" y="154726"/>
                      <a:pt x="22917" y="159039"/>
                      <a:pt x="27911" y="164771"/>
                    </a:cubicBezTo>
                    <a:cubicBezTo>
                      <a:pt x="35119" y="173114"/>
                      <a:pt x="40397" y="185146"/>
                      <a:pt x="51237" y="186848"/>
                    </a:cubicBezTo>
                    <a:cubicBezTo>
                      <a:pt x="60374" y="188324"/>
                      <a:pt x="68830" y="181286"/>
                      <a:pt x="78081" y="180549"/>
                    </a:cubicBezTo>
                    <a:cubicBezTo>
                      <a:pt x="86367" y="179868"/>
                      <a:pt x="94085" y="184181"/>
                      <a:pt x="101860" y="187018"/>
                    </a:cubicBezTo>
                    <a:cubicBezTo>
                      <a:pt x="109636" y="189856"/>
                      <a:pt x="119510" y="190821"/>
                      <a:pt x="125243" y="184862"/>
                    </a:cubicBezTo>
                    <a:cubicBezTo>
                      <a:pt x="134436" y="175384"/>
                      <a:pt x="126151" y="156145"/>
                      <a:pt x="136593" y="148086"/>
                    </a:cubicBezTo>
                    <a:cubicBezTo>
                      <a:pt x="145844" y="140935"/>
                      <a:pt x="161791" y="149505"/>
                      <a:pt x="169964" y="141219"/>
                    </a:cubicBezTo>
                    <a:cubicBezTo>
                      <a:pt x="176263" y="134863"/>
                      <a:pt x="172631" y="123853"/>
                      <a:pt x="176207" y="115623"/>
                    </a:cubicBezTo>
                    <a:cubicBezTo>
                      <a:pt x="179782" y="107394"/>
                      <a:pt x="190565" y="101549"/>
                      <a:pt x="188692" y="92752"/>
                    </a:cubicBezTo>
                    <a:cubicBezTo>
                      <a:pt x="186592" y="82707"/>
                      <a:pt x="170701" y="82650"/>
                      <a:pt x="165821" y="73626"/>
                    </a:cubicBezTo>
                    <a:cubicBezTo>
                      <a:pt x="160543" y="63865"/>
                      <a:pt x="171269" y="49393"/>
                      <a:pt x="163324" y="41561"/>
                    </a:cubicBezTo>
                    <a:cubicBezTo>
                      <a:pt x="156343" y="34694"/>
                      <a:pt x="142779" y="41845"/>
                      <a:pt x="135458" y="35318"/>
                    </a:cubicBezTo>
                    <a:cubicBezTo>
                      <a:pt x="129783" y="30267"/>
                      <a:pt x="131769" y="20335"/>
                      <a:pt x="126718" y="14717"/>
                    </a:cubicBezTo>
                    <a:cubicBezTo>
                      <a:pt x="123029" y="10631"/>
                      <a:pt x="116786" y="10120"/>
                      <a:pt x="111338" y="10915"/>
                    </a:cubicBezTo>
                    <a:cubicBezTo>
                      <a:pt x="105890" y="11652"/>
                      <a:pt x="100442" y="13412"/>
                      <a:pt x="94993" y="126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9" name="Google Shape;609;p7"/>
              <p:cNvSpPr/>
              <p:nvPr/>
            </p:nvSpPr>
            <p:spPr>
              <a:xfrm>
                <a:off x="5312422" y="6691546"/>
                <a:ext cx="150565" cy="146592"/>
              </a:xfrm>
              <a:custGeom>
                <a:avLst/>
                <a:gdLst/>
                <a:ahLst/>
                <a:cxnLst/>
                <a:rect l="l" t="t" r="r" b="b"/>
                <a:pathLst>
                  <a:path w="150565" h="146592" extrusionOk="0">
                    <a:moveTo>
                      <a:pt x="133199" y="65322"/>
                    </a:moveTo>
                    <a:cubicBezTo>
                      <a:pt x="133199" y="65322"/>
                      <a:pt x="133199" y="65322"/>
                      <a:pt x="133199" y="65322"/>
                    </a:cubicBezTo>
                    <a:cubicBezTo>
                      <a:pt x="138193" y="59874"/>
                      <a:pt x="141258" y="52667"/>
                      <a:pt x="141258" y="44721"/>
                    </a:cubicBezTo>
                    <a:cubicBezTo>
                      <a:pt x="141258" y="27809"/>
                      <a:pt x="127580" y="14131"/>
                      <a:pt x="110668" y="14131"/>
                    </a:cubicBezTo>
                    <a:cubicBezTo>
                      <a:pt x="107320" y="5846"/>
                      <a:pt x="99261" y="0"/>
                      <a:pt x="89783" y="0"/>
                    </a:cubicBezTo>
                    <a:cubicBezTo>
                      <a:pt x="81951" y="0"/>
                      <a:pt x="75084" y="3973"/>
                      <a:pt x="71054" y="9989"/>
                    </a:cubicBezTo>
                    <a:cubicBezTo>
                      <a:pt x="64244" y="10329"/>
                      <a:pt x="57661" y="11748"/>
                      <a:pt x="51645" y="14245"/>
                    </a:cubicBezTo>
                    <a:cubicBezTo>
                      <a:pt x="47502" y="11634"/>
                      <a:pt x="42621" y="10102"/>
                      <a:pt x="37343" y="10102"/>
                    </a:cubicBezTo>
                    <a:cubicBezTo>
                      <a:pt x="22304" y="10102"/>
                      <a:pt x="10102" y="22304"/>
                      <a:pt x="10102" y="37343"/>
                    </a:cubicBezTo>
                    <a:cubicBezTo>
                      <a:pt x="10102" y="43983"/>
                      <a:pt x="12542" y="49943"/>
                      <a:pt x="16458" y="54653"/>
                    </a:cubicBezTo>
                    <a:cubicBezTo>
                      <a:pt x="15267" y="59363"/>
                      <a:pt x="14585" y="64244"/>
                      <a:pt x="14585" y="69295"/>
                    </a:cubicBezTo>
                    <a:cubicBezTo>
                      <a:pt x="14585" y="74062"/>
                      <a:pt x="15210" y="78659"/>
                      <a:pt x="16231" y="83086"/>
                    </a:cubicBezTo>
                    <a:cubicBezTo>
                      <a:pt x="6697" y="87342"/>
                      <a:pt x="0" y="96820"/>
                      <a:pt x="0" y="107944"/>
                    </a:cubicBezTo>
                    <a:cubicBezTo>
                      <a:pt x="0" y="122983"/>
                      <a:pt x="12202" y="135185"/>
                      <a:pt x="27241" y="135185"/>
                    </a:cubicBezTo>
                    <a:cubicBezTo>
                      <a:pt x="36549" y="135185"/>
                      <a:pt x="44721" y="130531"/>
                      <a:pt x="49602" y="123437"/>
                    </a:cubicBezTo>
                    <a:cubicBezTo>
                      <a:pt x="53461" y="125197"/>
                      <a:pt x="57491" y="126559"/>
                      <a:pt x="61690" y="127410"/>
                    </a:cubicBezTo>
                    <a:cubicBezTo>
                      <a:pt x="64017" y="138363"/>
                      <a:pt x="73722" y="146592"/>
                      <a:pt x="85356" y="146592"/>
                    </a:cubicBezTo>
                    <a:cubicBezTo>
                      <a:pt x="98750" y="146592"/>
                      <a:pt x="109533" y="135753"/>
                      <a:pt x="109533" y="122416"/>
                    </a:cubicBezTo>
                    <a:cubicBezTo>
                      <a:pt x="109533" y="120599"/>
                      <a:pt x="109306" y="118897"/>
                      <a:pt x="108909" y="117194"/>
                    </a:cubicBezTo>
                    <a:cubicBezTo>
                      <a:pt x="114868" y="112824"/>
                      <a:pt x="119919" y="107433"/>
                      <a:pt x="123948" y="101190"/>
                    </a:cubicBezTo>
                    <a:cubicBezTo>
                      <a:pt x="126332" y="102268"/>
                      <a:pt x="128942" y="102893"/>
                      <a:pt x="131723" y="102893"/>
                    </a:cubicBezTo>
                    <a:cubicBezTo>
                      <a:pt x="142109" y="102893"/>
                      <a:pt x="150565" y="94437"/>
                      <a:pt x="150565" y="84051"/>
                    </a:cubicBezTo>
                    <a:cubicBezTo>
                      <a:pt x="150565" y="73665"/>
                      <a:pt x="142847" y="66060"/>
                      <a:pt x="133085" y="6537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0" name="Google Shape;610;p7"/>
              <p:cNvSpPr/>
              <p:nvPr/>
            </p:nvSpPr>
            <p:spPr>
              <a:xfrm>
                <a:off x="5329504" y="6794155"/>
                <a:ext cx="16117" cy="16117"/>
              </a:xfrm>
              <a:custGeom>
                <a:avLst/>
                <a:gdLst/>
                <a:ahLst/>
                <a:cxnLst/>
                <a:rect l="l" t="t" r="r" b="b"/>
                <a:pathLst>
                  <a:path w="16117" h="16117" extrusionOk="0">
                    <a:moveTo>
                      <a:pt x="16118" y="8059"/>
                    </a:moveTo>
                    <a:cubicBezTo>
                      <a:pt x="16118" y="12510"/>
                      <a:pt x="12510" y="16118"/>
                      <a:pt x="8059" y="16118"/>
                    </a:cubicBezTo>
                    <a:cubicBezTo>
                      <a:pt x="3608" y="16118"/>
                      <a:pt x="0" y="12510"/>
                      <a:pt x="0" y="8059"/>
                    </a:cubicBezTo>
                    <a:cubicBezTo>
                      <a:pt x="0" y="3608"/>
                      <a:pt x="3608" y="0"/>
                      <a:pt x="8059" y="0"/>
                    </a:cubicBezTo>
                    <a:cubicBezTo>
                      <a:pt x="12510" y="0"/>
                      <a:pt x="16118" y="3608"/>
                      <a:pt x="16118" y="8059"/>
                    </a:cubicBezTo>
                    <a:close/>
                  </a:path>
                </a:pathLst>
              </a:custGeom>
              <a:solidFill>
                <a:srgbClr val="F0BC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1" name="Google Shape;611;p7"/>
              <p:cNvSpPr/>
              <p:nvPr/>
            </p:nvSpPr>
            <p:spPr>
              <a:xfrm>
                <a:off x="5387789" y="6809422"/>
                <a:ext cx="22360" cy="22360"/>
              </a:xfrm>
              <a:custGeom>
                <a:avLst/>
                <a:gdLst/>
                <a:ahLst/>
                <a:cxnLst/>
                <a:rect l="l" t="t" r="r" b="b"/>
                <a:pathLst>
                  <a:path w="22360" h="22360" extrusionOk="0">
                    <a:moveTo>
                      <a:pt x="22361" y="11180"/>
                    </a:moveTo>
                    <a:cubicBezTo>
                      <a:pt x="22361" y="17366"/>
                      <a:pt x="17366" y="22361"/>
                      <a:pt x="11180" y="22361"/>
                    </a:cubicBezTo>
                    <a:cubicBezTo>
                      <a:pt x="4994" y="22361"/>
                      <a:pt x="0" y="17366"/>
                      <a:pt x="0" y="11180"/>
                    </a:cubicBezTo>
                    <a:cubicBezTo>
                      <a:pt x="0" y="4994"/>
                      <a:pt x="4994" y="0"/>
                      <a:pt x="11180" y="0"/>
                    </a:cubicBezTo>
                    <a:cubicBezTo>
                      <a:pt x="17366" y="0"/>
                      <a:pt x="22361" y="4994"/>
                      <a:pt x="22361" y="1118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2" name="Google Shape;612;p7"/>
              <p:cNvSpPr/>
              <p:nvPr/>
            </p:nvSpPr>
            <p:spPr>
              <a:xfrm>
                <a:off x="5077636" y="6728663"/>
                <a:ext cx="292704" cy="71678"/>
              </a:xfrm>
              <a:custGeom>
                <a:avLst/>
                <a:gdLst/>
                <a:ahLst/>
                <a:cxnLst/>
                <a:rect l="l" t="t" r="r" b="b"/>
                <a:pathLst>
                  <a:path w="292704" h="71678" extrusionOk="0">
                    <a:moveTo>
                      <a:pt x="291993" y="45119"/>
                    </a:moveTo>
                    <a:cubicBezTo>
                      <a:pt x="290347" y="41203"/>
                      <a:pt x="285977" y="39103"/>
                      <a:pt x="281834" y="38195"/>
                    </a:cubicBezTo>
                    <a:cubicBezTo>
                      <a:pt x="278486" y="37457"/>
                      <a:pt x="274854" y="37457"/>
                      <a:pt x="271732" y="38649"/>
                    </a:cubicBezTo>
                    <a:cubicBezTo>
                      <a:pt x="216001" y="21680"/>
                      <a:pt x="158511" y="12315"/>
                      <a:pt x="100339" y="10670"/>
                    </a:cubicBezTo>
                    <a:cubicBezTo>
                      <a:pt x="100169" y="4767"/>
                      <a:pt x="95345" y="0"/>
                      <a:pt x="89386" y="0"/>
                    </a:cubicBezTo>
                    <a:cubicBezTo>
                      <a:pt x="83427" y="0"/>
                      <a:pt x="78432" y="4937"/>
                      <a:pt x="78432" y="10953"/>
                    </a:cubicBezTo>
                    <a:cubicBezTo>
                      <a:pt x="78432" y="16969"/>
                      <a:pt x="83370" y="21963"/>
                      <a:pt x="89386" y="21963"/>
                    </a:cubicBezTo>
                    <a:cubicBezTo>
                      <a:pt x="93642" y="21963"/>
                      <a:pt x="97274" y="19523"/>
                      <a:pt x="99090" y="16004"/>
                    </a:cubicBezTo>
                    <a:cubicBezTo>
                      <a:pt x="155730" y="17480"/>
                      <a:pt x="211745" y="26390"/>
                      <a:pt x="266114" y="42508"/>
                    </a:cubicBezTo>
                    <a:cubicBezTo>
                      <a:pt x="183822" y="35130"/>
                      <a:pt x="101133" y="39046"/>
                      <a:pt x="19864" y="54312"/>
                    </a:cubicBezTo>
                    <a:cubicBezTo>
                      <a:pt x="17877" y="51588"/>
                      <a:pt x="14642" y="49772"/>
                      <a:pt x="11010" y="49772"/>
                    </a:cubicBezTo>
                    <a:cubicBezTo>
                      <a:pt x="4938" y="49772"/>
                      <a:pt x="0" y="54710"/>
                      <a:pt x="0" y="60726"/>
                    </a:cubicBezTo>
                    <a:cubicBezTo>
                      <a:pt x="0" y="66741"/>
                      <a:pt x="4938" y="71679"/>
                      <a:pt x="11010" y="71679"/>
                    </a:cubicBezTo>
                    <a:cubicBezTo>
                      <a:pt x="17083" y="71679"/>
                      <a:pt x="21963" y="66741"/>
                      <a:pt x="21963" y="60726"/>
                    </a:cubicBezTo>
                    <a:cubicBezTo>
                      <a:pt x="21963" y="60271"/>
                      <a:pt x="21907" y="59874"/>
                      <a:pt x="21850" y="59420"/>
                    </a:cubicBezTo>
                    <a:cubicBezTo>
                      <a:pt x="102212" y="44438"/>
                      <a:pt x="183993" y="40578"/>
                      <a:pt x="265319" y="47843"/>
                    </a:cubicBezTo>
                    <a:cubicBezTo>
                      <a:pt x="265092" y="51248"/>
                      <a:pt x="266227" y="54823"/>
                      <a:pt x="268668" y="57207"/>
                    </a:cubicBezTo>
                    <a:cubicBezTo>
                      <a:pt x="273378" y="61860"/>
                      <a:pt x="281494" y="61974"/>
                      <a:pt x="286999" y="58285"/>
                    </a:cubicBezTo>
                    <a:cubicBezTo>
                      <a:pt x="291255" y="55391"/>
                      <a:pt x="294036" y="49772"/>
                      <a:pt x="292050" y="450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3" name="Google Shape;613;p7"/>
              <p:cNvSpPr/>
              <p:nvPr/>
            </p:nvSpPr>
            <p:spPr>
              <a:xfrm>
                <a:off x="5257769" y="6778889"/>
                <a:ext cx="144322" cy="251812"/>
              </a:xfrm>
              <a:custGeom>
                <a:avLst/>
                <a:gdLst/>
                <a:ahLst/>
                <a:cxnLst/>
                <a:rect l="l" t="t" r="r" b="b"/>
                <a:pathLst>
                  <a:path w="144322" h="251812" extrusionOk="0">
                    <a:moveTo>
                      <a:pt x="144322" y="9875"/>
                    </a:moveTo>
                    <a:cubicBezTo>
                      <a:pt x="144322" y="4427"/>
                      <a:pt x="139896" y="0"/>
                      <a:pt x="134447" y="0"/>
                    </a:cubicBezTo>
                    <a:cubicBezTo>
                      <a:pt x="128999" y="0"/>
                      <a:pt x="124856" y="4256"/>
                      <a:pt x="124686" y="9478"/>
                    </a:cubicBezTo>
                    <a:cubicBezTo>
                      <a:pt x="91769" y="84675"/>
                      <a:pt x="54710" y="158908"/>
                      <a:pt x="14472" y="230530"/>
                    </a:cubicBezTo>
                    <a:cubicBezTo>
                      <a:pt x="13337" y="230132"/>
                      <a:pt x="12202" y="229906"/>
                      <a:pt x="10953" y="229906"/>
                    </a:cubicBezTo>
                    <a:cubicBezTo>
                      <a:pt x="4881" y="229906"/>
                      <a:pt x="0" y="234843"/>
                      <a:pt x="0" y="240859"/>
                    </a:cubicBezTo>
                    <a:cubicBezTo>
                      <a:pt x="0" y="246875"/>
                      <a:pt x="4938" y="251812"/>
                      <a:pt x="10953" y="251812"/>
                    </a:cubicBezTo>
                    <a:cubicBezTo>
                      <a:pt x="16969" y="251812"/>
                      <a:pt x="21907" y="246875"/>
                      <a:pt x="21907" y="240859"/>
                    </a:cubicBezTo>
                    <a:cubicBezTo>
                      <a:pt x="21907" y="237964"/>
                      <a:pt x="20772" y="235411"/>
                      <a:pt x="18955" y="233424"/>
                    </a:cubicBezTo>
                    <a:cubicBezTo>
                      <a:pt x="58399" y="163164"/>
                      <a:pt x="94777" y="90294"/>
                      <a:pt x="127297" y="16572"/>
                    </a:cubicBezTo>
                    <a:cubicBezTo>
                      <a:pt x="128318" y="17650"/>
                      <a:pt x="129510" y="18445"/>
                      <a:pt x="130929" y="18956"/>
                    </a:cubicBezTo>
                    <a:cubicBezTo>
                      <a:pt x="117989" y="81440"/>
                      <a:pt x="100906" y="143528"/>
                      <a:pt x="80192" y="203913"/>
                    </a:cubicBezTo>
                    <a:cubicBezTo>
                      <a:pt x="80135" y="203913"/>
                      <a:pt x="80021" y="203913"/>
                      <a:pt x="79965" y="203913"/>
                    </a:cubicBezTo>
                    <a:cubicBezTo>
                      <a:pt x="73892" y="203913"/>
                      <a:pt x="69011" y="208850"/>
                      <a:pt x="69011" y="214923"/>
                    </a:cubicBezTo>
                    <a:cubicBezTo>
                      <a:pt x="69011" y="220995"/>
                      <a:pt x="73949" y="225876"/>
                      <a:pt x="79965" y="225876"/>
                    </a:cubicBezTo>
                    <a:cubicBezTo>
                      <a:pt x="85981" y="225876"/>
                      <a:pt x="90918" y="220939"/>
                      <a:pt x="90918" y="214923"/>
                    </a:cubicBezTo>
                    <a:cubicBezTo>
                      <a:pt x="90918" y="210837"/>
                      <a:pt x="88648" y="207318"/>
                      <a:pt x="85356" y="205445"/>
                    </a:cubicBezTo>
                    <a:cubicBezTo>
                      <a:pt x="106241" y="144720"/>
                      <a:pt x="123381" y="82235"/>
                      <a:pt x="136377" y="19353"/>
                    </a:cubicBezTo>
                    <a:cubicBezTo>
                      <a:pt x="140860" y="18445"/>
                      <a:pt x="144266" y="14642"/>
                      <a:pt x="144266" y="987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4" name="Google Shape;614;p7"/>
              <p:cNvSpPr/>
              <p:nvPr/>
            </p:nvSpPr>
            <p:spPr>
              <a:xfrm>
                <a:off x="5426325" y="6767254"/>
                <a:ext cx="165207" cy="137398"/>
              </a:xfrm>
              <a:custGeom>
                <a:avLst/>
                <a:gdLst/>
                <a:ahLst/>
                <a:cxnLst/>
                <a:rect l="l" t="t" r="r" b="b"/>
                <a:pathLst>
                  <a:path w="165207" h="137398" extrusionOk="0">
                    <a:moveTo>
                      <a:pt x="154197" y="94777"/>
                    </a:moveTo>
                    <a:cubicBezTo>
                      <a:pt x="149373" y="94777"/>
                      <a:pt x="145287" y="97899"/>
                      <a:pt x="143812" y="102269"/>
                    </a:cubicBezTo>
                    <a:cubicBezTo>
                      <a:pt x="102496" y="69182"/>
                      <a:pt x="59250" y="37741"/>
                      <a:pt x="14983" y="8797"/>
                    </a:cubicBezTo>
                    <a:cubicBezTo>
                      <a:pt x="15040" y="8399"/>
                      <a:pt x="15210" y="8059"/>
                      <a:pt x="15210" y="7605"/>
                    </a:cubicBezTo>
                    <a:cubicBezTo>
                      <a:pt x="15210" y="3405"/>
                      <a:pt x="11805" y="0"/>
                      <a:pt x="7605" y="0"/>
                    </a:cubicBezTo>
                    <a:cubicBezTo>
                      <a:pt x="3405" y="0"/>
                      <a:pt x="0" y="3405"/>
                      <a:pt x="0" y="7605"/>
                    </a:cubicBezTo>
                    <a:cubicBezTo>
                      <a:pt x="0" y="11805"/>
                      <a:pt x="3405" y="15210"/>
                      <a:pt x="7605" y="15210"/>
                    </a:cubicBezTo>
                    <a:cubicBezTo>
                      <a:pt x="8513" y="15210"/>
                      <a:pt x="9364" y="14983"/>
                      <a:pt x="10216" y="14699"/>
                    </a:cubicBezTo>
                    <a:cubicBezTo>
                      <a:pt x="45572" y="52667"/>
                      <a:pt x="84335" y="87797"/>
                      <a:pt x="125480" y="119351"/>
                    </a:cubicBezTo>
                    <a:cubicBezTo>
                      <a:pt x="123835" y="121281"/>
                      <a:pt x="122813" y="123721"/>
                      <a:pt x="122813" y="126445"/>
                    </a:cubicBezTo>
                    <a:cubicBezTo>
                      <a:pt x="122813" y="132518"/>
                      <a:pt x="127751" y="137399"/>
                      <a:pt x="133766" y="137399"/>
                    </a:cubicBezTo>
                    <a:cubicBezTo>
                      <a:pt x="139782" y="137399"/>
                      <a:pt x="144720" y="132461"/>
                      <a:pt x="144720" y="126445"/>
                    </a:cubicBezTo>
                    <a:cubicBezTo>
                      <a:pt x="144720" y="120430"/>
                      <a:pt x="139782" y="115492"/>
                      <a:pt x="133766" y="115492"/>
                    </a:cubicBezTo>
                    <a:cubicBezTo>
                      <a:pt x="132461" y="115492"/>
                      <a:pt x="131269" y="115776"/>
                      <a:pt x="130134" y="116173"/>
                    </a:cubicBezTo>
                    <a:cubicBezTo>
                      <a:pt x="92507" y="87399"/>
                      <a:pt x="56980" y="55561"/>
                      <a:pt x="24120" y="21396"/>
                    </a:cubicBezTo>
                    <a:cubicBezTo>
                      <a:pt x="65152" y="48807"/>
                      <a:pt x="105333" y="78205"/>
                      <a:pt x="143755" y="109079"/>
                    </a:cubicBezTo>
                    <a:cubicBezTo>
                      <a:pt x="145174" y="113506"/>
                      <a:pt x="149260" y="116740"/>
                      <a:pt x="154197" y="116740"/>
                    </a:cubicBezTo>
                    <a:cubicBezTo>
                      <a:pt x="160270" y="116740"/>
                      <a:pt x="165207" y="111803"/>
                      <a:pt x="165207" y="105787"/>
                    </a:cubicBezTo>
                    <a:cubicBezTo>
                      <a:pt x="165207" y="99771"/>
                      <a:pt x="160270" y="94834"/>
                      <a:pt x="154197" y="9483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5" name="Google Shape;615;p7"/>
              <p:cNvSpPr/>
              <p:nvPr/>
            </p:nvSpPr>
            <p:spPr>
              <a:xfrm>
                <a:off x="5392272" y="6597564"/>
                <a:ext cx="205501" cy="154367"/>
              </a:xfrm>
              <a:custGeom>
                <a:avLst/>
                <a:gdLst/>
                <a:ahLst/>
                <a:cxnLst/>
                <a:rect l="l" t="t" r="r" b="b"/>
                <a:pathLst>
                  <a:path w="205501" h="154367" extrusionOk="0">
                    <a:moveTo>
                      <a:pt x="194492" y="42167"/>
                    </a:moveTo>
                    <a:cubicBezTo>
                      <a:pt x="188419" y="42167"/>
                      <a:pt x="183482" y="47105"/>
                      <a:pt x="183482" y="53121"/>
                    </a:cubicBezTo>
                    <a:cubicBezTo>
                      <a:pt x="183482" y="54029"/>
                      <a:pt x="183595" y="54880"/>
                      <a:pt x="183822" y="55674"/>
                    </a:cubicBezTo>
                    <a:cubicBezTo>
                      <a:pt x="138761" y="89386"/>
                      <a:pt x="88932" y="115435"/>
                      <a:pt x="35470" y="133256"/>
                    </a:cubicBezTo>
                    <a:cubicBezTo>
                      <a:pt x="35300" y="132234"/>
                      <a:pt x="35017" y="131269"/>
                      <a:pt x="34676" y="130304"/>
                    </a:cubicBezTo>
                    <a:cubicBezTo>
                      <a:pt x="87626" y="102949"/>
                      <a:pt x="135639" y="65322"/>
                      <a:pt x="174742" y="20431"/>
                    </a:cubicBezTo>
                    <a:cubicBezTo>
                      <a:pt x="176331" y="21339"/>
                      <a:pt x="178147" y="21906"/>
                      <a:pt x="180133" y="21906"/>
                    </a:cubicBezTo>
                    <a:cubicBezTo>
                      <a:pt x="186206" y="21906"/>
                      <a:pt x="191087" y="16969"/>
                      <a:pt x="191087" y="10953"/>
                    </a:cubicBezTo>
                    <a:cubicBezTo>
                      <a:pt x="191087" y="4937"/>
                      <a:pt x="186149" y="0"/>
                      <a:pt x="180133" y="0"/>
                    </a:cubicBezTo>
                    <a:cubicBezTo>
                      <a:pt x="174118" y="0"/>
                      <a:pt x="169180" y="4937"/>
                      <a:pt x="169180" y="10953"/>
                    </a:cubicBezTo>
                    <a:cubicBezTo>
                      <a:pt x="169180" y="13110"/>
                      <a:pt x="169804" y="15096"/>
                      <a:pt x="170883" y="16742"/>
                    </a:cubicBezTo>
                    <a:cubicBezTo>
                      <a:pt x="132177" y="61236"/>
                      <a:pt x="84562" y="98523"/>
                      <a:pt x="32122" y="125594"/>
                    </a:cubicBezTo>
                    <a:cubicBezTo>
                      <a:pt x="28830" y="121337"/>
                      <a:pt x="23723" y="118500"/>
                      <a:pt x="17934" y="118500"/>
                    </a:cubicBezTo>
                    <a:cubicBezTo>
                      <a:pt x="8059" y="118500"/>
                      <a:pt x="0" y="126502"/>
                      <a:pt x="0" y="136434"/>
                    </a:cubicBezTo>
                    <a:cubicBezTo>
                      <a:pt x="0" y="146365"/>
                      <a:pt x="8002" y="154367"/>
                      <a:pt x="17934" y="154367"/>
                    </a:cubicBezTo>
                    <a:cubicBezTo>
                      <a:pt x="27014" y="154367"/>
                      <a:pt x="34392" y="147614"/>
                      <a:pt x="35641" y="138874"/>
                    </a:cubicBezTo>
                    <a:cubicBezTo>
                      <a:pt x="90010" y="120940"/>
                      <a:pt x="140633" y="94607"/>
                      <a:pt x="186490" y="60442"/>
                    </a:cubicBezTo>
                    <a:cubicBezTo>
                      <a:pt x="188476" y="62655"/>
                      <a:pt x="191370" y="64017"/>
                      <a:pt x="194549" y="64017"/>
                    </a:cubicBezTo>
                    <a:cubicBezTo>
                      <a:pt x="200621" y="64017"/>
                      <a:pt x="205502" y="59080"/>
                      <a:pt x="205502" y="53007"/>
                    </a:cubicBezTo>
                    <a:cubicBezTo>
                      <a:pt x="205502" y="46934"/>
                      <a:pt x="200564" y="42054"/>
                      <a:pt x="194549" y="4205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6" name="Google Shape;616;p7"/>
              <p:cNvSpPr/>
              <p:nvPr/>
            </p:nvSpPr>
            <p:spPr>
              <a:xfrm>
                <a:off x="5308733" y="6451482"/>
                <a:ext cx="64698" cy="311175"/>
              </a:xfrm>
              <a:custGeom>
                <a:avLst/>
                <a:gdLst/>
                <a:ahLst/>
                <a:cxnLst/>
                <a:rect l="l" t="t" r="r" b="b"/>
                <a:pathLst>
                  <a:path w="64698" h="311175" extrusionOk="0">
                    <a:moveTo>
                      <a:pt x="56015" y="280926"/>
                    </a:moveTo>
                    <a:cubicBezTo>
                      <a:pt x="64585" y="194492"/>
                      <a:pt x="64812" y="106922"/>
                      <a:pt x="56696" y="20431"/>
                    </a:cubicBezTo>
                    <a:cubicBezTo>
                      <a:pt x="59988" y="18501"/>
                      <a:pt x="62201" y="15039"/>
                      <a:pt x="62201" y="10953"/>
                    </a:cubicBezTo>
                    <a:cubicBezTo>
                      <a:pt x="62201" y="4881"/>
                      <a:pt x="57264" y="0"/>
                      <a:pt x="51248" y="0"/>
                    </a:cubicBezTo>
                    <a:cubicBezTo>
                      <a:pt x="45232" y="0"/>
                      <a:pt x="40295" y="4937"/>
                      <a:pt x="40295" y="10953"/>
                    </a:cubicBezTo>
                    <a:cubicBezTo>
                      <a:pt x="40295" y="16969"/>
                      <a:pt x="45232" y="21906"/>
                      <a:pt x="51248" y="21906"/>
                    </a:cubicBezTo>
                    <a:cubicBezTo>
                      <a:pt x="51305" y="21906"/>
                      <a:pt x="51361" y="21906"/>
                      <a:pt x="51475" y="21906"/>
                    </a:cubicBezTo>
                    <a:cubicBezTo>
                      <a:pt x="59363" y="107206"/>
                      <a:pt x="59136" y="193470"/>
                      <a:pt x="50851" y="278713"/>
                    </a:cubicBezTo>
                    <a:cubicBezTo>
                      <a:pt x="50964" y="217250"/>
                      <a:pt x="39443" y="155105"/>
                      <a:pt x="17366" y="97785"/>
                    </a:cubicBezTo>
                    <a:cubicBezTo>
                      <a:pt x="20091" y="95799"/>
                      <a:pt x="21907" y="92564"/>
                      <a:pt x="21907" y="88931"/>
                    </a:cubicBezTo>
                    <a:cubicBezTo>
                      <a:pt x="21907" y="82859"/>
                      <a:pt x="16969" y="77978"/>
                      <a:pt x="10953" y="77978"/>
                    </a:cubicBezTo>
                    <a:cubicBezTo>
                      <a:pt x="4938" y="77978"/>
                      <a:pt x="0" y="82916"/>
                      <a:pt x="0" y="88931"/>
                    </a:cubicBezTo>
                    <a:cubicBezTo>
                      <a:pt x="0" y="94947"/>
                      <a:pt x="4938" y="99885"/>
                      <a:pt x="10953" y="99885"/>
                    </a:cubicBezTo>
                    <a:cubicBezTo>
                      <a:pt x="11464" y="99885"/>
                      <a:pt x="11918" y="99828"/>
                      <a:pt x="12429" y="99714"/>
                    </a:cubicBezTo>
                    <a:cubicBezTo>
                      <a:pt x="34335" y="156581"/>
                      <a:pt x="45686" y="218328"/>
                      <a:pt x="45516" y="279224"/>
                    </a:cubicBezTo>
                    <a:cubicBezTo>
                      <a:pt x="38081" y="280699"/>
                      <a:pt x="32463" y="287226"/>
                      <a:pt x="32463" y="295057"/>
                    </a:cubicBezTo>
                    <a:cubicBezTo>
                      <a:pt x="32463" y="303968"/>
                      <a:pt x="39670" y="311175"/>
                      <a:pt x="48580" y="311175"/>
                    </a:cubicBezTo>
                    <a:cubicBezTo>
                      <a:pt x="57491" y="311175"/>
                      <a:pt x="64698" y="303968"/>
                      <a:pt x="64698" y="295057"/>
                    </a:cubicBezTo>
                    <a:cubicBezTo>
                      <a:pt x="64698" y="288872"/>
                      <a:pt x="61180" y="283537"/>
                      <a:pt x="56015" y="2808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35470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9"/>
          <p:cNvSpPr txBox="1">
            <a:spLocks noGrp="1"/>
          </p:cNvSpPr>
          <p:nvPr>
            <p:ph type="title"/>
          </p:nvPr>
        </p:nvSpPr>
        <p:spPr>
          <a:xfrm>
            <a:off x="6236633" y="1849800"/>
            <a:ext cx="5004400" cy="172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9"/>
          <p:cNvSpPr txBox="1">
            <a:spLocks noGrp="1"/>
          </p:cNvSpPr>
          <p:nvPr>
            <p:ph type="subTitle" idx="1"/>
          </p:nvPr>
        </p:nvSpPr>
        <p:spPr>
          <a:xfrm>
            <a:off x="6236800" y="3777000"/>
            <a:ext cx="50044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1" name="Google Shape;691;p9"/>
          <p:cNvGrpSpPr/>
          <p:nvPr/>
        </p:nvGrpSpPr>
        <p:grpSpPr>
          <a:xfrm>
            <a:off x="-2421725" y="-177723"/>
            <a:ext cx="13299164" cy="8608045"/>
            <a:chOff x="-1816294" y="-133292"/>
            <a:chExt cx="9974373" cy="6456034"/>
          </a:xfrm>
        </p:grpSpPr>
        <p:grpSp>
          <p:nvGrpSpPr>
            <p:cNvPr id="692" name="Google Shape;692;p9"/>
            <p:cNvGrpSpPr/>
            <p:nvPr/>
          </p:nvGrpSpPr>
          <p:grpSpPr>
            <a:xfrm>
              <a:off x="-1816294" y="-133292"/>
              <a:ext cx="9974373" cy="6456034"/>
              <a:chOff x="-1816294" y="-133292"/>
              <a:chExt cx="9974373" cy="6456034"/>
            </a:xfrm>
          </p:grpSpPr>
          <p:grpSp>
            <p:nvGrpSpPr>
              <p:cNvPr id="693" name="Google Shape;693;p9"/>
              <p:cNvGrpSpPr/>
              <p:nvPr/>
            </p:nvGrpSpPr>
            <p:grpSpPr>
              <a:xfrm flipH="1">
                <a:off x="0" y="1200149"/>
                <a:ext cx="5648149" cy="3940189"/>
                <a:chOff x="3918025" y="1200149"/>
                <a:chExt cx="5648149" cy="3940189"/>
              </a:xfrm>
            </p:grpSpPr>
            <p:sp>
              <p:nvSpPr>
                <p:cNvPr id="694" name="Google Shape;694;p9"/>
                <p:cNvSpPr/>
                <p:nvPr/>
              </p:nvSpPr>
              <p:spPr>
                <a:xfrm>
                  <a:off x="5164254" y="1388645"/>
                  <a:ext cx="3765407" cy="3262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0895" h="2972291" extrusionOk="0">
                      <a:moveTo>
                        <a:pt x="548031" y="2972291"/>
                      </a:moveTo>
                      <a:lnTo>
                        <a:pt x="2882865" y="2972291"/>
                      </a:lnTo>
                      <a:cubicBezTo>
                        <a:pt x="3219955" y="2659054"/>
                        <a:pt x="3430895" y="2211925"/>
                        <a:pt x="3430895" y="1715471"/>
                      </a:cubicBezTo>
                      <a:cubicBezTo>
                        <a:pt x="3430940" y="768062"/>
                        <a:pt x="2662879" y="0"/>
                        <a:pt x="1715470" y="0"/>
                      </a:cubicBezTo>
                      <a:cubicBezTo>
                        <a:pt x="768062" y="0"/>
                        <a:pt x="0" y="768062"/>
                        <a:pt x="0" y="1715471"/>
                      </a:cubicBezTo>
                      <a:cubicBezTo>
                        <a:pt x="0" y="2211925"/>
                        <a:pt x="210985" y="2659054"/>
                        <a:pt x="548031" y="297229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5" name="Google Shape;695;p9"/>
                <p:cNvSpPr/>
                <p:nvPr/>
              </p:nvSpPr>
              <p:spPr>
                <a:xfrm>
                  <a:off x="3918025" y="1200149"/>
                  <a:ext cx="5648149" cy="3940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1564" h="3007778" extrusionOk="0">
                      <a:moveTo>
                        <a:pt x="4311530" y="0"/>
                      </a:moveTo>
                      <a:cubicBezTo>
                        <a:pt x="4248413" y="28797"/>
                        <a:pt x="4190715" y="65514"/>
                        <a:pt x="4143681" y="105392"/>
                      </a:cubicBezTo>
                      <a:cubicBezTo>
                        <a:pt x="3999070" y="228014"/>
                        <a:pt x="3902328" y="382212"/>
                        <a:pt x="3728052" y="482220"/>
                      </a:cubicBezTo>
                      <a:cubicBezTo>
                        <a:pt x="3525291" y="598589"/>
                        <a:pt x="3251737" y="622419"/>
                        <a:pt x="3022090" y="708254"/>
                      </a:cubicBezTo>
                      <a:cubicBezTo>
                        <a:pt x="2788240" y="795653"/>
                        <a:pt x="2603161" y="950163"/>
                        <a:pt x="2515832" y="1130900"/>
                      </a:cubicBezTo>
                      <a:cubicBezTo>
                        <a:pt x="2428503" y="1311637"/>
                        <a:pt x="2439828" y="1516620"/>
                        <a:pt x="2546887" y="1691626"/>
                      </a:cubicBezTo>
                      <a:cubicBezTo>
                        <a:pt x="2600834" y="1779823"/>
                        <a:pt x="2674129" y="1891503"/>
                        <a:pt x="2583500" y="1961950"/>
                      </a:cubicBezTo>
                      <a:cubicBezTo>
                        <a:pt x="2516735" y="2013812"/>
                        <a:pt x="2400575" y="2005093"/>
                        <a:pt x="2313767" y="2037503"/>
                      </a:cubicBezTo>
                      <a:cubicBezTo>
                        <a:pt x="2152587" y="2097633"/>
                        <a:pt x="2151475" y="2264266"/>
                        <a:pt x="2054420" y="2375703"/>
                      </a:cubicBezTo>
                      <a:cubicBezTo>
                        <a:pt x="1936105" y="2511560"/>
                        <a:pt x="1685234" y="2549874"/>
                        <a:pt x="1465175" y="2537543"/>
                      </a:cubicBezTo>
                      <a:cubicBezTo>
                        <a:pt x="1245116" y="2525211"/>
                        <a:pt x="1028426" y="2475155"/>
                        <a:pt x="808193" y="2485437"/>
                      </a:cubicBezTo>
                      <a:cubicBezTo>
                        <a:pt x="566318" y="2496727"/>
                        <a:pt x="332990" y="2584612"/>
                        <a:pt x="180355" y="2721927"/>
                      </a:cubicBezTo>
                      <a:cubicBezTo>
                        <a:pt x="88823" y="2804289"/>
                        <a:pt x="27164" y="2903672"/>
                        <a:pt x="0" y="3007779"/>
                      </a:cubicBezTo>
                      <a:lnTo>
                        <a:pt x="4311565" y="3007779"/>
                      </a:lnTo>
                      <a:lnTo>
                        <a:pt x="4311565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696" name="Google Shape;696;p9"/>
              <p:cNvSpPr/>
              <p:nvPr/>
            </p:nvSpPr>
            <p:spPr>
              <a:xfrm>
                <a:off x="2922591" y="3104852"/>
                <a:ext cx="1699861" cy="565226"/>
              </a:xfrm>
              <a:custGeom>
                <a:avLst/>
                <a:gdLst/>
                <a:ahLst/>
                <a:cxnLst/>
                <a:rect l="l" t="t" r="r" b="b"/>
                <a:pathLst>
                  <a:path w="1794049" h="596545" extrusionOk="0">
                    <a:moveTo>
                      <a:pt x="1589995" y="222090"/>
                    </a:moveTo>
                    <a:cubicBezTo>
                      <a:pt x="1526043" y="189867"/>
                      <a:pt x="1448363" y="159398"/>
                      <a:pt x="1385896" y="194457"/>
                    </a:cubicBezTo>
                    <a:cubicBezTo>
                      <a:pt x="1363078" y="207239"/>
                      <a:pt x="1338550" y="228706"/>
                      <a:pt x="1314832" y="221415"/>
                    </a:cubicBezTo>
                    <a:cubicBezTo>
                      <a:pt x="1312762" y="226411"/>
                      <a:pt x="1310422" y="231316"/>
                      <a:pt x="1307496" y="235907"/>
                    </a:cubicBezTo>
                    <a:cubicBezTo>
                      <a:pt x="1289809" y="263630"/>
                      <a:pt x="1257405" y="281317"/>
                      <a:pt x="1224507" y="281182"/>
                    </a:cubicBezTo>
                    <a:cubicBezTo>
                      <a:pt x="1204614" y="281092"/>
                      <a:pt x="1183372" y="273757"/>
                      <a:pt x="1172480" y="257060"/>
                    </a:cubicBezTo>
                    <a:cubicBezTo>
                      <a:pt x="1161589" y="240408"/>
                      <a:pt x="1165954" y="213809"/>
                      <a:pt x="1184272" y="205978"/>
                    </a:cubicBezTo>
                    <a:cubicBezTo>
                      <a:pt x="1178061" y="220245"/>
                      <a:pt x="1188277" y="238202"/>
                      <a:pt x="1203129" y="242703"/>
                    </a:cubicBezTo>
                    <a:cubicBezTo>
                      <a:pt x="1218026" y="247248"/>
                      <a:pt x="1234813" y="240048"/>
                      <a:pt x="1244444" y="227851"/>
                    </a:cubicBezTo>
                    <a:cubicBezTo>
                      <a:pt x="1254075" y="215655"/>
                      <a:pt x="1257451" y="199453"/>
                      <a:pt x="1256955" y="183926"/>
                    </a:cubicBezTo>
                    <a:cubicBezTo>
                      <a:pt x="1256100" y="158093"/>
                      <a:pt x="1244489" y="133070"/>
                      <a:pt x="1226307" y="114842"/>
                    </a:cubicBezTo>
                    <a:cubicBezTo>
                      <a:pt x="1185217" y="94815"/>
                      <a:pt x="1132020" y="96975"/>
                      <a:pt x="1097951" y="128389"/>
                    </a:cubicBezTo>
                    <a:cubicBezTo>
                      <a:pt x="1087060" y="93015"/>
                      <a:pt x="1037149" y="77128"/>
                      <a:pt x="1007806" y="99631"/>
                    </a:cubicBezTo>
                    <a:cubicBezTo>
                      <a:pt x="1004610" y="53410"/>
                      <a:pt x="964825" y="14931"/>
                      <a:pt x="919820" y="3994"/>
                    </a:cubicBezTo>
                    <a:cubicBezTo>
                      <a:pt x="874770" y="-6942"/>
                      <a:pt x="826614" y="5659"/>
                      <a:pt x="786379" y="28657"/>
                    </a:cubicBezTo>
                    <a:cubicBezTo>
                      <a:pt x="746144" y="51655"/>
                      <a:pt x="712480" y="84329"/>
                      <a:pt x="679266" y="116688"/>
                    </a:cubicBezTo>
                    <a:cubicBezTo>
                      <a:pt x="653928" y="95355"/>
                      <a:pt x="615719" y="90720"/>
                      <a:pt x="586015" y="105346"/>
                    </a:cubicBezTo>
                    <a:cubicBezTo>
                      <a:pt x="556312" y="120018"/>
                      <a:pt x="536734" y="153142"/>
                      <a:pt x="538264" y="186266"/>
                    </a:cubicBezTo>
                    <a:cubicBezTo>
                      <a:pt x="511351" y="228616"/>
                      <a:pt x="453924" y="239282"/>
                      <a:pt x="403833" y="235727"/>
                    </a:cubicBezTo>
                    <a:cubicBezTo>
                      <a:pt x="353787" y="232217"/>
                      <a:pt x="303291" y="218670"/>
                      <a:pt x="254100" y="228661"/>
                    </a:cubicBezTo>
                    <a:cubicBezTo>
                      <a:pt x="209455" y="237752"/>
                      <a:pt x="171065" y="265251"/>
                      <a:pt x="128940" y="282668"/>
                    </a:cubicBezTo>
                    <a:cubicBezTo>
                      <a:pt x="86815" y="300040"/>
                      <a:pt x="33304" y="305215"/>
                      <a:pt x="0" y="274162"/>
                    </a:cubicBezTo>
                    <a:cubicBezTo>
                      <a:pt x="42170" y="316422"/>
                      <a:pt x="106393" y="335324"/>
                      <a:pt x="164720" y="322632"/>
                    </a:cubicBezTo>
                    <a:cubicBezTo>
                      <a:pt x="212965" y="312146"/>
                      <a:pt x="266027" y="282623"/>
                      <a:pt x="307387" y="309626"/>
                    </a:cubicBezTo>
                    <a:cubicBezTo>
                      <a:pt x="343121" y="332984"/>
                      <a:pt x="345101" y="384245"/>
                      <a:pt x="368009" y="420294"/>
                    </a:cubicBezTo>
                    <a:cubicBezTo>
                      <a:pt x="386281" y="449053"/>
                      <a:pt x="419540" y="467640"/>
                      <a:pt x="453609" y="468270"/>
                    </a:cubicBezTo>
                    <a:cubicBezTo>
                      <a:pt x="487678" y="468855"/>
                      <a:pt x="521522" y="451393"/>
                      <a:pt x="540830" y="423310"/>
                    </a:cubicBezTo>
                    <a:cubicBezTo>
                      <a:pt x="592901" y="466245"/>
                      <a:pt x="679401" y="457694"/>
                      <a:pt x="722021" y="405397"/>
                    </a:cubicBezTo>
                    <a:cubicBezTo>
                      <a:pt x="732148" y="415524"/>
                      <a:pt x="742274" y="425650"/>
                      <a:pt x="752355" y="435776"/>
                    </a:cubicBezTo>
                    <a:cubicBezTo>
                      <a:pt x="724182" y="477406"/>
                      <a:pt x="735703" y="540729"/>
                      <a:pt x="776793" y="569712"/>
                    </a:cubicBezTo>
                    <a:cubicBezTo>
                      <a:pt x="807262" y="591225"/>
                      <a:pt x="850107" y="591045"/>
                      <a:pt x="882376" y="572997"/>
                    </a:cubicBezTo>
                    <a:cubicBezTo>
                      <a:pt x="872159" y="555130"/>
                      <a:pt x="866534" y="534743"/>
                      <a:pt x="867344" y="514220"/>
                    </a:cubicBezTo>
                    <a:cubicBezTo>
                      <a:pt x="868829" y="477586"/>
                      <a:pt x="891017" y="442122"/>
                      <a:pt x="924096" y="426325"/>
                    </a:cubicBezTo>
                    <a:cubicBezTo>
                      <a:pt x="957175" y="410528"/>
                      <a:pt x="999705" y="415974"/>
                      <a:pt x="1026663" y="440817"/>
                    </a:cubicBezTo>
                    <a:cubicBezTo>
                      <a:pt x="1039309" y="452518"/>
                      <a:pt x="1048625" y="468450"/>
                      <a:pt x="1049841" y="485642"/>
                    </a:cubicBezTo>
                    <a:cubicBezTo>
                      <a:pt x="1051056" y="502834"/>
                      <a:pt x="1043315" y="520971"/>
                      <a:pt x="1028598" y="529972"/>
                    </a:cubicBezTo>
                    <a:cubicBezTo>
                      <a:pt x="1013881" y="538973"/>
                      <a:pt x="992594" y="536768"/>
                      <a:pt x="981657" y="523447"/>
                    </a:cubicBezTo>
                    <a:cubicBezTo>
                      <a:pt x="970721" y="510125"/>
                      <a:pt x="973962" y="486947"/>
                      <a:pt x="989218" y="478891"/>
                    </a:cubicBezTo>
                    <a:cubicBezTo>
                      <a:pt x="977967" y="486542"/>
                      <a:pt x="978417" y="505489"/>
                      <a:pt x="989038" y="513950"/>
                    </a:cubicBezTo>
                    <a:cubicBezTo>
                      <a:pt x="999660" y="522411"/>
                      <a:pt x="1016672" y="519936"/>
                      <a:pt x="1025853" y="509945"/>
                    </a:cubicBezTo>
                    <a:cubicBezTo>
                      <a:pt x="1035079" y="499954"/>
                      <a:pt x="1036699" y="484337"/>
                      <a:pt x="1031613" y="471735"/>
                    </a:cubicBezTo>
                    <a:cubicBezTo>
                      <a:pt x="1026528" y="459134"/>
                      <a:pt x="1015636" y="449458"/>
                      <a:pt x="1003305" y="443787"/>
                    </a:cubicBezTo>
                    <a:cubicBezTo>
                      <a:pt x="983683" y="434741"/>
                      <a:pt x="959875" y="435236"/>
                      <a:pt x="940658" y="445092"/>
                    </a:cubicBezTo>
                    <a:cubicBezTo>
                      <a:pt x="921440" y="454948"/>
                      <a:pt x="907129" y="474031"/>
                      <a:pt x="903078" y="495228"/>
                    </a:cubicBezTo>
                    <a:cubicBezTo>
                      <a:pt x="899523" y="513680"/>
                      <a:pt x="903708" y="532448"/>
                      <a:pt x="912439" y="549280"/>
                    </a:cubicBezTo>
                    <a:cubicBezTo>
                      <a:pt x="952494" y="598200"/>
                      <a:pt x="1030083" y="611432"/>
                      <a:pt x="1083955" y="578173"/>
                    </a:cubicBezTo>
                    <a:cubicBezTo>
                      <a:pt x="1138366" y="544554"/>
                      <a:pt x="1161184" y="468045"/>
                      <a:pt x="1134091" y="410123"/>
                    </a:cubicBezTo>
                    <a:cubicBezTo>
                      <a:pt x="1159339" y="438206"/>
                      <a:pt x="1201329" y="450043"/>
                      <a:pt x="1237513" y="439196"/>
                    </a:cubicBezTo>
                    <a:cubicBezTo>
                      <a:pt x="1273697" y="428350"/>
                      <a:pt x="1302321" y="395451"/>
                      <a:pt x="1307947" y="358097"/>
                    </a:cubicBezTo>
                    <a:cubicBezTo>
                      <a:pt x="1338010" y="373129"/>
                      <a:pt x="1374329" y="353911"/>
                      <a:pt x="1397642" y="329698"/>
                    </a:cubicBezTo>
                    <a:cubicBezTo>
                      <a:pt x="1420955" y="305485"/>
                      <a:pt x="1439452" y="275062"/>
                      <a:pt x="1469291" y="259580"/>
                    </a:cubicBezTo>
                    <a:cubicBezTo>
                      <a:pt x="1503360" y="241848"/>
                      <a:pt x="1544945" y="247653"/>
                      <a:pt x="1581444" y="259715"/>
                    </a:cubicBezTo>
                    <a:cubicBezTo>
                      <a:pt x="1617899" y="271776"/>
                      <a:pt x="1652778" y="289688"/>
                      <a:pt x="1690717" y="295629"/>
                    </a:cubicBezTo>
                    <a:cubicBezTo>
                      <a:pt x="1728657" y="301570"/>
                      <a:pt x="1772492" y="292299"/>
                      <a:pt x="1794050" y="260525"/>
                    </a:cubicBezTo>
                    <a:cubicBezTo>
                      <a:pt x="1728252" y="288878"/>
                      <a:pt x="1653948" y="254314"/>
                      <a:pt x="1589995" y="22209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97" name="Google Shape;697;p9"/>
              <p:cNvGrpSpPr/>
              <p:nvPr/>
            </p:nvGrpSpPr>
            <p:grpSpPr>
              <a:xfrm flipH="1">
                <a:off x="-1816294" y="-133292"/>
                <a:ext cx="3400150" cy="5367198"/>
                <a:chOff x="10842976" y="1847908"/>
                <a:chExt cx="3400150" cy="5367198"/>
              </a:xfrm>
            </p:grpSpPr>
            <p:sp>
              <p:nvSpPr>
                <p:cNvPr id="698" name="Google Shape;698;p9"/>
                <p:cNvSpPr/>
                <p:nvPr/>
              </p:nvSpPr>
              <p:spPr>
                <a:xfrm rot="-2700000">
                  <a:off x="11124014" y="3702462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4" y="726912"/>
                      </a:moveTo>
                      <a:cubicBezTo>
                        <a:pt x="1453824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49"/>
                        <a:pt x="325450" y="0"/>
                        <a:pt x="726912" y="0"/>
                      </a:cubicBezTo>
                      <a:cubicBezTo>
                        <a:pt x="1128374" y="0"/>
                        <a:pt x="1453824" y="325449"/>
                        <a:pt x="1453824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9" name="Google Shape;699;p9"/>
                <p:cNvSpPr/>
                <p:nvPr/>
              </p:nvSpPr>
              <p:spPr>
                <a:xfrm>
                  <a:off x="11250152" y="3829874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6"/>
                      </a:moveTo>
                      <a:cubicBezTo>
                        <a:pt x="265184" y="1182426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3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243" y="1182426"/>
                        <a:pt x="591213" y="1182426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0" name="Google Shape;700;p9"/>
                <p:cNvSpPr/>
                <p:nvPr/>
              </p:nvSpPr>
              <p:spPr>
                <a:xfrm>
                  <a:off x="11340019" y="3919741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8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8" y="0"/>
                        <a:pt x="989599" y="221941"/>
                        <a:pt x="989599" y="494799"/>
                      </a:cubicBezTo>
                      <a:cubicBezTo>
                        <a:pt x="989599" y="767658"/>
                        <a:pt x="767658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1" name="Google Shape;701;p9"/>
                <p:cNvSpPr/>
                <p:nvPr/>
              </p:nvSpPr>
              <p:spPr>
                <a:xfrm>
                  <a:off x="11416433" y="3996155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918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2" name="Google Shape;702;p9"/>
                <p:cNvSpPr/>
                <p:nvPr/>
              </p:nvSpPr>
              <p:spPr>
                <a:xfrm rot="-2700000">
                  <a:off x="11124045" y="4952179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4" y="726912"/>
                      </a:moveTo>
                      <a:cubicBezTo>
                        <a:pt x="1453824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49"/>
                        <a:pt x="325450" y="0"/>
                        <a:pt x="726912" y="0"/>
                      </a:cubicBezTo>
                      <a:cubicBezTo>
                        <a:pt x="1128374" y="0"/>
                        <a:pt x="1453824" y="325449"/>
                        <a:pt x="1453824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3" name="Google Shape;703;p9"/>
                <p:cNvSpPr/>
                <p:nvPr/>
              </p:nvSpPr>
              <p:spPr>
                <a:xfrm>
                  <a:off x="11250152" y="5079560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2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3" y="0"/>
                        <a:pt x="1182427" y="265245"/>
                        <a:pt x="1182427" y="591213"/>
                      </a:cubicBezTo>
                      <a:cubicBezTo>
                        <a:pt x="1182427" y="917182"/>
                        <a:pt x="917243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4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4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4" name="Google Shape;704;p9"/>
                <p:cNvSpPr/>
                <p:nvPr/>
              </p:nvSpPr>
              <p:spPr>
                <a:xfrm>
                  <a:off x="11340019" y="5169427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8"/>
                      </a:moveTo>
                      <a:cubicBezTo>
                        <a:pt x="222002" y="989598"/>
                        <a:pt x="0" y="767658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8" y="0"/>
                        <a:pt x="989599" y="221941"/>
                        <a:pt x="989599" y="494799"/>
                      </a:cubicBezTo>
                      <a:cubicBezTo>
                        <a:pt x="989599" y="767658"/>
                        <a:pt x="767658" y="989598"/>
                        <a:pt x="494799" y="989598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5" name="Google Shape;705;p9"/>
                <p:cNvSpPr/>
                <p:nvPr/>
              </p:nvSpPr>
              <p:spPr>
                <a:xfrm>
                  <a:off x="11416433" y="5245840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918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6" name="Google Shape;706;p9"/>
                <p:cNvSpPr/>
                <p:nvPr/>
              </p:nvSpPr>
              <p:spPr>
                <a:xfrm rot="-2700000">
                  <a:off x="11525114" y="3077640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49"/>
                        <a:pt x="325450" y="0"/>
                        <a:pt x="726912" y="0"/>
                      </a:cubicBezTo>
                      <a:cubicBezTo>
                        <a:pt x="1128374" y="0"/>
                        <a:pt x="1453823" y="325449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7" name="Google Shape;707;p9"/>
                <p:cNvSpPr/>
                <p:nvPr/>
              </p:nvSpPr>
              <p:spPr>
                <a:xfrm>
                  <a:off x="11651234" y="3205059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6"/>
                      </a:moveTo>
                      <a:cubicBezTo>
                        <a:pt x="265184" y="1182426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182" y="1182426"/>
                        <a:pt x="591213" y="1182426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8" name="Google Shape;708;p9"/>
                <p:cNvSpPr/>
                <p:nvPr/>
              </p:nvSpPr>
              <p:spPr>
                <a:xfrm>
                  <a:off x="11741102" y="3294927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8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8" y="221941"/>
                        <a:pt x="989598" y="494799"/>
                      </a:cubicBezTo>
                      <a:cubicBezTo>
                        <a:pt x="989598" y="767658"/>
                        <a:pt x="767657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89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89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9" name="Google Shape;709;p9"/>
                <p:cNvSpPr/>
                <p:nvPr/>
              </p:nvSpPr>
              <p:spPr>
                <a:xfrm>
                  <a:off x="11817514" y="3371340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857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0" name="Google Shape;710;p9"/>
                <p:cNvSpPr/>
                <p:nvPr/>
              </p:nvSpPr>
              <p:spPr>
                <a:xfrm rot="-2700000">
                  <a:off x="12102644" y="2262038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4" y="726912"/>
                      </a:moveTo>
                      <a:cubicBezTo>
                        <a:pt x="1453824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49"/>
                        <a:pt x="325450" y="0"/>
                        <a:pt x="726912" y="0"/>
                      </a:cubicBezTo>
                      <a:cubicBezTo>
                        <a:pt x="1128374" y="0"/>
                        <a:pt x="1453824" y="325449"/>
                        <a:pt x="1453824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1" name="Google Shape;711;p9"/>
                <p:cNvSpPr/>
                <p:nvPr/>
              </p:nvSpPr>
              <p:spPr>
                <a:xfrm>
                  <a:off x="12228759" y="2389497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3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182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2" name="Google Shape;712;p9"/>
                <p:cNvSpPr/>
                <p:nvPr/>
              </p:nvSpPr>
              <p:spPr>
                <a:xfrm>
                  <a:off x="12318626" y="2479307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8"/>
                      </a:moveTo>
                      <a:cubicBezTo>
                        <a:pt x="222002" y="989598"/>
                        <a:pt x="0" y="767658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9" y="221941"/>
                        <a:pt x="989599" y="494799"/>
                      </a:cubicBezTo>
                      <a:cubicBezTo>
                        <a:pt x="989599" y="767658"/>
                        <a:pt x="767657" y="989598"/>
                        <a:pt x="494799" y="989598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89" y="981376"/>
                        <a:pt x="981316" y="763150"/>
                        <a:pt x="981316" y="494860"/>
                      </a:cubicBezTo>
                      <a:cubicBezTo>
                        <a:pt x="981316" y="226570"/>
                        <a:pt x="763089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3" name="Google Shape;713;p9"/>
                <p:cNvSpPr/>
                <p:nvPr/>
              </p:nvSpPr>
              <p:spPr>
                <a:xfrm>
                  <a:off x="12395040" y="2555777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344"/>
                      </a:moveTo>
                      <a:cubicBezTo>
                        <a:pt x="189783" y="8344"/>
                        <a:pt x="8283" y="189843"/>
                        <a:pt x="8283" y="412881"/>
                      </a:cubicBezTo>
                      <a:cubicBezTo>
                        <a:pt x="8283" y="635918"/>
                        <a:pt x="189722" y="817418"/>
                        <a:pt x="412820" y="817418"/>
                      </a:cubicBezTo>
                      <a:cubicBezTo>
                        <a:pt x="635918" y="817418"/>
                        <a:pt x="817357" y="635918"/>
                        <a:pt x="817357" y="412881"/>
                      </a:cubicBezTo>
                      <a:cubicBezTo>
                        <a:pt x="817357" y="189843"/>
                        <a:pt x="635857" y="8344"/>
                        <a:pt x="41282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4" name="Google Shape;714;p9"/>
                <p:cNvSpPr/>
                <p:nvPr/>
              </p:nvSpPr>
              <p:spPr>
                <a:xfrm>
                  <a:off x="12728509" y="1847908"/>
                  <a:ext cx="1355689" cy="1355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2" h="1453822" extrusionOk="0">
                      <a:moveTo>
                        <a:pt x="1453823" y="726912"/>
                      </a:moveTo>
                      <a:cubicBezTo>
                        <a:pt x="1453823" y="1128374"/>
                        <a:pt x="1128373" y="1453823"/>
                        <a:pt x="726911" y="1453823"/>
                      </a:cubicBezTo>
                      <a:cubicBezTo>
                        <a:pt x="325449" y="1453823"/>
                        <a:pt x="0" y="1128374"/>
                        <a:pt x="0" y="726912"/>
                      </a:cubicBezTo>
                      <a:cubicBezTo>
                        <a:pt x="0" y="325449"/>
                        <a:pt x="325449" y="0"/>
                        <a:pt x="726911" y="0"/>
                      </a:cubicBezTo>
                      <a:cubicBezTo>
                        <a:pt x="1128373" y="0"/>
                        <a:pt x="1453823" y="325449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5" name="Google Shape;715;p9"/>
                <p:cNvSpPr/>
                <p:nvPr/>
              </p:nvSpPr>
              <p:spPr>
                <a:xfrm>
                  <a:off x="12854993" y="1974392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6"/>
                      </a:moveTo>
                      <a:cubicBezTo>
                        <a:pt x="265184" y="1182426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3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182" y="1182426"/>
                        <a:pt x="591213" y="1182426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6" name="Google Shape;716;p9"/>
                <p:cNvSpPr/>
                <p:nvPr/>
              </p:nvSpPr>
              <p:spPr>
                <a:xfrm>
                  <a:off x="12944861" y="2064259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8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8" y="0"/>
                        <a:pt x="989598" y="221941"/>
                        <a:pt x="989598" y="494799"/>
                      </a:cubicBezTo>
                      <a:cubicBezTo>
                        <a:pt x="989598" y="767658"/>
                        <a:pt x="767658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1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1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7" name="Google Shape;717;p9"/>
                <p:cNvSpPr/>
                <p:nvPr/>
              </p:nvSpPr>
              <p:spPr>
                <a:xfrm>
                  <a:off x="13021273" y="2140672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344"/>
                      </a:moveTo>
                      <a:cubicBezTo>
                        <a:pt x="189783" y="8344"/>
                        <a:pt x="8283" y="189843"/>
                        <a:pt x="8283" y="412881"/>
                      </a:cubicBezTo>
                      <a:cubicBezTo>
                        <a:pt x="8283" y="635918"/>
                        <a:pt x="189722" y="817418"/>
                        <a:pt x="412820" y="817418"/>
                      </a:cubicBezTo>
                      <a:cubicBezTo>
                        <a:pt x="635918" y="817418"/>
                        <a:pt x="817357" y="635918"/>
                        <a:pt x="817357" y="412881"/>
                      </a:cubicBezTo>
                      <a:cubicBezTo>
                        <a:pt x="817357" y="189843"/>
                        <a:pt x="635857" y="8344"/>
                        <a:pt x="41282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8" name="Google Shape;718;p9"/>
                <p:cNvSpPr/>
                <p:nvPr/>
              </p:nvSpPr>
              <p:spPr>
                <a:xfrm rot="-2700000">
                  <a:off x="11525087" y="4327300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49"/>
                        <a:pt x="325450" y="0"/>
                        <a:pt x="726912" y="0"/>
                      </a:cubicBezTo>
                      <a:cubicBezTo>
                        <a:pt x="1128374" y="0"/>
                        <a:pt x="1453823" y="325449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9" name="Google Shape;719;p9"/>
                <p:cNvSpPr/>
                <p:nvPr/>
              </p:nvSpPr>
              <p:spPr>
                <a:xfrm>
                  <a:off x="11651234" y="4454802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2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2"/>
                        <a:pt x="917182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4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4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0" name="Google Shape;720;p9"/>
                <p:cNvSpPr/>
                <p:nvPr/>
              </p:nvSpPr>
              <p:spPr>
                <a:xfrm>
                  <a:off x="11741102" y="4544613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8"/>
                      </a:moveTo>
                      <a:cubicBezTo>
                        <a:pt x="222002" y="989598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7" y="989598"/>
                        <a:pt x="494799" y="989598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89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89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1" name="Google Shape;721;p9"/>
                <p:cNvSpPr/>
                <p:nvPr/>
              </p:nvSpPr>
              <p:spPr>
                <a:xfrm>
                  <a:off x="11817514" y="4621025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857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2" name="Google Shape;722;p9"/>
                <p:cNvSpPr/>
                <p:nvPr/>
              </p:nvSpPr>
              <p:spPr>
                <a:xfrm rot="-2700000">
                  <a:off x="11525158" y="5577057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4"/>
                        <a:pt x="726912" y="1453824"/>
                      </a:cubicBezTo>
                      <a:cubicBezTo>
                        <a:pt x="325450" y="1453824"/>
                        <a:pt x="0" y="1128374"/>
                        <a:pt x="0" y="726912"/>
                      </a:cubicBezTo>
                      <a:cubicBezTo>
                        <a:pt x="0" y="325450"/>
                        <a:pt x="325450" y="1"/>
                        <a:pt x="726912" y="1"/>
                      </a:cubicBezTo>
                      <a:cubicBezTo>
                        <a:pt x="1128374" y="1"/>
                        <a:pt x="1453823" y="325450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3" name="Google Shape;723;p9"/>
                <p:cNvSpPr/>
                <p:nvPr/>
              </p:nvSpPr>
              <p:spPr>
                <a:xfrm>
                  <a:off x="11651234" y="5704488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182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4" name="Google Shape;724;p9"/>
                <p:cNvSpPr/>
                <p:nvPr/>
              </p:nvSpPr>
              <p:spPr>
                <a:xfrm>
                  <a:off x="11741102" y="5794299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7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89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89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5" name="Google Shape;725;p9"/>
                <p:cNvSpPr/>
                <p:nvPr/>
              </p:nvSpPr>
              <p:spPr>
                <a:xfrm>
                  <a:off x="11817514" y="5870711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6"/>
                        <a:pt x="412820" y="817356"/>
                      </a:cubicBezTo>
                      <a:cubicBezTo>
                        <a:pt x="635918" y="817356"/>
                        <a:pt x="817357" y="635857"/>
                        <a:pt x="817357" y="412820"/>
                      </a:cubicBezTo>
                      <a:cubicBezTo>
                        <a:pt x="817357" y="189783"/>
                        <a:pt x="635857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6" name="Google Shape;726;p9"/>
                <p:cNvSpPr/>
                <p:nvPr/>
              </p:nvSpPr>
              <p:spPr>
                <a:xfrm rot="-2700000">
                  <a:off x="12084405" y="3702455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4" y="726912"/>
                      </a:moveTo>
                      <a:cubicBezTo>
                        <a:pt x="1453824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1" y="1128374"/>
                        <a:pt x="1" y="726912"/>
                      </a:cubicBezTo>
                      <a:cubicBezTo>
                        <a:pt x="1" y="325449"/>
                        <a:pt x="325450" y="0"/>
                        <a:pt x="726912" y="0"/>
                      </a:cubicBezTo>
                      <a:cubicBezTo>
                        <a:pt x="1128374" y="0"/>
                        <a:pt x="1453824" y="325449"/>
                        <a:pt x="1453824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7" name="Google Shape;727;p9"/>
                <p:cNvSpPr/>
                <p:nvPr/>
              </p:nvSpPr>
              <p:spPr>
                <a:xfrm>
                  <a:off x="12210536" y="3829874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6"/>
                      </a:moveTo>
                      <a:cubicBezTo>
                        <a:pt x="265184" y="1182426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242" y="1182426"/>
                        <a:pt x="591213" y="1182426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3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3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8" name="Google Shape;728;p9"/>
                <p:cNvSpPr/>
                <p:nvPr/>
              </p:nvSpPr>
              <p:spPr>
                <a:xfrm>
                  <a:off x="12300404" y="3919741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800" y="989599"/>
                      </a:moveTo>
                      <a:cubicBezTo>
                        <a:pt x="222002" y="989599"/>
                        <a:pt x="0" y="767658"/>
                        <a:pt x="0" y="494799"/>
                      </a:cubicBezTo>
                      <a:cubicBezTo>
                        <a:pt x="0" y="221941"/>
                        <a:pt x="221941" y="0"/>
                        <a:pt x="494800" y="0"/>
                      </a:cubicBezTo>
                      <a:cubicBezTo>
                        <a:pt x="767658" y="0"/>
                        <a:pt x="989598" y="221941"/>
                        <a:pt x="989598" y="494799"/>
                      </a:cubicBezTo>
                      <a:cubicBezTo>
                        <a:pt x="989598" y="767658"/>
                        <a:pt x="767658" y="989599"/>
                        <a:pt x="494800" y="989599"/>
                      </a:cubicBezTo>
                      <a:close/>
                      <a:moveTo>
                        <a:pt x="494800" y="8344"/>
                      </a:moveTo>
                      <a:cubicBezTo>
                        <a:pt x="226509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800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80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9" name="Google Shape;729;p9"/>
                <p:cNvSpPr/>
                <p:nvPr/>
              </p:nvSpPr>
              <p:spPr>
                <a:xfrm>
                  <a:off x="12376816" y="3996155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918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0" name="Google Shape;730;p9"/>
                <p:cNvSpPr/>
                <p:nvPr/>
              </p:nvSpPr>
              <p:spPr>
                <a:xfrm>
                  <a:off x="12083907" y="4953076"/>
                  <a:ext cx="1355834" cy="135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978" h="1453823" extrusionOk="0">
                      <a:moveTo>
                        <a:pt x="1453979" y="726911"/>
                      </a:moveTo>
                      <a:cubicBezTo>
                        <a:pt x="1453979" y="1128403"/>
                        <a:pt x="1128497" y="1453275"/>
                        <a:pt x="727067" y="1453823"/>
                      </a:cubicBezTo>
                      <a:cubicBezTo>
                        <a:pt x="329169" y="1454371"/>
                        <a:pt x="8621" y="1129743"/>
                        <a:pt x="155" y="726911"/>
                      </a:cubicBezTo>
                      <a:cubicBezTo>
                        <a:pt x="-8250" y="325542"/>
                        <a:pt x="325636" y="0"/>
                        <a:pt x="727067" y="0"/>
                      </a:cubicBezTo>
                      <a:cubicBezTo>
                        <a:pt x="1128497" y="0"/>
                        <a:pt x="1453979" y="325481"/>
                        <a:pt x="1453979" y="72691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1" name="Google Shape;731;p9"/>
                <p:cNvSpPr/>
                <p:nvPr/>
              </p:nvSpPr>
              <p:spPr>
                <a:xfrm>
                  <a:off x="12210536" y="5079560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2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2"/>
                        <a:pt x="917242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4"/>
                        <a:pt x="269813" y="1174143"/>
                        <a:pt x="591213" y="1174143"/>
                      </a:cubicBezTo>
                      <a:cubicBezTo>
                        <a:pt x="912613" y="1174143"/>
                        <a:pt x="1174143" y="912614"/>
                        <a:pt x="1174143" y="591213"/>
                      </a:cubicBezTo>
                      <a:cubicBezTo>
                        <a:pt x="1174143" y="269813"/>
                        <a:pt x="912613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2" name="Google Shape;732;p9"/>
                <p:cNvSpPr/>
                <p:nvPr/>
              </p:nvSpPr>
              <p:spPr>
                <a:xfrm>
                  <a:off x="12300404" y="5169427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800" y="989598"/>
                      </a:moveTo>
                      <a:cubicBezTo>
                        <a:pt x="222002" y="989598"/>
                        <a:pt x="0" y="767658"/>
                        <a:pt x="0" y="494799"/>
                      </a:cubicBezTo>
                      <a:cubicBezTo>
                        <a:pt x="0" y="221941"/>
                        <a:pt x="221941" y="0"/>
                        <a:pt x="494800" y="0"/>
                      </a:cubicBezTo>
                      <a:cubicBezTo>
                        <a:pt x="767658" y="0"/>
                        <a:pt x="989598" y="221941"/>
                        <a:pt x="989598" y="494799"/>
                      </a:cubicBezTo>
                      <a:cubicBezTo>
                        <a:pt x="989598" y="767658"/>
                        <a:pt x="767658" y="989598"/>
                        <a:pt x="494800" y="989598"/>
                      </a:cubicBezTo>
                      <a:close/>
                      <a:moveTo>
                        <a:pt x="494800" y="8344"/>
                      </a:moveTo>
                      <a:cubicBezTo>
                        <a:pt x="226509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800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80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3" name="Google Shape;733;p9"/>
                <p:cNvSpPr/>
                <p:nvPr/>
              </p:nvSpPr>
              <p:spPr>
                <a:xfrm>
                  <a:off x="12376816" y="5245840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918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4" name="Google Shape;734;p9"/>
                <p:cNvSpPr/>
                <p:nvPr/>
              </p:nvSpPr>
              <p:spPr>
                <a:xfrm rot="-2700000">
                  <a:off x="12605073" y="3077680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4" y="726912"/>
                      </a:moveTo>
                      <a:cubicBezTo>
                        <a:pt x="1453824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49"/>
                        <a:pt x="325450" y="0"/>
                        <a:pt x="726912" y="0"/>
                      </a:cubicBezTo>
                      <a:cubicBezTo>
                        <a:pt x="1128374" y="0"/>
                        <a:pt x="1453824" y="325449"/>
                        <a:pt x="1453824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5" name="Google Shape;735;p9"/>
                <p:cNvSpPr/>
                <p:nvPr/>
              </p:nvSpPr>
              <p:spPr>
                <a:xfrm>
                  <a:off x="12731177" y="3205059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4" y="1182426"/>
                      </a:moveTo>
                      <a:cubicBezTo>
                        <a:pt x="265184" y="1182426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4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181" y="1182426"/>
                        <a:pt x="591214" y="1182426"/>
                      </a:cubicBezTo>
                      <a:close/>
                      <a:moveTo>
                        <a:pt x="591214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4" y="1174143"/>
                      </a:cubicBezTo>
                      <a:cubicBezTo>
                        <a:pt x="912613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3" y="8283"/>
                        <a:pt x="591214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6" name="Google Shape;736;p9"/>
                <p:cNvSpPr/>
                <p:nvPr/>
              </p:nvSpPr>
              <p:spPr>
                <a:xfrm>
                  <a:off x="12821044" y="3294927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800" y="989599"/>
                      </a:moveTo>
                      <a:cubicBezTo>
                        <a:pt x="222002" y="989599"/>
                        <a:pt x="0" y="767658"/>
                        <a:pt x="0" y="494799"/>
                      </a:cubicBezTo>
                      <a:cubicBezTo>
                        <a:pt x="0" y="221941"/>
                        <a:pt x="221941" y="0"/>
                        <a:pt x="494800" y="0"/>
                      </a:cubicBezTo>
                      <a:cubicBezTo>
                        <a:pt x="767657" y="0"/>
                        <a:pt x="989599" y="221941"/>
                        <a:pt x="989599" y="494799"/>
                      </a:cubicBezTo>
                      <a:cubicBezTo>
                        <a:pt x="989599" y="767658"/>
                        <a:pt x="767657" y="989599"/>
                        <a:pt x="494800" y="989599"/>
                      </a:cubicBezTo>
                      <a:close/>
                      <a:moveTo>
                        <a:pt x="494800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800" y="981376"/>
                      </a:cubicBezTo>
                      <a:cubicBezTo>
                        <a:pt x="763089" y="981376"/>
                        <a:pt x="981316" y="763150"/>
                        <a:pt x="981316" y="494860"/>
                      </a:cubicBezTo>
                      <a:cubicBezTo>
                        <a:pt x="981316" y="226570"/>
                        <a:pt x="763089" y="8344"/>
                        <a:pt x="49480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7" name="Google Shape;737;p9"/>
                <p:cNvSpPr/>
                <p:nvPr/>
              </p:nvSpPr>
              <p:spPr>
                <a:xfrm>
                  <a:off x="12897458" y="3371340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6" y="635857"/>
                        <a:pt x="817356" y="412820"/>
                      </a:cubicBezTo>
                      <a:cubicBezTo>
                        <a:pt x="817356" y="189783"/>
                        <a:pt x="635857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8" name="Google Shape;738;p9"/>
                <p:cNvSpPr/>
                <p:nvPr/>
              </p:nvSpPr>
              <p:spPr>
                <a:xfrm rot="-2700000">
                  <a:off x="12605046" y="4327340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4" y="726912"/>
                      </a:moveTo>
                      <a:cubicBezTo>
                        <a:pt x="1453824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50"/>
                        <a:pt x="325450" y="0"/>
                        <a:pt x="726912" y="0"/>
                      </a:cubicBezTo>
                      <a:cubicBezTo>
                        <a:pt x="1128374" y="0"/>
                        <a:pt x="1453824" y="325450"/>
                        <a:pt x="1453824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9" name="Google Shape;739;p9"/>
                <p:cNvSpPr/>
                <p:nvPr/>
              </p:nvSpPr>
              <p:spPr>
                <a:xfrm>
                  <a:off x="12731177" y="4454802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4" y="1182427"/>
                      </a:moveTo>
                      <a:cubicBezTo>
                        <a:pt x="265184" y="1182427"/>
                        <a:pt x="0" y="917182"/>
                        <a:pt x="0" y="591213"/>
                      </a:cubicBezTo>
                      <a:cubicBezTo>
                        <a:pt x="0" y="265245"/>
                        <a:pt x="265184" y="0"/>
                        <a:pt x="591214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2"/>
                        <a:pt x="917181" y="1182427"/>
                        <a:pt x="591214" y="1182427"/>
                      </a:cubicBezTo>
                      <a:close/>
                      <a:moveTo>
                        <a:pt x="591214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4"/>
                        <a:pt x="269813" y="1174143"/>
                        <a:pt x="591214" y="1174143"/>
                      </a:cubicBezTo>
                      <a:cubicBezTo>
                        <a:pt x="912613" y="1174143"/>
                        <a:pt x="1174143" y="912614"/>
                        <a:pt x="1174143" y="591213"/>
                      </a:cubicBezTo>
                      <a:cubicBezTo>
                        <a:pt x="1174143" y="269813"/>
                        <a:pt x="912613" y="8283"/>
                        <a:pt x="591214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0" name="Google Shape;740;p9"/>
                <p:cNvSpPr/>
                <p:nvPr/>
              </p:nvSpPr>
              <p:spPr>
                <a:xfrm>
                  <a:off x="12821044" y="4544613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800" y="989598"/>
                      </a:moveTo>
                      <a:cubicBezTo>
                        <a:pt x="222002" y="989598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800" y="0"/>
                      </a:cubicBezTo>
                      <a:cubicBezTo>
                        <a:pt x="767657" y="0"/>
                        <a:pt x="989599" y="221941"/>
                        <a:pt x="989599" y="494799"/>
                      </a:cubicBezTo>
                      <a:cubicBezTo>
                        <a:pt x="989599" y="767657"/>
                        <a:pt x="767657" y="989598"/>
                        <a:pt x="494800" y="989598"/>
                      </a:cubicBezTo>
                      <a:close/>
                      <a:moveTo>
                        <a:pt x="494800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800" y="981376"/>
                      </a:cubicBezTo>
                      <a:cubicBezTo>
                        <a:pt x="763089" y="981376"/>
                        <a:pt x="981316" y="763150"/>
                        <a:pt x="981316" y="494860"/>
                      </a:cubicBezTo>
                      <a:cubicBezTo>
                        <a:pt x="981316" y="226570"/>
                        <a:pt x="763089" y="8344"/>
                        <a:pt x="49480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1" name="Google Shape;741;p9"/>
                <p:cNvSpPr/>
                <p:nvPr/>
              </p:nvSpPr>
              <p:spPr>
                <a:xfrm>
                  <a:off x="12897458" y="4621025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7"/>
                        <a:pt x="412820" y="817357"/>
                      </a:cubicBezTo>
                      <a:cubicBezTo>
                        <a:pt x="635918" y="817357"/>
                        <a:pt x="817356" y="635857"/>
                        <a:pt x="817356" y="412820"/>
                      </a:cubicBezTo>
                      <a:cubicBezTo>
                        <a:pt x="817356" y="189783"/>
                        <a:pt x="635857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2" name="Google Shape;742;p9"/>
                <p:cNvSpPr/>
                <p:nvPr/>
              </p:nvSpPr>
              <p:spPr>
                <a:xfrm rot="-2700000">
                  <a:off x="12605118" y="5577097"/>
                  <a:ext cx="1356971" cy="13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4" y="726912"/>
                      </a:moveTo>
                      <a:cubicBezTo>
                        <a:pt x="1453824" y="1128374"/>
                        <a:pt x="1128374" y="1453824"/>
                        <a:pt x="726912" y="1453824"/>
                      </a:cubicBezTo>
                      <a:cubicBezTo>
                        <a:pt x="325450" y="1453824"/>
                        <a:pt x="0" y="1128374"/>
                        <a:pt x="0" y="726912"/>
                      </a:cubicBezTo>
                      <a:cubicBezTo>
                        <a:pt x="0" y="325450"/>
                        <a:pt x="325450" y="1"/>
                        <a:pt x="726912" y="1"/>
                      </a:cubicBezTo>
                      <a:cubicBezTo>
                        <a:pt x="1128374" y="1"/>
                        <a:pt x="1453824" y="325450"/>
                        <a:pt x="1453824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3" name="Google Shape;743;p9"/>
                <p:cNvSpPr/>
                <p:nvPr/>
              </p:nvSpPr>
              <p:spPr>
                <a:xfrm>
                  <a:off x="12731177" y="5704488"/>
                  <a:ext cx="1102612" cy="1102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4" y="1182427"/>
                      </a:moveTo>
                      <a:cubicBezTo>
                        <a:pt x="265184" y="1182427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4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181" y="1182427"/>
                        <a:pt x="591214" y="1182427"/>
                      </a:cubicBezTo>
                      <a:close/>
                      <a:moveTo>
                        <a:pt x="591214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4" y="1174143"/>
                      </a:cubicBezTo>
                      <a:cubicBezTo>
                        <a:pt x="912613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3" y="8283"/>
                        <a:pt x="591214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4" name="Google Shape;744;p9"/>
                <p:cNvSpPr/>
                <p:nvPr/>
              </p:nvSpPr>
              <p:spPr>
                <a:xfrm>
                  <a:off x="12821044" y="5794299"/>
                  <a:ext cx="922800" cy="9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800" y="989599"/>
                      </a:moveTo>
                      <a:cubicBezTo>
                        <a:pt x="222002" y="989599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800" y="0"/>
                      </a:cubicBezTo>
                      <a:cubicBezTo>
                        <a:pt x="767657" y="0"/>
                        <a:pt x="989599" y="221941"/>
                        <a:pt x="989599" y="494799"/>
                      </a:cubicBezTo>
                      <a:cubicBezTo>
                        <a:pt x="989599" y="767657"/>
                        <a:pt x="767657" y="989599"/>
                        <a:pt x="494800" y="989599"/>
                      </a:cubicBezTo>
                      <a:close/>
                      <a:moveTo>
                        <a:pt x="494800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800" y="981376"/>
                      </a:cubicBezTo>
                      <a:cubicBezTo>
                        <a:pt x="763089" y="981376"/>
                        <a:pt x="981316" y="763150"/>
                        <a:pt x="981316" y="494860"/>
                      </a:cubicBezTo>
                      <a:cubicBezTo>
                        <a:pt x="981316" y="226570"/>
                        <a:pt x="763089" y="8344"/>
                        <a:pt x="49480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5" name="Google Shape;745;p9"/>
                <p:cNvSpPr/>
                <p:nvPr/>
              </p:nvSpPr>
              <p:spPr>
                <a:xfrm>
                  <a:off x="12897458" y="5870711"/>
                  <a:ext cx="769908" cy="76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83"/>
                        <a:pt x="8283" y="412820"/>
                      </a:cubicBezTo>
                      <a:cubicBezTo>
                        <a:pt x="8283" y="635857"/>
                        <a:pt x="189722" y="817356"/>
                        <a:pt x="412820" y="817356"/>
                      </a:cubicBezTo>
                      <a:cubicBezTo>
                        <a:pt x="635918" y="817356"/>
                        <a:pt x="817356" y="635857"/>
                        <a:pt x="817356" y="412820"/>
                      </a:cubicBezTo>
                      <a:cubicBezTo>
                        <a:pt x="817356" y="189783"/>
                        <a:pt x="635857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46" name="Google Shape;746;p9"/>
              <p:cNvGrpSpPr/>
              <p:nvPr/>
            </p:nvGrpSpPr>
            <p:grpSpPr>
              <a:xfrm rot="10800000">
                <a:off x="4762227" y="4285865"/>
                <a:ext cx="3395851" cy="2036877"/>
                <a:chOff x="10061381" y="5124065"/>
                <a:chExt cx="3395851" cy="2036877"/>
              </a:xfrm>
            </p:grpSpPr>
            <p:sp>
              <p:nvSpPr>
                <p:cNvPr id="747" name="Google Shape;747;p9"/>
                <p:cNvSpPr/>
                <p:nvPr/>
              </p:nvSpPr>
              <p:spPr>
                <a:xfrm rot="-2700000">
                  <a:off x="11893678" y="5392328"/>
                  <a:ext cx="1295290" cy="1295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3" h="1453823" extrusionOk="0">
                      <a:moveTo>
                        <a:pt x="1453824" y="726912"/>
                      </a:moveTo>
                      <a:cubicBezTo>
                        <a:pt x="1453824" y="1128374"/>
                        <a:pt x="1128374" y="1453823"/>
                        <a:pt x="726912" y="1453823"/>
                      </a:cubicBezTo>
                      <a:cubicBezTo>
                        <a:pt x="325450" y="1453823"/>
                        <a:pt x="0" y="1128374"/>
                        <a:pt x="0" y="726912"/>
                      </a:cubicBezTo>
                      <a:cubicBezTo>
                        <a:pt x="0" y="325450"/>
                        <a:pt x="325450" y="0"/>
                        <a:pt x="726912" y="0"/>
                      </a:cubicBezTo>
                      <a:cubicBezTo>
                        <a:pt x="1128374" y="0"/>
                        <a:pt x="1453824" y="325450"/>
                        <a:pt x="1453824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8" name="Google Shape;748;p9"/>
                <p:cNvSpPr/>
                <p:nvPr/>
              </p:nvSpPr>
              <p:spPr>
                <a:xfrm>
                  <a:off x="12014903" y="5512781"/>
                  <a:ext cx="1055315" cy="105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2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6" y="265245"/>
                        <a:pt x="1182426" y="591213"/>
                      </a:cubicBezTo>
                      <a:cubicBezTo>
                        <a:pt x="1182426" y="917182"/>
                        <a:pt x="917181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4"/>
                        <a:pt x="269813" y="1174143"/>
                        <a:pt x="591213" y="1174143"/>
                      </a:cubicBezTo>
                      <a:cubicBezTo>
                        <a:pt x="912613" y="1174143"/>
                        <a:pt x="1174143" y="912614"/>
                        <a:pt x="1174143" y="591213"/>
                      </a:cubicBezTo>
                      <a:cubicBezTo>
                        <a:pt x="1174143" y="269813"/>
                        <a:pt x="912613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9" name="Google Shape;749;p9"/>
                <p:cNvSpPr/>
                <p:nvPr/>
              </p:nvSpPr>
              <p:spPr>
                <a:xfrm>
                  <a:off x="12100874" y="5598754"/>
                  <a:ext cx="883216" cy="883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8"/>
                      </a:moveTo>
                      <a:cubicBezTo>
                        <a:pt x="222002" y="989598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7" y="989598"/>
                        <a:pt x="494799" y="989598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89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89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0" name="Google Shape;750;p9"/>
                <p:cNvSpPr/>
                <p:nvPr/>
              </p:nvSpPr>
              <p:spPr>
                <a:xfrm>
                  <a:off x="12173976" y="5671855"/>
                  <a:ext cx="736884" cy="73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40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283"/>
                      </a:moveTo>
                      <a:cubicBezTo>
                        <a:pt x="189783" y="8283"/>
                        <a:pt x="8283" y="189722"/>
                        <a:pt x="8283" y="412820"/>
                      </a:cubicBezTo>
                      <a:cubicBezTo>
                        <a:pt x="8283" y="635918"/>
                        <a:pt x="189722" y="817357"/>
                        <a:pt x="412820" y="817357"/>
                      </a:cubicBezTo>
                      <a:cubicBezTo>
                        <a:pt x="635918" y="817357"/>
                        <a:pt x="817357" y="635857"/>
                        <a:pt x="817357" y="412820"/>
                      </a:cubicBezTo>
                      <a:cubicBezTo>
                        <a:pt x="817357" y="189783"/>
                        <a:pt x="635857" y="8283"/>
                        <a:pt x="412820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1" name="Google Shape;751;p9"/>
                <p:cNvSpPr/>
                <p:nvPr/>
              </p:nvSpPr>
              <p:spPr>
                <a:xfrm>
                  <a:off x="11125852" y="5689614"/>
                  <a:ext cx="1297536" cy="1297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2" h="1453822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3"/>
                        <a:pt x="726912" y="1453823"/>
                      </a:cubicBezTo>
                      <a:cubicBezTo>
                        <a:pt x="325449" y="1453823"/>
                        <a:pt x="0" y="1128374"/>
                        <a:pt x="0" y="726912"/>
                      </a:cubicBezTo>
                      <a:cubicBezTo>
                        <a:pt x="0" y="325450"/>
                        <a:pt x="325449" y="1"/>
                        <a:pt x="726912" y="1"/>
                      </a:cubicBezTo>
                      <a:cubicBezTo>
                        <a:pt x="1128374" y="1"/>
                        <a:pt x="1453823" y="325450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2" name="Google Shape;752;p9"/>
                <p:cNvSpPr/>
                <p:nvPr/>
              </p:nvSpPr>
              <p:spPr>
                <a:xfrm>
                  <a:off x="11246854" y="5810616"/>
                  <a:ext cx="1055315" cy="105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7" y="265245"/>
                        <a:pt x="1182427" y="591213"/>
                      </a:cubicBezTo>
                      <a:cubicBezTo>
                        <a:pt x="1182427" y="917181"/>
                        <a:pt x="917181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3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3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3" name="Google Shape;753;p9"/>
                <p:cNvSpPr/>
                <p:nvPr/>
              </p:nvSpPr>
              <p:spPr>
                <a:xfrm>
                  <a:off x="11332826" y="5896534"/>
                  <a:ext cx="883216" cy="883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7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7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4" name="Google Shape;754;p9"/>
                <p:cNvSpPr/>
                <p:nvPr/>
              </p:nvSpPr>
              <p:spPr>
                <a:xfrm>
                  <a:off x="11405927" y="5969636"/>
                  <a:ext cx="736883" cy="73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344"/>
                      </a:moveTo>
                      <a:cubicBezTo>
                        <a:pt x="189783" y="8344"/>
                        <a:pt x="8283" y="189783"/>
                        <a:pt x="8283" y="412881"/>
                      </a:cubicBezTo>
                      <a:cubicBezTo>
                        <a:pt x="8283" y="635979"/>
                        <a:pt x="189722" y="817418"/>
                        <a:pt x="412820" y="817418"/>
                      </a:cubicBezTo>
                      <a:cubicBezTo>
                        <a:pt x="635918" y="817418"/>
                        <a:pt x="817357" y="635979"/>
                        <a:pt x="817357" y="412881"/>
                      </a:cubicBezTo>
                      <a:cubicBezTo>
                        <a:pt x="817357" y="189783"/>
                        <a:pt x="635857" y="8344"/>
                        <a:pt x="41282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5" name="Google Shape;755;p9"/>
                <p:cNvSpPr/>
                <p:nvPr/>
              </p:nvSpPr>
              <p:spPr>
                <a:xfrm>
                  <a:off x="10061381" y="5863406"/>
                  <a:ext cx="1297536" cy="12975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822" h="1453822" extrusionOk="0">
                      <a:moveTo>
                        <a:pt x="1453823" y="726912"/>
                      </a:moveTo>
                      <a:cubicBezTo>
                        <a:pt x="1453823" y="1128374"/>
                        <a:pt x="1128374" y="1453823"/>
                        <a:pt x="726912" y="1453823"/>
                      </a:cubicBezTo>
                      <a:cubicBezTo>
                        <a:pt x="325449" y="1453823"/>
                        <a:pt x="0" y="1128374"/>
                        <a:pt x="0" y="726912"/>
                      </a:cubicBezTo>
                      <a:cubicBezTo>
                        <a:pt x="0" y="325450"/>
                        <a:pt x="325449" y="1"/>
                        <a:pt x="726912" y="1"/>
                      </a:cubicBezTo>
                      <a:cubicBezTo>
                        <a:pt x="1128374" y="1"/>
                        <a:pt x="1453823" y="325450"/>
                        <a:pt x="1453823" y="726912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6" name="Google Shape;756;p9"/>
                <p:cNvSpPr/>
                <p:nvPr/>
              </p:nvSpPr>
              <p:spPr>
                <a:xfrm>
                  <a:off x="10182383" y="5984407"/>
                  <a:ext cx="1055315" cy="105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426" h="1182426" extrusionOk="0">
                      <a:moveTo>
                        <a:pt x="591213" y="1182427"/>
                      </a:moveTo>
                      <a:cubicBezTo>
                        <a:pt x="265184" y="1182427"/>
                        <a:pt x="0" y="917181"/>
                        <a:pt x="0" y="591213"/>
                      </a:cubicBezTo>
                      <a:cubicBezTo>
                        <a:pt x="0" y="265245"/>
                        <a:pt x="265184" y="0"/>
                        <a:pt x="591213" y="0"/>
                      </a:cubicBezTo>
                      <a:cubicBezTo>
                        <a:pt x="917242" y="0"/>
                        <a:pt x="1182426" y="265245"/>
                        <a:pt x="1182426" y="591213"/>
                      </a:cubicBezTo>
                      <a:cubicBezTo>
                        <a:pt x="1182426" y="917181"/>
                        <a:pt x="917181" y="1182427"/>
                        <a:pt x="591213" y="1182427"/>
                      </a:cubicBezTo>
                      <a:close/>
                      <a:moveTo>
                        <a:pt x="591213" y="8283"/>
                      </a:moveTo>
                      <a:cubicBezTo>
                        <a:pt x="269752" y="8283"/>
                        <a:pt x="8283" y="269813"/>
                        <a:pt x="8283" y="591213"/>
                      </a:cubicBezTo>
                      <a:cubicBezTo>
                        <a:pt x="8283" y="912613"/>
                        <a:pt x="269813" y="1174143"/>
                        <a:pt x="591213" y="1174143"/>
                      </a:cubicBezTo>
                      <a:cubicBezTo>
                        <a:pt x="912614" y="1174143"/>
                        <a:pt x="1174143" y="912613"/>
                        <a:pt x="1174143" y="591213"/>
                      </a:cubicBezTo>
                      <a:cubicBezTo>
                        <a:pt x="1174143" y="269813"/>
                        <a:pt x="912614" y="8283"/>
                        <a:pt x="591213" y="828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7" name="Google Shape;757;p9"/>
                <p:cNvSpPr/>
                <p:nvPr/>
              </p:nvSpPr>
              <p:spPr>
                <a:xfrm>
                  <a:off x="10268355" y="6070325"/>
                  <a:ext cx="883216" cy="883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598" h="989598" extrusionOk="0">
                      <a:moveTo>
                        <a:pt x="494799" y="989599"/>
                      </a:moveTo>
                      <a:cubicBezTo>
                        <a:pt x="222002" y="989599"/>
                        <a:pt x="0" y="767657"/>
                        <a:pt x="0" y="494799"/>
                      </a:cubicBezTo>
                      <a:cubicBezTo>
                        <a:pt x="0" y="221941"/>
                        <a:pt x="221941" y="0"/>
                        <a:pt x="494799" y="0"/>
                      </a:cubicBezTo>
                      <a:cubicBezTo>
                        <a:pt x="767658" y="0"/>
                        <a:pt x="989598" y="221941"/>
                        <a:pt x="989598" y="494799"/>
                      </a:cubicBezTo>
                      <a:cubicBezTo>
                        <a:pt x="989598" y="767657"/>
                        <a:pt x="767658" y="989599"/>
                        <a:pt x="494799" y="989599"/>
                      </a:cubicBezTo>
                      <a:close/>
                      <a:moveTo>
                        <a:pt x="494799" y="8344"/>
                      </a:moveTo>
                      <a:cubicBezTo>
                        <a:pt x="226570" y="8344"/>
                        <a:pt x="8283" y="226570"/>
                        <a:pt x="8283" y="494860"/>
                      </a:cubicBezTo>
                      <a:cubicBezTo>
                        <a:pt x="8283" y="763150"/>
                        <a:pt x="226509" y="981376"/>
                        <a:pt x="494799" y="981376"/>
                      </a:cubicBezTo>
                      <a:cubicBezTo>
                        <a:pt x="763090" y="981376"/>
                        <a:pt x="981315" y="763150"/>
                        <a:pt x="981315" y="494860"/>
                      </a:cubicBezTo>
                      <a:cubicBezTo>
                        <a:pt x="981315" y="226570"/>
                        <a:pt x="763090" y="8344"/>
                        <a:pt x="494799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8" name="Google Shape;758;p9"/>
                <p:cNvSpPr/>
                <p:nvPr/>
              </p:nvSpPr>
              <p:spPr>
                <a:xfrm>
                  <a:off x="10341456" y="6143426"/>
                  <a:ext cx="736883" cy="73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639" h="825639" extrusionOk="0">
                      <a:moveTo>
                        <a:pt x="412820" y="825640"/>
                      </a:moveTo>
                      <a:cubicBezTo>
                        <a:pt x="185215" y="825640"/>
                        <a:pt x="0" y="640486"/>
                        <a:pt x="0" y="412820"/>
                      </a:cubicBezTo>
                      <a:cubicBezTo>
                        <a:pt x="0" y="185154"/>
                        <a:pt x="185215" y="0"/>
                        <a:pt x="412820" y="0"/>
                      </a:cubicBezTo>
                      <a:cubicBezTo>
                        <a:pt x="640425" y="0"/>
                        <a:pt x="825640" y="185154"/>
                        <a:pt x="825640" y="412820"/>
                      </a:cubicBezTo>
                      <a:cubicBezTo>
                        <a:pt x="825640" y="640486"/>
                        <a:pt x="640425" y="825640"/>
                        <a:pt x="412820" y="825640"/>
                      </a:cubicBezTo>
                      <a:close/>
                      <a:moveTo>
                        <a:pt x="412820" y="8344"/>
                      </a:moveTo>
                      <a:cubicBezTo>
                        <a:pt x="189783" y="8344"/>
                        <a:pt x="8283" y="189783"/>
                        <a:pt x="8283" y="412881"/>
                      </a:cubicBezTo>
                      <a:cubicBezTo>
                        <a:pt x="8283" y="635979"/>
                        <a:pt x="189722" y="817418"/>
                        <a:pt x="412820" y="817418"/>
                      </a:cubicBezTo>
                      <a:cubicBezTo>
                        <a:pt x="635918" y="817418"/>
                        <a:pt x="817357" y="635979"/>
                        <a:pt x="817357" y="412881"/>
                      </a:cubicBezTo>
                      <a:cubicBezTo>
                        <a:pt x="817357" y="189783"/>
                        <a:pt x="635857" y="8344"/>
                        <a:pt x="412820" y="83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759" name="Google Shape;759;p9"/>
            <p:cNvSpPr/>
            <p:nvPr/>
          </p:nvSpPr>
          <p:spPr>
            <a:xfrm>
              <a:off x="1250530" y="1692157"/>
              <a:ext cx="1165763" cy="383225"/>
            </a:xfrm>
            <a:custGeom>
              <a:avLst/>
              <a:gdLst/>
              <a:ahLst/>
              <a:cxnLst/>
              <a:rect l="l" t="t" r="r" b="b"/>
              <a:pathLst>
                <a:path w="1230357" h="404459" extrusionOk="0">
                  <a:moveTo>
                    <a:pt x="1117394" y="183172"/>
                  </a:moveTo>
                  <a:cubicBezTo>
                    <a:pt x="1084315" y="190373"/>
                    <a:pt x="1047906" y="210580"/>
                    <a:pt x="1019552" y="192083"/>
                  </a:cubicBezTo>
                  <a:cubicBezTo>
                    <a:pt x="995024" y="176061"/>
                    <a:pt x="993674" y="140912"/>
                    <a:pt x="977967" y="116204"/>
                  </a:cubicBezTo>
                  <a:cubicBezTo>
                    <a:pt x="965411" y="96492"/>
                    <a:pt x="942638" y="83710"/>
                    <a:pt x="919280" y="83305"/>
                  </a:cubicBezTo>
                  <a:cubicBezTo>
                    <a:pt x="895922" y="82900"/>
                    <a:pt x="872700" y="94871"/>
                    <a:pt x="859468" y="114134"/>
                  </a:cubicBezTo>
                  <a:cubicBezTo>
                    <a:pt x="823779" y="84700"/>
                    <a:pt x="764461" y="90551"/>
                    <a:pt x="735208" y="126420"/>
                  </a:cubicBezTo>
                  <a:cubicBezTo>
                    <a:pt x="728277" y="119489"/>
                    <a:pt x="721346" y="112513"/>
                    <a:pt x="714415" y="105583"/>
                  </a:cubicBezTo>
                  <a:cubicBezTo>
                    <a:pt x="733768" y="77049"/>
                    <a:pt x="725847" y="33619"/>
                    <a:pt x="697674" y="13727"/>
                  </a:cubicBezTo>
                  <a:cubicBezTo>
                    <a:pt x="672651" y="-3960"/>
                    <a:pt x="635476" y="-270"/>
                    <a:pt x="613153" y="20252"/>
                  </a:cubicBezTo>
                  <a:cubicBezTo>
                    <a:pt x="620084" y="30244"/>
                    <a:pt x="625170" y="41855"/>
                    <a:pt x="627960" y="53556"/>
                  </a:cubicBezTo>
                  <a:cubicBezTo>
                    <a:pt x="632461" y="72324"/>
                    <a:pt x="632596" y="92576"/>
                    <a:pt x="625125" y="110353"/>
                  </a:cubicBezTo>
                  <a:cubicBezTo>
                    <a:pt x="617654" y="128130"/>
                    <a:pt x="601677" y="142892"/>
                    <a:pt x="582640" y="145863"/>
                  </a:cubicBezTo>
                  <a:cubicBezTo>
                    <a:pt x="563603" y="148833"/>
                    <a:pt x="542405" y="138122"/>
                    <a:pt x="536149" y="119894"/>
                  </a:cubicBezTo>
                  <a:cubicBezTo>
                    <a:pt x="533179" y="111253"/>
                    <a:pt x="533989" y="100722"/>
                    <a:pt x="540425" y="94241"/>
                  </a:cubicBezTo>
                  <a:cubicBezTo>
                    <a:pt x="546860" y="87761"/>
                    <a:pt x="559507" y="87851"/>
                    <a:pt x="564098" y="95771"/>
                  </a:cubicBezTo>
                  <a:cubicBezTo>
                    <a:pt x="556852" y="95907"/>
                    <a:pt x="552261" y="105313"/>
                    <a:pt x="555412" y="111838"/>
                  </a:cubicBezTo>
                  <a:cubicBezTo>
                    <a:pt x="558562" y="118364"/>
                    <a:pt x="566978" y="121110"/>
                    <a:pt x="573999" y="119309"/>
                  </a:cubicBezTo>
                  <a:cubicBezTo>
                    <a:pt x="581020" y="117509"/>
                    <a:pt x="586555" y="112063"/>
                    <a:pt x="590471" y="105988"/>
                  </a:cubicBezTo>
                  <a:cubicBezTo>
                    <a:pt x="605277" y="82675"/>
                    <a:pt x="597357" y="49911"/>
                    <a:pt x="577869" y="30379"/>
                  </a:cubicBezTo>
                  <a:cubicBezTo>
                    <a:pt x="558787" y="11251"/>
                    <a:pt x="531334" y="2835"/>
                    <a:pt x="504420" y="0"/>
                  </a:cubicBezTo>
                  <a:cubicBezTo>
                    <a:pt x="498345" y="2025"/>
                    <a:pt x="492494" y="4591"/>
                    <a:pt x="487003" y="8011"/>
                  </a:cubicBezTo>
                  <a:cubicBezTo>
                    <a:pt x="449694" y="31054"/>
                    <a:pt x="434032" y="83530"/>
                    <a:pt x="452619" y="123270"/>
                  </a:cubicBezTo>
                  <a:cubicBezTo>
                    <a:pt x="435292" y="104007"/>
                    <a:pt x="406534" y="95907"/>
                    <a:pt x="381691" y="103332"/>
                  </a:cubicBezTo>
                  <a:cubicBezTo>
                    <a:pt x="356848" y="110758"/>
                    <a:pt x="337270" y="133351"/>
                    <a:pt x="333400" y="158959"/>
                  </a:cubicBezTo>
                  <a:cubicBezTo>
                    <a:pt x="312787" y="148653"/>
                    <a:pt x="287900" y="161839"/>
                    <a:pt x="271878" y="178446"/>
                  </a:cubicBezTo>
                  <a:cubicBezTo>
                    <a:pt x="255856" y="195053"/>
                    <a:pt x="243209" y="215891"/>
                    <a:pt x="222732" y="226512"/>
                  </a:cubicBezTo>
                  <a:cubicBezTo>
                    <a:pt x="199374" y="238664"/>
                    <a:pt x="170841" y="234703"/>
                    <a:pt x="145818" y="226422"/>
                  </a:cubicBezTo>
                  <a:cubicBezTo>
                    <a:pt x="120795" y="218141"/>
                    <a:pt x="96897" y="205855"/>
                    <a:pt x="70883" y="201804"/>
                  </a:cubicBezTo>
                  <a:cubicBezTo>
                    <a:pt x="44870" y="197754"/>
                    <a:pt x="14807" y="204099"/>
                    <a:pt x="0" y="225882"/>
                  </a:cubicBezTo>
                  <a:cubicBezTo>
                    <a:pt x="45095" y="206440"/>
                    <a:pt x="96042" y="230113"/>
                    <a:pt x="139922" y="252210"/>
                  </a:cubicBezTo>
                  <a:cubicBezTo>
                    <a:pt x="183802" y="274308"/>
                    <a:pt x="237043" y="295190"/>
                    <a:pt x="279889" y="271158"/>
                  </a:cubicBezTo>
                  <a:cubicBezTo>
                    <a:pt x="296541" y="261796"/>
                    <a:pt x="314543" y="245729"/>
                    <a:pt x="331780" y="253875"/>
                  </a:cubicBezTo>
                  <a:cubicBezTo>
                    <a:pt x="344876" y="260086"/>
                    <a:pt x="348207" y="276648"/>
                    <a:pt x="353922" y="290015"/>
                  </a:cubicBezTo>
                  <a:cubicBezTo>
                    <a:pt x="373275" y="335290"/>
                    <a:pt x="441143" y="349827"/>
                    <a:pt x="477327" y="316433"/>
                  </a:cubicBezTo>
                  <a:cubicBezTo>
                    <a:pt x="484798" y="340691"/>
                    <a:pt x="519047" y="351582"/>
                    <a:pt x="539164" y="336145"/>
                  </a:cubicBezTo>
                  <a:cubicBezTo>
                    <a:pt x="541370" y="367874"/>
                    <a:pt x="568643" y="394202"/>
                    <a:pt x="599517" y="401718"/>
                  </a:cubicBezTo>
                  <a:cubicBezTo>
                    <a:pt x="630390" y="409234"/>
                    <a:pt x="663425" y="400548"/>
                    <a:pt x="691058" y="384796"/>
                  </a:cubicBezTo>
                  <a:cubicBezTo>
                    <a:pt x="718646" y="369044"/>
                    <a:pt x="741734" y="346587"/>
                    <a:pt x="764506" y="324444"/>
                  </a:cubicBezTo>
                  <a:cubicBezTo>
                    <a:pt x="775578" y="333760"/>
                    <a:pt x="790160" y="338396"/>
                    <a:pt x="804606" y="337946"/>
                  </a:cubicBezTo>
                  <a:cubicBezTo>
                    <a:pt x="821393" y="326019"/>
                    <a:pt x="832465" y="305947"/>
                    <a:pt x="832285" y="285289"/>
                  </a:cubicBezTo>
                  <a:cubicBezTo>
                    <a:pt x="832105" y="259681"/>
                    <a:pt x="814913" y="235018"/>
                    <a:pt x="790970" y="226017"/>
                  </a:cubicBezTo>
                  <a:cubicBezTo>
                    <a:pt x="781294" y="222372"/>
                    <a:pt x="770312" y="221157"/>
                    <a:pt x="760591" y="224757"/>
                  </a:cubicBezTo>
                  <a:cubicBezTo>
                    <a:pt x="750870" y="228312"/>
                    <a:pt x="742814" y="237313"/>
                    <a:pt x="742229" y="247665"/>
                  </a:cubicBezTo>
                  <a:cubicBezTo>
                    <a:pt x="741644" y="258016"/>
                    <a:pt x="750015" y="268592"/>
                    <a:pt x="760366" y="268727"/>
                  </a:cubicBezTo>
                  <a:cubicBezTo>
                    <a:pt x="770717" y="268862"/>
                    <a:pt x="779583" y="256531"/>
                    <a:pt x="774858" y="247305"/>
                  </a:cubicBezTo>
                  <a:cubicBezTo>
                    <a:pt x="783679" y="260446"/>
                    <a:pt x="775263" y="280654"/>
                    <a:pt x="760276" y="285649"/>
                  </a:cubicBezTo>
                  <a:cubicBezTo>
                    <a:pt x="745289" y="290645"/>
                    <a:pt x="727737" y="281599"/>
                    <a:pt x="720941" y="267332"/>
                  </a:cubicBezTo>
                  <a:cubicBezTo>
                    <a:pt x="714145" y="253065"/>
                    <a:pt x="717116" y="235333"/>
                    <a:pt x="726207" y="222372"/>
                  </a:cubicBezTo>
                  <a:cubicBezTo>
                    <a:pt x="735298" y="209410"/>
                    <a:pt x="749655" y="200904"/>
                    <a:pt x="764776" y="196314"/>
                  </a:cubicBezTo>
                  <a:cubicBezTo>
                    <a:pt x="784849" y="190238"/>
                    <a:pt x="807082" y="190643"/>
                    <a:pt x="826344" y="198924"/>
                  </a:cubicBezTo>
                  <a:cubicBezTo>
                    <a:pt x="845606" y="207205"/>
                    <a:pt x="861538" y="223542"/>
                    <a:pt x="867929" y="243524"/>
                  </a:cubicBezTo>
                  <a:cubicBezTo>
                    <a:pt x="870179" y="250590"/>
                    <a:pt x="871124" y="257746"/>
                    <a:pt x="871259" y="264947"/>
                  </a:cubicBezTo>
                  <a:cubicBezTo>
                    <a:pt x="891827" y="245774"/>
                    <a:pt x="924321" y="240734"/>
                    <a:pt x="953394" y="242759"/>
                  </a:cubicBezTo>
                  <a:cubicBezTo>
                    <a:pt x="987733" y="245189"/>
                    <a:pt x="1022342" y="254461"/>
                    <a:pt x="1056097" y="247620"/>
                  </a:cubicBezTo>
                  <a:cubicBezTo>
                    <a:pt x="1086700" y="241409"/>
                    <a:pt x="1113028" y="222507"/>
                    <a:pt x="1141922" y="210580"/>
                  </a:cubicBezTo>
                  <a:cubicBezTo>
                    <a:pt x="1170815" y="198654"/>
                    <a:pt x="1207494" y="195098"/>
                    <a:pt x="1230357" y="216431"/>
                  </a:cubicBezTo>
                  <a:cubicBezTo>
                    <a:pt x="1201419" y="187447"/>
                    <a:pt x="1157403" y="174486"/>
                    <a:pt x="1117394" y="1832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8927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10"/>
          <p:cNvSpPr>
            <a:spLocks noGrp="1"/>
          </p:cNvSpPr>
          <p:nvPr>
            <p:ph type="pic" idx="2"/>
          </p:nvPr>
        </p:nvSpPr>
        <p:spPr>
          <a:xfrm>
            <a:off x="-4401" y="-215900"/>
            <a:ext cx="12200800" cy="7290000"/>
          </a:xfrm>
          <a:prstGeom prst="rect">
            <a:avLst/>
          </a:prstGeom>
          <a:noFill/>
          <a:ln>
            <a:noFill/>
          </a:ln>
        </p:spPr>
      </p:sp>
      <p:sp>
        <p:nvSpPr>
          <p:cNvPr id="762" name="Google Shape;762;p10"/>
          <p:cNvSpPr txBox="1">
            <a:spLocks noGrp="1"/>
          </p:cNvSpPr>
          <p:nvPr>
            <p:ph type="title"/>
          </p:nvPr>
        </p:nvSpPr>
        <p:spPr>
          <a:xfrm>
            <a:off x="960000" y="5235867"/>
            <a:ext cx="10272000" cy="902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0021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11"/>
          <p:cNvSpPr txBox="1">
            <a:spLocks noGrp="1"/>
          </p:cNvSpPr>
          <p:nvPr>
            <p:ph type="title" hasCustomPrompt="1"/>
          </p:nvPr>
        </p:nvSpPr>
        <p:spPr>
          <a:xfrm>
            <a:off x="2473033" y="2280800"/>
            <a:ext cx="8768000" cy="1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65" name="Google Shape;765;p11"/>
          <p:cNvSpPr txBox="1">
            <a:spLocks noGrp="1"/>
          </p:cNvSpPr>
          <p:nvPr>
            <p:ph type="subTitle" idx="1"/>
          </p:nvPr>
        </p:nvSpPr>
        <p:spPr>
          <a:xfrm>
            <a:off x="2473033" y="3961600"/>
            <a:ext cx="8768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766" name="Google Shape;766;p11"/>
          <p:cNvGrpSpPr/>
          <p:nvPr/>
        </p:nvGrpSpPr>
        <p:grpSpPr>
          <a:xfrm>
            <a:off x="-99216" y="-1341448"/>
            <a:ext cx="14427485" cy="9732819"/>
            <a:chOff x="-74412" y="-1006086"/>
            <a:chExt cx="10820614" cy="7299614"/>
          </a:xfrm>
        </p:grpSpPr>
        <p:sp>
          <p:nvSpPr>
            <p:cNvPr id="767" name="Google Shape;767;p11"/>
            <p:cNvSpPr/>
            <p:nvPr/>
          </p:nvSpPr>
          <p:spPr>
            <a:xfrm rot="5400000">
              <a:off x="-326071" y="940705"/>
              <a:ext cx="3765407" cy="3262089"/>
            </a:xfrm>
            <a:custGeom>
              <a:avLst/>
              <a:gdLst/>
              <a:ahLst/>
              <a:cxnLst/>
              <a:rect l="l" t="t" r="r" b="b"/>
              <a:pathLst>
                <a:path w="3430895" h="2972291" extrusionOk="0">
                  <a:moveTo>
                    <a:pt x="548031" y="2972291"/>
                  </a:moveTo>
                  <a:lnTo>
                    <a:pt x="2882865" y="2972291"/>
                  </a:lnTo>
                  <a:cubicBezTo>
                    <a:pt x="3219955" y="2659054"/>
                    <a:pt x="3430895" y="2211925"/>
                    <a:pt x="3430895" y="1715471"/>
                  </a:cubicBezTo>
                  <a:cubicBezTo>
                    <a:pt x="3430940" y="768062"/>
                    <a:pt x="2662879" y="0"/>
                    <a:pt x="1715470" y="0"/>
                  </a:cubicBezTo>
                  <a:cubicBezTo>
                    <a:pt x="768062" y="0"/>
                    <a:pt x="0" y="768062"/>
                    <a:pt x="0" y="1715471"/>
                  </a:cubicBezTo>
                  <a:cubicBezTo>
                    <a:pt x="0" y="2211925"/>
                    <a:pt x="210985" y="2659054"/>
                    <a:pt x="548031" y="29722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68" name="Google Shape;768;p11"/>
            <p:cNvGrpSpPr/>
            <p:nvPr/>
          </p:nvGrpSpPr>
          <p:grpSpPr>
            <a:xfrm>
              <a:off x="3776807" y="4069753"/>
              <a:ext cx="5367198" cy="2223775"/>
              <a:chOff x="183807" y="3917353"/>
              <a:chExt cx="5367198" cy="2223775"/>
            </a:xfrm>
          </p:grpSpPr>
          <p:sp>
            <p:nvSpPr>
              <p:cNvPr id="769" name="Google Shape;769;p11"/>
              <p:cNvSpPr/>
              <p:nvPr/>
            </p:nvSpPr>
            <p:spPr>
              <a:xfrm rot="5400000" flipH="1">
                <a:off x="4195316" y="4304810"/>
                <a:ext cx="1355689" cy="1355689"/>
              </a:xfrm>
              <a:custGeom>
                <a:avLst/>
                <a:gdLst/>
                <a:ahLst/>
                <a:cxnLst/>
                <a:rect l="l" t="t" r="r" b="b"/>
                <a:pathLst>
                  <a:path w="1453822" h="1453822" extrusionOk="0">
                    <a:moveTo>
                      <a:pt x="1453823" y="726912"/>
                    </a:moveTo>
                    <a:cubicBezTo>
                      <a:pt x="1453823" y="1128374"/>
                      <a:pt x="1128373" y="1453823"/>
                      <a:pt x="726911" y="1453823"/>
                    </a:cubicBezTo>
                    <a:cubicBezTo>
                      <a:pt x="325449" y="1453823"/>
                      <a:pt x="0" y="1128374"/>
                      <a:pt x="0" y="726912"/>
                    </a:cubicBezTo>
                    <a:cubicBezTo>
                      <a:pt x="0" y="325449"/>
                      <a:pt x="325449" y="0"/>
                      <a:pt x="726911" y="0"/>
                    </a:cubicBezTo>
                    <a:cubicBezTo>
                      <a:pt x="1128373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0" name="Google Shape;770;p11"/>
              <p:cNvSpPr/>
              <p:nvPr/>
            </p:nvSpPr>
            <p:spPr>
              <a:xfrm rot="5400000" flipH="1">
                <a:off x="4321909" y="4431403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1" name="Google Shape;771;p11"/>
              <p:cNvSpPr/>
              <p:nvPr/>
            </p:nvSpPr>
            <p:spPr>
              <a:xfrm rot="5400000" flipH="1">
                <a:off x="4411853" y="4521348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8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1"/>
                      <a:pt x="226509" y="981376"/>
                      <a:pt x="494799" y="981376"/>
                    </a:cubicBezTo>
                    <a:cubicBezTo>
                      <a:pt x="763090" y="981376"/>
                      <a:pt x="981315" y="763151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2" name="Google Shape;772;p11"/>
              <p:cNvSpPr/>
              <p:nvPr/>
            </p:nvSpPr>
            <p:spPr>
              <a:xfrm rot="5400000" flipH="1">
                <a:off x="4488332" y="4597827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344"/>
                    </a:moveTo>
                    <a:cubicBezTo>
                      <a:pt x="189783" y="8344"/>
                      <a:pt x="8283" y="189843"/>
                      <a:pt x="8283" y="412881"/>
                    </a:cubicBezTo>
                    <a:cubicBezTo>
                      <a:pt x="8283" y="635918"/>
                      <a:pt x="189722" y="817418"/>
                      <a:pt x="412820" y="817418"/>
                    </a:cubicBezTo>
                    <a:cubicBezTo>
                      <a:pt x="635918" y="817418"/>
                      <a:pt x="817357" y="635918"/>
                      <a:pt x="817357" y="412881"/>
                    </a:cubicBezTo>
                    <a:cubicBezTo>
                      <a:pt x="817357" y="189843"/>
                      <a:pt x="635857" y="8344"/>
                      <a:pt x="41282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3" name="Google Shape;773;p11"/>
              <p:cNvSpPr/>
              <p:nvPr/>
            </p:nvSpPr>
            <p:spPr>
              <a:xfrm rot="8100000" flipH="1">
                <a:off x="2964262" y="4426965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4" name="Google Shape;774;p11"/>
              <p:cNvSpPr/>
              <p:nvPr/>
            </p:nvSpPr>
            <p:spPr>
              <a:xfrm rot="5400000" flipH="1">
                <a:off x="3091241" y="4555219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4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4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1" y="1182426"/>
                      <a:pt x="591214" y="1182426"/>
                    </a:cubicBezTo>
                    <a:close/>
                    <a:moveTo>
                      <a:pt x="591214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4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4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5" name="Google Shape;775;p11"/>
              <p:cNvSpPr/>
              <p:nvPr/>
            </p:nvSpPr>
            <p:spPr>
              <a:xfrm rot="5400000" flipH="1">
                <a:off x="3181186" y="4645164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7" y="0"/>
                      <a:pt x="989599" y="221941"/>
                      <a:pt x="989599" y="494799"/>
                    </a:cubicBezTo>
                    <a:cubicBezTo>
                      <a:pt x="989599" y="767658"/>
                      <a:pt x="767657" y="989599"/>
                      <a:pt x="494800" y="989599"/>
                    </a:cubicBezTo>
                    <a:close/>
                    <a:moveTo>
                      <a:pt x="494800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89" y="981376"/>
                      <a:pt x="981316" y="763150"/>
                      <a:pt x="981316" y="494860"/>
                    </a:cubicBezTo>
                    <a:cubicBezTo>
                      <a:pt x="981316" y="226570"/>
                      <a:pt x="763089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6" name="Google Shape;776;p11"/>
              <p:cNvSpPr/>
              <p:nvPr/>
            </p:nvSpPr>
            <p:spPr>
              <a:xfrm rot="5400000" flipH="1">
                <a:off x="3257664" y="4721642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6" y="635857"/>
                      <a:pt x="817356" y="412820"/>
                    </a:cubicBezTo>
                    <a:cubicBezTo>
                      <a:pt x="817356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7" name="Google Shape;777;p11"/>
              <p:cNvSpPr/>
              <p:nvPr/>
            </p:nvSpPr>
            <p:spPr>
              <a:xfrm rot="8100000" flipH="1">
                <a:off x="1714602" y="4198391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50"/>
                      <a:pt x="325450" y="0"/>
                      <a:pt x="726912" y="0"/>
                    </a:cubicBezTo>
                    <a:cubicBezTo>
                      <a:pt x="1128374" y="0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8" name="Google Shape;778;p11"/>
              <p:cNvSpPr/>
              <p:nvPr/>
            </p:nvSpPr>
            <p:spPr>
              <a:xfrm rot="5400000" flipH="1">
                <a:off x="1841498" y="4326619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4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4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181" y="1182427"/>
                      <a:pt x="591214" y="1182427"/>
                    </a:cubicBezTo>
                    <a:close/>
                    <a:moveTo>
                      <a:pt x="591214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4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4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9" name="Google Shape;779;p11"/>
              <p:cNvSpPr/>
              <p:nvPr/>
            </p:nvSpPr>
            <p:spPr>
              <a:xfrm rot="5400000" flipH="1">
                <a:off x="1931500" y="4416564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7" y="0"/>
                      <a:pt x="989599" y="221941"/>
                      <a:pt x="989599" y="494799"/>
                    </a:cubicBezTo>
                    <a:cubicBezTo>
                      <a:pt x="989599" y="767657"/>
                      <a:pt x="767657" y="989598"/>
                      <a:pt x="494800" y="989598"/>
                    </a:cubicBezTo>
                    <a:close/>
                    <a:moveTo>
                      <a:pt x="494800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89" y="981376"/>
                      <a:pt x="981316" y="763150"/>
                      <a:pt x="981316" y="494860"/>
                    </a:cubicBezTo>
                    <a:cubicBezTo>
                      <a:pt x="981316" y="226570"/>
                      <a:pt x="763089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0" name="Google Shape;780;p11"/>
              <p:cNvSpPr/>
              <p:nvPr/>
            </p:nvSpPr>
            <p:spPr>
              <a:xfrm rot="5400000" flipH="1">
                <a:off x="2007979" y="4493042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6" y="635857"/>
                      <a:pt x="817356" y="412820"/>
                    </a:cubicBezTo>
                    <a:cubicBezTo>
                      <a:pt x="817356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1" name="Google Shape;781;p11"/>
              <p:cNvSpPr/>
              <p:nvPr/>
            </p:nvSpPr>
            <p:spPr>
              <a:xfrm rot="8100000" flipH="1">
                <a:off x="464845" y="4503119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4"/>
                      <a:pt x="726912" y="1453824"/>
                    </a:cubicBezTo>
                    <a:cubicBezTo>
                      <a:pt x="325450" y="1453824"/>
                      <a:pt x="0" y="1128374"/>
                      <a:pt x="0" y="726912"/>
                    </a:cubicBezTo>
                    <a:cubicBezTo>
                      <a:pt x="0" y="325450"/>
                      <a:pt x="325450" y="1"/>
                      <a:pt x="726912" y="1"/>
                    </a:cubicBezTo>
                    <a:cubicBezTo>
                      <a:pt x="1128374" y="1"/>
                      <a:pt x="1453824" y="325450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2" name="Google Shape;782;p11"/>
              <p:cNvSpPr/>
              <p:nvPr/>
            </p:nvSpPr>
            <p:spPr>
              <a:xfrm rot="5400000" flipH="1">
                <a:off x="591812" y="4631419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4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4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1" y="1182427"/>
                      <a:pt x="591214" y="1182427"/>
                    </a:cubicBezTo>
                    <a:close/>
                    <a:moveTo>
                      <a:pt x="591214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4" y="1174143"/>
                    </a:cubicBezTo>
                    <a:cubicBezTo>
                      <a:pt x="912613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3" y="8283"/>
                      <a:pt x="591214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11"/>
              <p:cNvSpPr/>
              <p:nvPr/>
            </p:nvSpPr>
            <p:spPr>
              <a:xfrm rot="5400000" flipH="1">
                <a:off x="681814" y="4721364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7" y="0"/>
                      <a:pt x="989599" y="221941"/>
                      <a:pt x="989599" y="494799"/>
                    </a:cubicBezTo>
                    <a:cubicBezTo>
                      <a:pt x="989599" y="767657"/>
                      <a:pt x="767657" y="989599"/>
                      <a:pt x="494800" y="989599"/>
                    </a:cubicBezTo>
                    <a:close/>
                    <a:moveTo>
                      <a:pt x="494800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89" y="981376"/>
                      <a:pt x="981316" y="763150"/>
                      <a:pt x="981316" y="494860"/>
                    </a:cubicBezTo>
                    <a:cubicBezTo>
                      <a:pt x="981316" y="226570"/>
                      <a:pt x="763089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4" name="Google Shape;784;p11"/>
              <p:cNvSpPr/>
              <p:nvPr/>
            </p:nvSpPr>
            <p:spPr>
              <a:xfrm rot="5400000" flipH="1">
                <a:off x="758293" y="4797842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6"/>
                      <a:pt x="412820" y="817356"/>
                    </a:cubicBezTo>
                    <a:cubicBezTo>
                      <a:pt x="635918" y="817356"/>
                      <a:pt x="817356" y="635857"/>
                      <a:pt x="817356" y="412820"/>
                    </a:cubicBezTo>
                    <a:cubicBezTo>
                      <a:pt x="817356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5" name="Google Shape;785;p11"/>
            <p:cNvSpPr/>
            <p:nvPr/>
          </p:nvSpPr>
          <p:spPr>
            <a:xfrm rot="-8805783" flipH="1">
              <a:off x="6971857" y="-171598"/>
              <a:ext cx="3402194" cy="2373395"/>
            </a:xfrm>
            <a:custGeom>
              <a:avLst/>
              <a:gdLst/>
              <a:ahLst/>
              <a:cxnLst/>
              <a:rect l="l" t="t" r="r" b="b"/>
              <a:pathLst>
                <a:path w="4311564" h="3007778" extrusionOk="0">
                  <a:moveTo>
                    <a:pt x="4311530" y="0"/>
                  </a:moveTo>
                  <a:cubicBezTo>
                    <a:pt x="4248413" y="28797"/>
                    <a:pt x="4190715" y="65514"/>
                    <a:pt x="4143681" y="105392"/>
                  </a:cubicBezTo>
                  <a:cubicBezTo>
                    <a:pt x="3999070" y="228014"/>
                    <a:pt x="3902328" y="382212"/>
                    <a:pt x="3728052" y="482220"/>
                  </a:cubicBezTo>
                  <a:cubicBezTo>
                    <a:pt x="3525291" y="598589"/>
                    <a:pt x="3251737" y="622419"/>
                    <a:pt x="3022090" y="708254"/>
                  </a:cubicBezTo>
                  <a:cubicBezTo>
                    <a:pt x="2788240" y="795653"/>
                    <a:pt x="2603161" y="950163"/>
                    <a:pt x="2515832" y="1130900"/>
                  </a:cubicBezTo>
                  <a:cubicBezTo>
                    <a:pt x="2428503" y="1311637"/>
                    <a:pt x="2439828" y="1516620"/>
                    <a:pt x="2546887" y="1691626"/>
                  </a:cubicBezTo>
                  <a:cubicBezTo>
                    <a:pt x="2600834" y="1779823"/>
                    <a:pt x="2674129" y="1891503"/>
                    <a:pt x="2583500" y="1961950"/>
                  </a:cubicBezTo>
                  <a:cubicBezTo>
                    <a:pt x="2516735" y="2013812"/>
                    <a:pt x="2400575" y="2005093"/>
                    <a:pt x="2313767" y="2037503"/>
                  </a:cubicBezTo>
                  <a:cubicBezTo>
                    <a:pt x="2152587" y="2097633"/>
                    <a:pt x="2151475" y="2264266"/>
                    <a:pt x="2054420" y="2375703"/>
                  </a:cubicBezTo>
                  <a:cubicBezTo>
                    <a:pt x="1936105" y="2511560"/>
                    <a:pt x="1685234" y="2549874"/>
                    <a:pt x="1465175" y="2537543"/>
                  </a:cubicBezTo>
                  <a:cubicBezTo>
                    <a:pt x="1245116" y="2525211"/>
                    <a:pt x="1028426" y="2475155"/>
                    <a:pt x="808193" y="2485437"/>
                  </a:cubicBezTo>
                  <a:cubicBezTo>
                    <a:pt x="566318" y="2496727"/>
                    <a:pt x="332990" y="2584612"/>
                    <a:pt x="180355" y="2721927"/>
                  </a:cubicBezTo>
                  <a:cubicBezTo>
                    <a:pt x="88823" y="2804289"/>
                    <a:pt x="27164" y="2903672"/>
                    <a:pt x="0" y="3007779"/>
                  </a:cubicBezTo>
                  <a:lnTo>
                    <a:pt x="4311565" y="3007779"/>
                  </a:lnTo>
                  <a:lnTo>
                    <a:pt x="431156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86" name="Google Shape;786;p11"/>
            <p:cNvGrpSpPr/>
            <p:nvPr/>
          </p:nvGrpSpPr>
          <p:grpSpPr>
            <a:xfrm>
              <a:off x="8074728" y="155143"/>
              <a:ext cx="374094" cy="384230"/>
              <a:chOff x="4333292" y="7131742"/>
              <a:chExt cx="477404" cy="490340"/>
            </a:xfrm>
          </p:grpSpPr>
          <p:sp>
            <p:nvSpPr>
              <p:cNvPr id="787" name="Google Shape;787;p11"/>
              <p:cNvSpPr/>
              <p:nvPr/>
            </p:nvSpPr>
            <p:spPr>
              <a:xfrm>
                <a:off x="4426751" y="7236417"/>
                <a:ext cx="277956" cy="277815"/>
              </a:xfrm>
              <a:custGeom>
                <a:avLst/>
                <a:gdLst/>
                <a:ahLst/>
                <a:cxnLst/>
                <a:rect l="l" t="t" r="r" b="b"/>
                <a:pathLst>
                  <a:path w="277956" h="277815" extrusionOk="0">
                    <a:moveTo>
                      <a:pt x="247732" y="226317"/>
                    </a:moveTo>
                    <a:cubicBezTo>
                      <a:pt x="191320" y="296861"/>
                      <a:pt x="79915" y="294534"/>
                      <a:pt x="26396" y="221777"/>
                    </a:cubicBezTo>
                    <a:cubicBezTo>
                      <a:pt x="-26724" y="149474"/>
                      <a:pt x="3752" y="42835"/>
                      <a:pt x="87178" y="9692"/>
                    </a:cubicBezTo>
                    <a:cubicBezTo>
                      <a:pt x="145520" y="-13520"/>
                      <a:pt x="214021" y="6060"/>
                      <a:pt x="251251" y="56683"/>
                    </a:cubicBezTo>
                    <a:cubicBezTo>
                      <a:pt x="288197" y="106909"/>
                      <a:pt x="286608" y="177680"/>
                      <a:pt x="247732" y="2263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8" name="Google Shape;788;p11"/>
              <p:cNvSpPr/>
              <p:nvPr/>
            </p:nvSpPr>
            <p:spPr>
              <a:xfrm>
                <a:off x="4510014" y="7405670"/>
                <a:ext cx="198386" cy="216412"/>
              </a:xfrm>
              <a:custGeom>
                <a:avLst/>
                <a:gdLst/>
                <a:ahLst/>
                <a:cxnLst/>
                <a:rect l="l" t="t" r="r" b="b"/>
                <a:pathLst>
                  <a:path w="198386" h="216412" extrusionOk="0">
                    <a:moveTo>
                      <a:pt x="22303" y="189582"/>
                    </a:moveTo>
                    <a:cubicBezTo>
                      <a:pt x="5959" y="168981"/>
                      <a:pt x="-4144" y="141456"/>
                      <a:pt x="1645" y="115122"/>
                    </a:cubicBezTo>
                    <a:cubicBezTo>
                      <a:pt x="7774" y="87257"/>
                      <a:pt x="29908" y="67393"/>
                      <a:pt x="45117" y="44465"/>
                    </a:cubicBezTo>
                    <a:cubicBezTo>
                      <a:pt x="52042" y="34023"/>
                      <a:pt x="57830" y="22842"/>
                      <a:pt x="60441" y="10527"/>
                    </a:cubicBezTo>
                    <a:cubicBezTo>
                      <a:pt x="61065" y="7576"/>
                      <a:pt x="61576" y="-3207"/>
                      <a:pt x="66513" y="936"/>
                    </a:cubicBezTo>
                    <a:cubicBezTo>
                      <a:pt x="68556" y="2638"/>
                      <a:pt x="70316" y="4852"/>
                      <a:pt x="72132" y="6724"/>
                    </a:cubicBezTo>
                    <a:cubicBezTo>
                      <a:pt x="91485" y="26418"/>
                      <a:pt x="116002" y="34023"/>
                      <a:pt x="140690" y="44578"/>
                    </a:cubicBezTo>
                    <a:cubicBezTo>
                      <a:pt x="166341" y="55589"/>
                      <a:pt x="187908" y="73125"/>
                      <a:pt x="195399" y="100991"/>
                    </a:cubicBezTo>
                    <a:cubicBezTo>
                      <a:pt x="201415" y="123408"/>
                      <a:pt x="198748" y="157403"/>
                      <a:pt x="183708" y="176075"/>
                    </a:cubicBezTo>
                    <a:cubicBezTo>
                      <a:pt x="175252" y="186517"/>
                      <a:pt x="164072" y="192136"/>
                      <a:pt x="151415" y="195881"/>
                    </a:cubicBezTo>
                    <a:cubicBezTo>
                      <a:pt x="138306" y="199741"/>
                      <a:pt x="125536" y="204565"/>
                      <a:pt x="112597" y="208991"/>
                    </a:cubicBezTo>
                    <a:cubicBezTo>
                      <a:pt x="87909" y="217561"/>
                      <a:pt x="60498" y="221364"/>
                      <a:pt x="37854" y="205529"/>
                    </a:cubicBezTo>
                    <a:cubicBezTo>
                      <a:pt x="31838" y="201046"/>
                      <a:pt x="26786" y="195427"/>
                      <a:pt x="22247" y="189525"/>
                    </a:cubicBezTo>
                    <a:cubicBezTo>
                      <a:pt x="16458" y="182261"/>
                      <a:pt x="26503" y="194973"/>
                      <a:pt x="22247" y="1895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9" name="Google Shape;789;p11"/>
              <p:cNvSpPr/>
              <p:nvPr/>
            </p:nvSpPr>
            <p:spPr>
              <a:xfrm>
                <a:off x="4547203" y="7414192"/>
                <a:ext cx="95251" cy="108706"/>
              </a:xfrm>
              <a:custGeom>
                <a:avLst/>
                <a:gdLst/>
                <a:ahLst/>
                <a:cxnLst/>
                <a:rect l="l" t="t" r="r" b="b"/>
                <a:pathLst>
                  <a:path w="95251" h="108706" extrusionOk="0">
                    <a:moveTo>
                      <a:pt x="63093" y="96442"/>
                    </a:moveTo>
                    <a:cubicBezTo>
                      <a:pt x="43343" y="104160"/>
                      <a:pt x="8497" y="122889"/>
                      <a:pt x="835" y="89631"/>
                    </a:cubicBezTo>
                    <a:cubicBezTo>
                      <a:pt x="-2116" y="76919"/>
                      <a:pt x="3332" y="63695"/>
                      <a:pt x="8213" y="52174"/>
                    </a:cubicBezTo>
                    <a:cubicBezTo>
                      <a:pt x="13945" y="38724"/>
                      <a:pt x="20301" y="25387"/>
                      <a:pt x="24898" y="11426"/>
                    </a:cubicBezTo>
                    <a:cubicBezTo>
                      <a:pt x="25636" y="9213"/>
                      <a:pt x="27566" y="-1968"/>
                      <a:pt x="31481" y="302"/>
                    </a:cubicBezTo>
                    <a:cubicBezTo>
                      <a:pt x="35795" y="2800"/>
                      <a:pt x="39200" y="7907"/>
                      <a:pt x="42775" y="11313"/>
                    </a:cubicBezTo>
                    <a:cubicBezTo>
                      <a:pt x="53388" y="21358"/>
                      <a:pt x="64909" y="30211"/>
                      <a:pt x="75975" y="39746"/>
                    </a:cubicBezTo>
                    <a:cubicBezTo>
                      <a:pt x="86021" y="48372"/>
                      <a:pt x="97485" y="60290"/>
                      <a:pt x="94875" y="74876"/>
                    </a:cubicBezTo>
                    <a:cubicBezTo>
                      <a:pt x="91980" y="90823"/>
                      <a:pt x="75351" y="91901"/>
                      <a:pt x="63036" y="96442"/>
                    </a:cubicBezTo>
                    <a:cubicBezTo>
                      <a:pt x="59347" y="97917"/>
                      <a:pt x="65250" y="95590"/>
                      <a:pt x="63036" y="96442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0" name="Google Shape;790;p11"/>
              <p:cNvSpPr/>
              <p:nvPr/>
            </p:nvSpPr>
            <p:spPr>
              <a:xfrm>
                <a:off x="4333292" y="7368918"/>
                <a:ext cx="206632" cy="195757"/>
              </a:xfrm>
              <a:custGeom>
                <a:avLst/>
                <a:gdLst/>
                <a:ahLst/>
                <a:cxnLst/>
                <a:rect l="l" t="t" r="r" b="b"/>
                <a:pathLst>
                  <a:path w="206632" h="195757" extrusionOk="0">
                    <a:moveTo>
                      <a:pt x="13216" y="42909"/>
                    </a:moveTo>
                    <a:cubicBezTo>
                      <a:pt x="28426" y="21173"/>
                      <a:pt x="50447" y="3012"/>
                      <a:pt x="77688" y="344"/>
                    </a:cubicBezTo>
                    <a:cubicBezTo>
                      <a:pt x="105894" y="-2437"/>
                      <a:pt x="131262" y="12319"/>
                      <a:pt x="157539" y="19754"/>
                    </a:cubicBezTo>
                    <a:cubicBezTo>
                      <a:pt x="168719" y="22932"/>
                      <a:pt x="180467" y="25089"/>
                      <a:pt x="192101" y="24294"/>
                    </a:cubicBezTo>
                    <a:cubicBezTo>
                      <a:pt x="194201" y="24067"/>
                      <a:pt x="206801" y="21456"/>
                      <a:pt x="206630" y="24805"/>
                    </a:cubicBezTo>
                    <a:cubicBezTo>
                      <a:pt x="206346" y="30140"/>
                      <a:pt x="200444" y="36836"/>
                      <a:pt x="198344" y="41717"/>
                    </a:cubicBezTo>
                    <a:cubicBezTo>
                      <a:pt x="188015" y="65894"/>
                      <a:pt x="190172" y="92624"/>
                      <a:pt x="186824" y="118163"/>
                    </a:cubicBezTo>
                    <a:cubicBezTo>
                      <a:pt x="183191" y="145688"/>
                      <a:pt x="170365" y="169978"/>
                      <a:pt x="145280" y="183485"/>
                    </a:cubicBezTo>
                    <a:cubicBezTo>
                      <a:pt x="125303" y="194042"/>
                      <a:pt x="93351" y="200965"/>
                      <a:pt x="72183" y="190750"/>
                    </a:cubicBezTo>
                    <a:cubicBezTo>
                      <a:pt x="60378" y="185075"/>
                      <a:pt x="53455" y="176278"/>
                      <a:pt x="45906" y="165949"/>
                    </a:cubicBezTo>
                    <a:cubicBezTo>
                      <a:pt x="37677" y="154655"/>
                      <a:pt x="29051" y="143702"/>
                      <a:pt x="20765" y="132465"/>
                    </a:cubicBezTo>
                    <a:cubicBezTo>
                      <a:pt x="6520" y="113112"/>
                      <a:pt x="-4774" y="89560"/>
                      <a:pt x="2036" y="65156"/>
                    </a:cubicBezTo>
                    <a:cubicBezTo>
                      <a:pt x="4307" y="56984"/>
                      <a:pt x="8336" y="49776"/>
                      <a:pt x="13160" y="42852"/>
                    </a:cubicBezTo>
                    <a:cubicBezTo>
                      <a:pt x="15884" y="38993"/>
                      <a:pt x="9130" y="48584"/>
                      <a:pt x="13160" y="4285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1" name="Google Shape;791;p11"/>
              <p:cNvSpPr/>
              <p:nvPr/>
            </p:nvSpPr>
            <p:spPr>
              <a:xfrm>
                <a:off x="4425543" y="7393163"/>
                <a:ext cx="107114" cy="90490"/>
              </a:xfrm>
              <a:custGeom>
                <a:avLst/>
                <a:gdLst/>
                <a:ahLst/>
                <a:cxnLst/>
                <a:rect l="l" t="t" r="r" b="b"/>
                <a:pathLst>
                  <a:path w="107114" h="90490" extrusionOk="0">
                    <a:moveTo>
                      <a:pt x="25504" y="66677"/>
                    </a:moveTo>
                    <a:cubicBezTo>
                      <a:pt x="17048" y="55383"/>
                      <a:pt x="4392" y="46700"/>
                      <a:pt x="760" y="32399"/>
                    </a:cubicBezTo>
                    <a:cubicBezTo>
                      <a:pt x="-3213" y="16735"/>
                      <a:pt x="8989" y="4420"/>
                      <a:pt x="23461" y="1355"/>
                    </a:cubicBezTo>
                    <a:cubicBezTo>
                      <a:pt x="38727" y="-1880"/>
                      <a:pt x="55129" y="1525"/>
                      <a:pt x="70452" y="2830"/>
                    </a:cubicBezTo>
                    <a:cubicBezTo>
                      <a:pt x="77319" y="3398"/>
                      <a:pt x="84186" y="3965"/>
                      <a:pt x="91054" y="4192"/>
                    </a:cubicBezTo>
                    <a:cubicBezTo>
                      <a:pt x="93664" y="4306"/>
                      <a:pt x="108136" y="2660"/>
                      <a:pt x="107058" y="6860"/>
                    </a:cubicBezTo>
                    <a:cubicBezTo>
                      <a:pt x="104561" y="16848"/>
                      <a:pt x="97296" y="26837"/>
                      <a:pt x="93323" y="36542"/>
                    </a:cubicBezTo>
                    <a:cubicBezTo>
                      <a:pt x="90826" y="42728"/>
                      <a:pt x="88386" y="48914"/>
                      <a:pt x="86003" y="55100"/>
                    </a:cubicBezTo>
                    <a:cubicBezTo>
                      <a:pt x="81065" y="67869"/>
                      <a:pt x="74992" y="83363"/>
                      <a:pt x="61202" y="88811"/>
                    </a:cubicBezTo>
                    <a:cubicBezTo>
                      <a:pt x="43040" y="95962"/>
                      <a:pt x="34584" y="78709"/>
                      <a:pt x="25447" y="66677"/>
                    </a:cubicBezTo>
                    <a:cubicBezTo>
                      <a:pt x="24256" y="65088"/>
                      <a:pt x="26866" y="68550"/>
                      <a:pt x="25447" y="66677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2" name="Google Shape;792;p11"/>
              <p:cNvSpPr/>
              <p:nvPr/>
            </p:nvSpPr>
            <p:spPr>
              <a:xfrm>
                <a:off x="4340617" y="7174784"/>
                <a:ext cx="201165" cy="193889"/>
              </a:xfrm>
              <a:custGeom>
                <a:avLst/>
                <a:gdLst/>
                <a:ahLst/>
                <a:cxnLst/>
                <a:rect l="l" t="t" r="r" b="b"/>
                <a:pathLst>
                  <a:path w="201165" h="193889" extrusionOk="0">
                    <a:moveTo>
                      <a:pt x="122860" y="3562"/>
                    </a:moveTo>
                    <a:cubicBezTo>
                      <a:pt x="148285" y="11621"/>
                      <a:pt x="172291" y="26433"/>
                      <a:pt x="183301" y="51802"/>
                    </a:cubicBezTo>
                    <a:cubicBezTo>
                      <a:pt x="194198" y="76886"/>
                      <a:pt x="188863" y="104582"/>
                      <a:pt x="189374" y="130972"/>
                    </a:cubicBezTo>
                    <a:cubicBezTo>
                      <a:pt x="189601" y="143514"/>
                      <a:pt x="191304" y="156340"/>
                      <a:pt x="196071" y="168031"/>
                    </a:cubicBezTo>
                    <a:cubicBezTo>
                      <a:pt x="197092" y="170301"/>
                      <a:pt x="202540" y="178871"/>
                      <a:pt x="200838" y="181311"/>
                    </a:cubicBezTo>
                    <a:cubicBezTo>
                      <a:pt x="199987" y="184149"/>
                      <a:pt x="186139" y="180290"/>
                      <a:pt x="183925" y="179893"/>
                    </a:cubicBezTo>
                    <a:cubicBezTo>
                      <a:pt x="158898" y="176544"/>
                      <a:pt x="135061" y="185511"/>
                      <a:pt x="111055" y="190789"/>
                    </a:cubicBezTo>
                    <a:cubicBezTo>
                      <a:pt x="84495" y="196635"/>
                      <a:pt x="57197" y="195273"/>
                      <a:pt x="35233" y="177452"/>
                    </a:cubicBezTo>
                    <a:cubicBezTo>
                      <a:pt x="17016" y="162696"/>
                      <a:pt x="-1940" y="132731"/>
                      <a:pt x="160" y="108214"/>
                    </a:cubicBezTo>
                    <a:cubicBezTo>
                      <a:pt x="1295" y="95104"/>
                      <a:pt x="6971" y="84775"/>
                      <a:pt x="14689" y="74503"/>
                    </a:cubicBezTo>
                    <a:cubicBezTo>
                      <a:pt x="23486" y="62812"/>
                      <a:pt x="31318" y="50439"/>
                      <a:pt x="40000" y="38692"/>
                    </a:cubicBezTo>
                    <a:cubicBezTo>
                      <a:pt x="55664" y="17409"/>
                      <a:pt x="76152" y="-1546"/>
                      <a:pt x="104302" y="100"/>
                    </a:cubicBezTo>
                    <a:cubicBezTo>
                      <a:pt x="110601" y="440"/>
                      <a:pt x="116901" y="1632"/>
                      <a:pt x="122916" y="3618"/>
                    </a:cubicBezTo>
                    <a:cubicBezTo>
                      <a:pt x="132054" y="6513"/>
                      <a:pt x="116106" y="1348"/>
                      <a:pt x="122916" y="36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3" name="Google Shape;793;p11"/>
              <p:cNvSpPr/>
              <p:nvPr/>
            </p:nvSpPr>
            <p:spPr>
              <a:xfrm>
                <a:off x="4435128" y="7254852"/>
                <a:ext cx="98913" cy="97048"/>
              </a:xfrm>
              <a:custGeom>
                <a:avLst/>
                <a:gdLst/>
                <a:ahLst/>
                <a:cxnLst/>
                <a:rect l="l" t="t" r="r" b="b"/>
                <a:pathLst>
                  <a:path w="98913" h="97048" extrusionOk="0">
                    <a:moveTo>
                      <a:pt x="15068" y="37907"/>
                    </a:moveTo>
                    <a:cubicBezTo>
                      <a:pt x="23694" y="25762"/>
                      <a:pt x="28235" y="9190"/>
                      <a:pt x="42649" y="2323"/>
                    </a:cubicBezTo>
                    <a:cubicBezTo>
                      <a:pt x="58540" y="-5282"/>
                      <a:pt x="73126" y="7034"/>
                      <a:pt x="79255" y="21165"/>
                    </a:cubicBezTo>
                    <a:cubicBezTo>
                      <a:pt x="88563" y="42561"/>
                      <a:pt x="89754" y="66908"/>
                      <a:pt x="97473" y="88985"/>
                    </a:cubicBezTo>
                    <a:cubicBezTo>
                      <a:pt x="98721" y="92560"/>
                      <a:pt x="100878" y="97668"/>
                      <a:pt x="95033" y="96987"/>
                    </a:cubicBezTo>
                    <a:cubicBezTo>
                      <a:pt x="87257" y="96022"/>
                      <a:pt x="79539" y="94433"/>
                      <a:pt x="71707" y="93752"/>
                    </a:cubicBezTo>
                    <a:cubicBezTo>
                      <a:pt x="62626" y="92901"/>
                      <a:pt x="53489" y="92447"/>
                      <a:pt x="44409" y="91822"/>
                    </a:cubicBezTo>
                    <a:cubicBezTo>
                      <a:pt x="30107" y="90858"/>
                      <a:pt x="12344" y="89893"/>
                      <a:pt x="3547" y="76726"/>
                    </a:cubicBezTo>
                    <a:cubicBezTo>
                      <a:pt x="-6385" y="61800"/>
                      <a:pt x="6839" y="49598"/>
                      <a:pt x="15124" y="37964"/>
                    </a:cubicBezTo>
                    <a:cubicBezTo>
                      <a:pt x="17452" y="34729"/>
                      <a:pt x="13762" y="39894"/>
                      <a:pt x="15124" y="37964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4" name="Google Shape;794;p11"/>
              <p:cNvSpPr/>
              <p:nvPr/>
            </p:nvSpPr>
            <p:spPr>
              <a:xfrm>
                <a:off x="4524624" y="7131742"/>
                <a:ext cx="197137" cy="214791"/>
              </a:xfrm>
              <a:custGeom>
                <a:avLst/>
                <a:gdLst/>
                <a:ahLst/>
                <a:cxnLst/>
                <a:rect l="l" t="t" r="r" b="b"/>
                <a:pathLst>
                  <a:path w="197137" h="214791" extrusionOk="0">
                    <a:moveTo>
                      <a:pt x="197021" y="85707"/>
                    </a:moveTo>
                    <a:cubicBezTo>
                      <a:pt x="197190" y="113630"/>
                      <a:pt x="189813" y="142403"/>
                      <a:pt x="167112" y="160564"/>
                    </a:cubicBezTo>
                    <a:cubicBezTo>
                      <a:pt x="145035" y="178271"/>
                      <a:pt x="115580" y="180882"/>
                      <a:pt x="90041" y="191040"/>
                    </a:cubicBezTo>
                    <a:cubicBezTo>
                      <a:pt x="79259" y="195297"/>
                      <a:pt x="69440" y="200688"/>
                      <a:pt x="60700" y="208293"/>
                    </a:cubicBezTo>
                    <a:cubicBezTo>
                      <a:pt x="59508" y="209315"/>
                      <a:pt x="52074" y="217998"/>
                      <a:pt x="50712" y="213515"/>
                    </a:cubicBezTo>
                    <a:cubicBezTo>
                      <a:pt x="48952" y="207782"/>
                      <a:pt x="49123" y="201369"/>
                      <a:pt x="47817" y="195467"/>
                    </a:cubicBezTo>
                    <a:cubicBezTo>
                      <a:pt x="41631" y="167885"/>
                      <a:pt x="21881" y="146716"/>
                      <a:pt x="9623" y="121972"/>
                    </a:cubicBezTo>
                    <a:cubicBezTo>
                      <a:pt x="-2295" y="97966"/>
                      <a:pt x="-3884" y="70838"/>
                      <a:pt x="9055" y="46888"/>
                    </a:cubicBezTo>
                    <a:cubicBezTo>
                      <a:pt x="20973" y="24812"/>
                      <a:pt x="44696" y="521"/>
                      <a:pt x="71313" y="11"/>
                    </a:cubicBezTo>
                    <a:cubicBezTo>
                      <a:pt x="84820" y="-273"/>
                      <a:pt x="96852" y="5232"/>
                      <a:pt x="109508" y="9205"/>
                    </a:cubicBezTo>
                    <a:cubicBezTo>
                      <a:pt x="122958" y="13631"/>
                      <a:pt x="136692" y="16923"/>
                      <a:pt x="149972" y="22087"/>
                    </a:cubicBezTo>
                    <a:cubicBezTo>
                      <a:pt x="174320" y="31565"/>
                      <a:pt x="193161" y="49669"/>
                      <a:pt x="196396" y="76343"/>
                    </a:cubicBezTo>
                    <a:cubicBezTo>
                      <a:pt x="196793" y="79464"/>
                      <a:pt x="196964" y="82643"/>
                      <a:pt x="197134" y="85764"/>
                    </a:cubicBezTo>
                    <a:cubicBezTo>
                      <a:pt x="197190" y="95412"/>
                      <a:pt x="196623" y="72200"/>
                      <a:pt x="197134" y="8576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5" name="Google Shape;795;p11"/>
              <p:cNvSpPr/>
              <p:nvPr/>
            </p:nvSpPr>
            <p:spPr>
              <a:xfrm>
                <a:off x="4562577" y="7233448"/>
                <a:ext cx="94710" cy="104442"/>
              </a:xfrm>
              <a:custGeom>
                <a:avLst/>
                <a:gdLst/>
                <a:ahLst/>
                <a:cxnLst/>
                <a:rect l="l" t="t" r="r" b="b"/>
                <a:pathLst>
                  <a:path w="94710" h="104442" extrusionOk="0">
                    <a:moveTo>
                      <a:pt x="46187" y="6759"/>
                    </a:moveTo>
                    <a:cubicBezTo>
                      <a:pt x="58616" y="10845"/>
                      <a:pt x="72917" y="10334"/>
                      <a:pt x="84041" y="18109"/>
                    </a:cubicBezTo>
                    <a:cubicBezTo>
                      <a:pt x="96015" y="26509"/>
                      <a:pt x="97775" y="41832"/>
                      <a:pt x="90000" y="53750"/>
                    </a:cubicBezTo>
                    <a:cubicBezTo>
                      <a:pt x="77003" y="73613"/>
                      <a:pt x="49422" y="82580"/>
                      <a:pt x="30353" y="95634"/>
                    </a:cubicBezTo>
                    <a:cubicBezTo>
                      <a:pt x="28026" y="97223"/>
                      <a:pt x="19173" y="105792"/>
                      <a:pt x="16165" y="104260"/>
                    </a:cubicBezTo>
                    <a:cubicBezTo>
                      <a:pt x="13100" y="102103"/>
                      <a:pt x="13384" y="90866"/>
                      <a:pt x="12760" y="87461"/>
                    </a:cubicBezTo>
                    <a:cubicBezTo>
                      <a:pt x="9979" y="72308"/>
                      <a:pt x="5268" y="57609"/>
                      <a:pt x="1976" y="42626"/>
                    </a:cubicBezTo>
                    <a:cubicBezTo>
                      <a:pt x="-918" y="29630"/>
                      <a:pt x="-2166" y="13626"/>
                      <a:pt x="9355" y="4318"/>
                    </a:cubicBezTo>
                    <a:cubicBezTo>
                      <a:pt x="20478" y="-4649"/>
                      <a:pt x="34780" y="2445"/>
                      <a:pt x="46244" y="6815"/>
                    </a:cubicBezTo>
                    <a:cubicBezTo>
                      <a:pt x="48116" y="7440"/>
                      <a:pt x="41760" y="5113"/>
                      <a:pt x="46244" y="6815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6" name="Google Shape;796;p11"/>
              <p:cNvSpPr/>
              <p:nvPr/>
            </p:nvSpPr>
            <p:spPr>
              <a:xfrm>
                <a:off x="4596980" y="7282991"/>
                <a:ext cx="213716" cy="199018"/>
              </a:xfrm>
              <a:custGeom>
                <a:avLst/>
                <a:gdLst/>
                <a:ahLst/>
                <a:cxnLst/>
                <a:rect l="l" t="t" r="r" b="b"/>
                <a:pathLst>
                  <a:path w="213716" h="199018" extrusionOk="0">
                    <a:moveTo>
                      <a:pt x="167230" y="192343"/>
                    </a:moveTo>
                    <a:cubicBezTo>
                      <a:pt x="142996" y="200515"/>
                      <a:pt x="115754" y="202672"/>
                      <a:pt x="92543" y="190243"/>
                    </a:cubicBezTo>
                    <a:cubicBezTo>
                      <a:pt x="67969" y="177076"/>
                      <a:pt x="54688" y="150856"/>
                      <a:pt x="39024" y="128950"/>
                    </a:cubicBezTo>
                    <a:cubicBezTo>
                      <a:pt x="32044" y="119415"/>
                      <a:pt x="23588" y="110391"/>
                      <a:pt x="13770" y="103808"/>
                    </a:cubicBezTo>
                    <a:cubicBezTo>
                      <a:pt x="9853" y="101198"/>
                      <a:pt x="5427" y="99268"/>
                      <a:pt x="1625" y="96544"/>
                    </a:cubicBezTo>
                    <a:cubicBezTo>
                      <a:pt x="-3823" y="92685"/>
                      <a:pt x="5938" y="89677"/>
                      <a:pt x="8832" y="88315"/>
                    </a:cubicBezTo>
                    <a:cubicBezTo>
                      <a:pt x="34144" y="75829"/>
                      <a:pt x="49240" y="53355"/>
                      <a:pt x="67514" y="32924"/>
                    </a:cubicBezTo>
                    <a:cubicBezTo>
                      <a:pt x="85562" y="12777"/>
                      <a:pt x="108717" y="-1468"/>
                      <a:pt x="136583" y="121"/>
                    </a:cubicBezTo>
                    <a:cubicBezTo>
                      <a:pt x="160986" y="1540"/>
                      <a:pt x="193279" y="15444"/>
                      <a:pt x="205991" y="37294"/>
                    </a:cubicBezTo>
                    <a:cubicBezTo>
                      <a:pt x="212858" y="49042"/>
                      <a:pt x="213142" y="61471"/>
                      <a:pt x="212858" y="74637"/>
                    </a:cubicBezTo>
                    <a:cubicBezTo>
                      <a:pt x="212518" y="89733"/>
                      <a:pt x="214163" y="104830"/>
                      <a:pt x="213596" y="119926"/>
                    </a:cubicBezTo>
                    <a:cubicBezTo>
                      <a:pt x="212632" y="147451"/>
                      <a:pt x="204743" y="174125"/>
                      <a:pt x="178523" y="187462"/>
                    </a:cubicBezTo>
                    <a:cubicBezTo>
                      <a:pt x="174834" y="189335"/>
                      <a:pt x="171031" y="190924"/>
                      <a:pt x="167173" y="192343"/>
                    </a:cubicBezTo>
                    <a:cubicBezTo>
                      <a:pt x="149011" y="198472"/>
                      <a:pt x="173643" y="190016"/>
                      <a:pt x="167173" y="19234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7" name="Google Shape;797;p11"/>
              <p:cNvSpPr/>
              <p:nvPr/>
            </p:nvSpPr>
            <p:spPr>
              <a:xfrm>
                <a:off x="4605929" y="7335099"/>
                <a:ext cx="104152" cy="96996"/>
              </a:xfrm>
              <a:custGeom>
                <a:avLst/>
                <a:gdLst/>
                <a:ahLst/>
                <a:cxnLst/>
                <a:rect l="l" t="t" r="r" b="b"/>
                <a:pathLst>
                  <a:path w="104152" h="96996" extrusionOk="0">
                    <a:moveTo>
                      <a:pt x="101868" y="39782"/>
                    </a:moveTo>
                    <a:cubicBezTo>
                      <a:pt x="101528" y="53006"/>
                      <a:pt x="106466" y="66059"/>
                      <a:pt x="102777" y="79282"/>
                    </a:cubicBezTo>
                    <a:cubicBezTo>
                      <a:pt x="99088" y="92279"/>
                      <a:pt x="86318" y="98862"/>
                      <a:pt x="73435" y="96535"/>
                    </a:cubicBezTo>
                    <a:cubicBezTo>
                      <a:pt x="59474" y="93981"/>
                      <a:pt x="48067" y="82971"/>
                      <a:pt x="37908" y="73834"/>
                    </a:cubicBezTo>
                    <a:cubicBezTo>
                      <a:pt x="27693" y="64640"/>
                      <a:pt x="17307" y="55560"/>
                      <a:pt x="6126" y="47614"/>
                    </a:cubicBezTo>
                    <a:cubicBezTo>
                      <a:pt x="4311" y="46309"/>
                      <a:pt x="-2330" y="43017"/>
                      <a:pt x="849" y="40293"/>
                    </a:cubicBezTo>
                    <a:cubicBezTo>
                      <a:pt x="5673" y="36150"/>
                      <a:pt x="12880" y="33880"/>
                      <a:pt x="18385" y="30759"/>
                    </a:cubicBezTo>
                    <a:cubicBezTo>
                      <a:pt x="30530" y="23892"/>
                      <a:pt x="41995" y="15833"/>
                      <a:pt x="54026" y="8739"/>
                    </a:cubicBezTo>
                    <a:cubicBezTo>
                      <a:pt x="64809" y="2382"/>
                      <a:pt x="78997" y="-3804"/>
                      <a:pt x="91142" y="2893"/>
                    </a:cubicBezTo>
                    <a:cubicBezTo>
                      <a:pt x="105217" y="10668"/>
                      <a:pt x="101755" y="26502"/>
                      <a:pt x="101925" y="39839"/>
                    </a:cubicBezTo>
                    <a:cubicBezTo>
                      <a:pt x="101812" y="43812"/>
                      <a:pt x="101868" y="35072"/>
                      <a:pt x="101925" y="39839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8" name="Google Shape;798;p11"/>
              <p:cNvSpPr/>
              <p:nvPr/>
            </p:nvSpPr>
            <p:spPr>
              <a:xfrm>
                <a:off x="4511996" y="7318980"/>
                <a:ext cx="100682" cy="108413"/>
              </a:xfrm>
              <a:custGeom>
                <a:avLst/>
                <a:gdLst/>
                <a:ahLst/>
                <a:cxnLst/>
                <a:rect l="l" t="t" r="r" b="b"/>
                <a:pathLst>
                  <a:path w="100682" h="108413" extrusionOk="0">
                    <a:moveTo>
                      <a:pt x="88028" y="80135"/>
                    </a:moveTo>
                    <a:cubicBezTo>
                      <a:pt x="94668" y="78489"/>
                      <a:pt x="100003" y="72360"/>
                      <a:pt x="100627" y="65493"/>
                    </a:cubicBezTo>
                    <a:cubicBezTo>
                      <a:pt x="100968" y="61577"/>
                      <a:pt x="99719" y="57547"/>
                      <a:pt x="97449" y="54369"/>
                    </a:cubicBezTo>
                    <a:cubicBezTo>
                      <a:pt x="99606" y="51759"/>
                      <a:pt x="100740" y="48240"/>
                      <a:pt x="100457" y="44835"/>
                    </a:cubicBezTo>
                    <a:cubicBezTo>
                      <a:pt x="99946" y="39386"/>
                      <a:pt x="96257" y="34392"/>
                      <a:pt x="91206" y="32236"/>
                    </a:cubicBezTo>
                    <a:cubicBezTo>
                      <a:pt x="89900" y="31668"/>
                      <a:pt x="88595" y="31328"/>
                      <a:pt x="87176" y="31157"/>
                    </a:cubicBezTo>
                    <a:cubicBezTo>
                      <a:pt x="88369" y="27695"/>
                      <a:pt x="88482" y="23836"/>
                      <a:pt x="86893" y="20544"/>
                    </a:cubicBezTo>
                    <a:cubicBezTo>
                      <a:pt x="84396" y="15380"/>
                      <a:pt x="78493" y="12145"/>
                      <a:pt x="72818" y="12769"/>
                    </a:cubicBezTo>
                    <a:cubicBezTo>
                      <a:pt x="70718" y="5505"/>
                      <a:pt x="63511" y="57"/>
                      <a:pt x="55906" y="0"/>
                    </a:cubicBezTo>
                    <a:cubicBezTo>
                      <a:pt x="48358" y="0"/>
                      <a:pt x="41036" y="5278"/>
                      <a:pt x="38823" y="12542"/>
                    </a:cubicBezTo>
                    <a:cubicBezTo>
                      <a:pt x="30935" y="8513"/>
                      <a:pt x="20492" y="10386"/>
                      <a:pt x="14476" y="16856"/>
                    </a:cubicBezTo>
                    <a:cubicBezTo>
                      <a:pt x="8460" y="23325"/>
                      <a:pt x="7326" y="33881"/>
                      <a:pt x="11922" y="41486"/>
                    </a:cubicBezTo>
                    <a:cubicBezTo>
                      <a:pt x="4885" y="43756"/>
                      <a:pt x="-166" y="50964"/>
                      <a:pt x="4" y="58342"/>
                    </a:cubicBezTo>
                    <a:cubicBezTo>
                      <a:pt x="231" y="65720"/>
                      <a:pt x="5679" y="72644"/>
                      <a:pt x="12830" y="74516"/>
                    </a:cubicBezTo>
                    <a:cubicBezTo>
                      <a:pt x="10901" y="80873"/>
                      <a:pt x="12887" y="88251"/>
                      <a:pt x="17768" y="92848"/>
                    </a:cubicBezTo>
                    <a:cubicBezTo>
                      <a:pt x="22648" y="97388"/>
                      <a:pt x="30140" y="98920"/>
                      <a:pt x="36383" y="96593"/>
                    </a:cubicBezTo>
                    <a:cubicBezTo>
                      <a:pt x="38653" y="103631"/>
                      <a:pt x="45917" y="108738"/>
                      <a:pt x="53352" y="108398"/>
                    </a:cubicBezTo>
                    <a:cubicBezTo>
                      <a:pt x="60730" y="108057"/>
                      <a:pt x="67597" y="102382"/>
                      <a:pt x="69243" y="95174"/>
                    </a:cubicBezTo>
                    <a:cubicBezTo>
                      <a:pt x="73669" y="98069"/>
                      <a:pt x="79912" y="97728"/>
                      <a:pt x="84055" y="94493"/>
                    </a:cubicBezTo>
                    <a:cubicBezTo>
                      <a:pt x="88198" y="91202"/>
                      <a:pt x="89900" y="85186"/>
                      <a:pt x="88085" y="8024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9" name="Google Shape;799;p11"/>
              <p:cNvSpPr/>
              <p:nvPr/>
            </p:nvSpPr>
            <p:spPr>
              <a:xfrm>
                <a:off x="4569659" y="7342363"/>
                <a:ext cx="17786" cy="17771"/>
              </a:xfrm>
              <a:custGeom>
                <a:avLst/>
                <a:gdLst/>
                <a:ahLst/>
                <a:cxnLst/>
                <a:rect l="l" t="t" r="r" b="b"/>
                <a:pathLst>
                  <a:path w="17786" h="17771" extrusionOk="0">
                    <a:moveTo>
                      <a:pt x="229" y="6866"/>
                    </a:moveTo>
                    <a:cubicBezTo>
                      <a:pt x="-509" y="10044"/>
                      <a:pt x="569" y="13563"/>
                      <a:pt x="3010" y="15663"/>
                    </a:cubicBezTo>
                    <a:cubicBezTo>
                      <a:pt x="6471" y="18670"/>
                      <a:pt x="12316" y="18443"/>
                      <a:pt x="15438" y="15095"/>
                    </a:cubicBezTo>
                    <a:cubicBezTo>
                      <a:pt x="18617" y="11747"/>
                      <a:pt x="18560" y="5901"/>
                      <a:pt x="15325" y="2666"/>
                    </a:cubicBezTo>
                    <a:cubicBezTo>
                      <a:pt x="13111" y="396"/>
                      <a:pt x="9592" y="-512"/>
                      <a:pt x="6528" y="283"/>
                    </a:cubicBezTo>
                    <a:cubicBezTo>
                      <a:pt x="3463" y="1134"/>
                      <a:pt x="966" y="3744"/>
                      <a:pt x="229" y="68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0" name="Google Shape;800;p11"/>
              <p:cNvSpPr/>
              <p:nvPr/>
            </p:nvSpPr>
            <p:spPr>
              <a:xfrm>
                <a:off x="4533976" y="7343723"/>
                <a:ext cx="29369" cy="25388"/>
              </a:xfrm>
              <a:custGeom>
                <a:avLst/>
                <a:gdLst/>
                <a:ahLst/>
                <a:cxnLst/>
                <a:rect l="l" t="t" r="r" b="b"/>
                <a:pathLst>
                  <a:path w="29369" h="25388" extrusionOk="0">
                    <a:moveTo>
                      <a:pt x="11280" y="398"/>
                    </a:moveTo>
                    <a:cubicBezTo>
                      <a:pt x="7819" y="1135"/>
                      <a:pt x="4584" y="2951"/>
                      <a:pt x="2484" y="5732"/>
                    </a:cubicBezTo>
                    <a:cubicBezTo>
                      <a:pt x="327" y="8513"/>
                      <a:pt x="-581" y="12316"/>
                      <a:pt x="384" y="15664"/>
                    </a:cubicBezTo>
                    <a:cubicBezTo>
                      <a:pt x="1973" y="21283"/>
                      <a:pt x="8046" y="24461"/>
                      <a:pt x="13835" y="25199"/>
                    </a:cubicBezTo>
                    <a:cubicBezTo>
                      <a:pt x="17353" y="25653"/>
                      <a:pt x="21099" y="25369"/>
                      <a:pt x="24107" y="23496"/>
                    </a:cubicBezTo>
                    <a:cubicBezTo>
                      <a:pt x="29442" y="20204"/>
                      <a:pt x="30917" y="12259"/>
                      <a:pt x="27625" y="6924"/>
                    </a:cubicBezTo>
                    <a:cubicBezTo>
                      <a:pt x="24391" y="1533"/>
                      <a:pt x="17410" y="-964"/>
                      <a:pt x="11224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1" name="Google Shape;801;p11"/>
              <p:cNvSpPr/>
              <p:nvPr/>
            </p:nvSpPr>
            <p:spPr>
              <a:xfrm>
                <a:off x="4577997" y="7371899"/>
                <a:ext cx="15288" cy="13993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3993" extrusionOk="0">
                    <a:moveTo>
                      <a:pt x="12946" y="4288"/>
                    </a:moveTo>
                    <a:cubicBezTo>
                      <a:pt x="10846" y="1791"/>
                      <a:pt x="7838" y="-480"/>
                      <a:pt x="4660" y="88"/>
                    </a:cubicBezTo>
                    <a:cubicBezTo>
                      <a:pt x="1141" y="769"/>
                      <a:pt x="-845" y="5139"/>
                      <a:pt x="347" y="8487"/>
                    </a:cubicBezTo>
                    <a:cubicBezTo>
                      <a:pt x="1539" y="11836"/>
                      <a:pt x="5228" y="13936"/>
                      <a:pt x="8803" y="13992"/>
                    </a:cubicBezTo>
                    <a:cubicBezTo>
                      <a:pt x="11527" y="14049"/>
                      <a:pt x="14705" y="12630"/>
                      <a:pt x="15216" y="9963"/>
                    </a:cubicBezTo>
                    <a:cubicBezTo>
                      <a:pt x="15613" y="7863"/>
                      <a:pt x="14308" y="5877"/>
                      <a:pt x="12946" y="428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2" name="Google Shape;802;p11"/>
              <p:cNvSpPr/>
              <p:nvPr/>
            </p:nvSpPr>
            <p:spPr>
              <a:xfrm>
                <a:off x="4544556" y="7382667"/>
                <a:ext cx="28123" cy="23428"/>
              </a:xfrm>
              <a:custGeom>
                <a:avLst/>
                <a:gdLst/>
                <a:ahLst/>
                <a:cxnLst/>
                <a:rect l="l" t="t" r="r" b="b"/>
                <a:pathLst>
                  <a:path w="28123" h="23428" extrusionOk="0">
                    <a:moveTo>
                      <a:pt x="7398" y="1521"/>
                    </a:moveTo>
                    <a:cubicBezTo>
                      <a:pt x="3596" y="3224"/>
                      <a:pt x="304" y="6686"/>
                      <a:pt x="20" y="10829"/>
                    </a:cubicBezTo>
                    <a:cubicBezTo>
                      <a:pt x="-206" y="14064"/>
                      <a:pt x="1496" y="17242"/>
                      <a:pt x="3937" y="19342"/>
                    </a:cubicBezTo>
                    <a:cubicBezTo>
                      <a:pt x="6376" y="21441"/>
                      <a:pt x="9555" y="22576"/>
                      <a:pt x="12790" y="23087"/>
                    </a:cubicBezTo>
                    <a:cubicBezTo>
                      <a:pt x="16308" y="23712"/>
                      <a:pt x="20111" y="23598"/>
                      <a:pt x="23176" y="21725"/>
                    </a:cubicBezTo>
                    <a:cubicBezTo>
                      <a:pt x="26864" y="19455"/>
                      <a:pt x="28737" y="14801"/>
                      <a:pt x="27943" y="10545"/>
                    </a:cubicBezTo>
                    <a:cubicBezTo>
                      <a:pt x="27148" y="6288"/>
                      <a:pt x="23970" y="2656"/>
                      <a:pt x="19997" y="1067"/>
                    </a:cubicBezTo>
                    <a:cubicBezTo>
                      <a:pt x="16025" y="-579"/>
                      <a:pt x="11371" y="-238"/>
                      <a:pt x="7455" y="15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3" name="Google Shape;803;p11"/>
              <p:cNvSpPr/>
              <p:nvPr/>
            </p:nvSpPr>
            <p:spPr>
              <a:xfrm>
                <a:off x="4528853" y="7375537"/>
                <a:ext cx="9847" cy="9841"/>
              </a:xfrm>
              <a:custGeom>
                <a:avLst/>
                <a:gdLst/>
                <a:ahLst/>
                <a:cxnLst/>
                <a:rect l="l" t="t" r="r" b="b"/>
                <a:pathLst>
                  <a:path w="9847" h="9841" extrusionOk="0">
                    <a:moveTo>
                      <a:pt x="6869" y="365"/>
                    </a:moveTo>
                    <a:cubicBezTo>
                      <a:pt x="4770" y="-543"/>
                      <a:pt x="2045" y="309"/>
                      <a:pt x="797" y="2181"/>
                    </a:cubicBezTo>
                    <a:cubicBezTo>
                      <a:pt x="-452" y="4111"/>
                      <a:pt x="-225" y="6892"/>
                      <a:pt x="1421" y="8481"/>
                    </a:cubicBezTo>
                    <a:cubicBezTo>
                      <a:pt x="3521" y="10581"/>
                      <a:pt x="7437" y="10184"/>
                      <a:pt x="9083" y="7743"/>
                    </a:cubicBezTo>
                    <a:cubicBezTo>
                      <a:pt x="10728" y="5303"/>
                      <a:pt x="9593" y="1500"/>
                      <a:pt x="6869" y="3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4" name="Google Shape;804;p11"/>
            <p:cNvGrpSpPr/>
            <p:nvPr/>
          </p:nvGrpSpPr>
          <p:grpSpPr>
            <a:xfrm rot="10800000" flipH="1">
              <a:off x="8025957" y="579800"/>
              <a:ext cx="224571" cy="230656"/>
              <a:chOff x="4333292" y="7131742"/>
              <a:chExt cx="477404" cy="490340"/>
            </a:xfrm>
          </p:grpSpPr>
          <p:sp>
            <p:nvSpPr>
              <p:cNvPr id="805" name="Google Shape;805;p11"/>
              <p:cNvSpPr/>
              <p:nvPr/>
            </p:nvSpPr>
            <p:spPr>
              <a:xfrm>
                <a:off x="4426751" y="7236417"/>
                <a:ext cx="277956" cy="277815"/>
              </a:xfrm>
              <a:custGeom>
                <a:avLst/>
                <a:gdLst/>
                <a:ahLst/>
                <a:cxnLst/>
                <a:rect l="l" t="t" r="r" b="b"/>
                <a:pathLst>
                  <a:path w="277956" h="277815" extrusionOk="0">
                    <a:moveTo>
                      <a:pt x="247732" y="226317"/>
                    </a:moveTo>
                    <a:cubicBezTo>
                      <a:pt x="191320" y="296861"/>
                      <a:pt x="79915" y="294534"/>
                      <a:pt x="26396" y="221777"/>
                    </a:cubicBezTo>
                    <a:cubicBezTo>
                      <a:pt x="-26724" y="149474"/>
                      <a:pt x="3752" y="42835"/>
                      <a:pt x="87178" y="9692"/>
                    </a:cubicBezTo>
                    <a:cubicBezTo>
                      <a:pt x="145520" y="-13520"/>
                      <a:pt x="214021" y="6060"/>
                      <a:pt x="251251" y="56683"/>
                    </a:cubicBezTo>
                    <a:cubicBezTo>
                      <a:pt x="288197" y="106909"/>
                      <a:pt x="286608" y="177680"/>
                      <a:pt x="247732" y="2263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4510014" y="7405670"/>
                <a:ext cx="198386" cy="216412"/>
              </a:xfrm>
              <a:custGeom>
                <a:avLst/>
                <a:gdLst/>
                <a:ahLst/>
                <a:cxnLst/>
                <a:rect l="l" t="t" r="r" b="b"/>
                <a:pathLst>
                  <a:path w="198386" h="216412" extrusionOk="0">
                    <a:moveTo>
                      <a:pt x="22303" y="189582"/>
                    </a:moveTo>
                    <a:cubicBezTo>
                      <a:pt x="5959" y="168981"/>
                      <a:pt x="-4144" y="141456"/>
                      <a:pt x="1645" y="115122"/>
                    </a:cubicBezTo>
                    <a:cubicBezTo>
                      <a:pt x="7774" y="87257"/>
                      <a:pt x="29908" y="67393"/>
                      <a:pt x="45117" y="44465"/>
                    </a:cubicBezTo>
                    <a:cubicBezTo>
                      <a:pt x="52042" y="34023"/>
                      <a:pt x="57830" y="22842"/>
                      <a:pt x="60441" y="10527"/>
                    </a:cubicBezTo>
                    <a:cubicBezTo>
                      <a:pt x="61065" y="7576"/>
                      <a:pt x="61576" y="-3207"/>
                      <a:pt x="66513" y="936"/>
                    </a:cubicBezTo>
                    <a:cubicBezTo>
                      <a:pt x="68556" y="2638"/>
                      <a:pt x="70316" y="4852"/>
                      <a:pt x="72132" y="6724"/>
                    </a:cubicBezTo>
                    <a:cubicBezTo>
                      <a:pt x="91485" y="26418"/>
                      <a:pt x="116002" y="34023"/>
                      <a:pt x="140690" y="44578"/>
                    </a:cubicBezTo>
                    <a:cubicBezTo>
                      <a:pt x="166341" y="55589"/>
                      <a:pt x="187908" y="73125"/>
                      <a:pt x="195399" y="100991"/>
                    </a:cubicBezTo>
                    <a:cubicBezTo>
                      <a:pt x="201415" y="123408"/>
                      <a:pt x="198748" y="157403"/>
                      <a:pt x="183708" y="176075"/>
                    </a:cubicBezTo>
                    <a:cubicBezTo>
                      <a:pt x="175252" y="186517"/>
                      <a:pt x="164072" y="192136"/>
                      <a:pt x="151415" y="195881"/>
                    </a:cubicBezTo>
                    <a:cubicBezTo>
                      <a:pt x="138306" y="199741"/>
                      <a:pt x="125536" y="204565"/>
                      <a:pt x="112597" y="208991"/>
                    </a:cubicBezTo>
                    <a:cubicBezTo>
                      <a:pt x="87909" y="217561"/>
                      <a:pt x="60498" y="221364"/>
                      <a:pt x="37854" y="205529"/>
                    </a:cubicBezTo>
                    <a:cubicBezTo>
                      <a:pt x="31838" y="201046"/>
                      <a:pt x="26786" y="195427"/>
                      <a:pt x="22247" y="189525"/>
                    </a:cubicBezTo>
                    <a:cubicBezTo>
                      <a:pt x="16458" y="182261"/>
                      <a:pt x="26503" y="194973"/>
                      <a:pt x="22247" y="1895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7" name="Google Shape;807;p11"/>
              <p:cNvSpPr/>
              <p:nvPr/>
            </p:nvSpPr>
            <p:spPr>
              <a:xfrm>
                <a:off x="4547203" y="7414192"/>
                <a:ext cx="95251" cy="108706"/>
              </a:xfrm>
              <a:custGeom>
                <a:avLst/>
                <a:gdLst/>
                <a:ahLst/>
                <a:cxnLst/>
                <a:rect l="l" t="t" r="r" b="b"/>
                <a:pathLst>
                  <a:path w="95251" h="108706" extrusionOk="0">
                    <a:moveTo>
                      <a:pt x="63093" y="96442"/>
                    </a:moveTo>
                    <a:cubicBezTo>
                      <a:pt x="43343" y="104160"/>
                      <a:pt x="8497" y="122889"/>
                      <a:pt x="835" y="89631"/>
                    </a:cubicBezTo>
                    <a:cubicBezTo>
                      <a:pt x="-2116" y="76919"/>
                      <a:pt x="3332" y="63695"/>
                      <a:pt x="8213" y="52174"/>
                    </a:cubicBezTo>
                    <a:cubicBezTo>
                      <a:pt x="13945" y="38724"/>
                      <a:pt x="20301" y="25387"/>
                      <a:pt x="24898" y="11426"/>
                    </a:cubicBezTo>
                    <a:cubicBezTo>
                      <a:pt x="25636" y="9213"/>
                      <a:pt x="27566" y="-1968"/>
                      <a:pt x="31481" y="302"/>
                    </a:cubicBezTo>
                    <a:cubicBezTo>
                      <a:pt x="35795" y="2800"/>
                      <a:pt x="39200" y="7907"/>
                      <a:pt x="42775" y="11313"/>
                    </a:cubicBezTo>
                    <a:cubicBezTo>
                      <a:pt x="53388" y="21358"/>
                      <a:pt x="64909" y="30211"/>
                      <a:pt x="75975" y="39746"/>
                    </a:cubicBezTo>
                    <a:cubicBezTo>
                      <a:pt x="86021" y="48372"/>
                      <a:pt x="97485" y="60290"/>
                      <a:pt x="94875" y="74876"/>
                    </a:cubicBezTo>
                    <a:cubicBezTo>
                      <a:pt x="91980" y="90823"/>
                      <a:pt x="75351" y="91901"/>
                      <a:pt x="63036" y="96442"/>
                    </a:cubicBezTo>
                    <a:cubicBezTo>
                      <a:pt x="59347" y="97917"/>
                      <a:pt x="65250" y="95590"/>
                      <a:pt x="63036" y="96442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8" name="Google Shape;808;p11"/>
              <p:cNvSpPr/>
              <p:nvPr/>
            </p:nvSpPr>
            <p:spPr>
              <a:xfrm>
                <a:off x="4333292" y="7368918"/>
                <a:ext cx="206632" cy="195757"/>
              </a:xfrm>
              <a:custGeom>
                <a:avLst/>
                <a:gdLst/>
                <a:ahLst/>
                <a:cxnLst/>
                <a:rect l="l" t="t" r="r" b="b"/>
                <a:pathLst>
                  <a:path w="206632" h="195757" extrusionOk="0">
                    <a:moveTo>
                      <a:pt x="13216" y="42909"/>
                    </a:moveTo>
                    <a:cubicBezTo>
                      <a:pt x="28426" y="21173"/>
                      <a:pt x="50447" y="3012"/>
                      <a:pt x="77688" y="344"/>
                    </a:cubicBezTo>
                    <a:cubicBezTo>
                      <a:pt x="105894" y="-2437"/>
                      <a:pt x="131262" y="12319"/>
                      <a:pt x="157539" y="19754"/>
                    </a:cubicBezTo>
                    <a:cubicBezTo>
                      <a:pt x="168719" y="22932"/>
                      <a:pt x="180467" y="25089"/>
                      <a:pt x="192101" y="24294"/>
                    </a:cubicBezTo>
                    <a:cubicBezTo>
                      <a:pt x="194201" y="24067"/>
                      <a:pt x="206801" y="21456"/>
                      <a:pt x="206630" y="24805"/>
                    </a:cubicBezTo>
                    <a:cubicBezTo>
                      <a:pt x="206346" y="30140"/>
                      <a:pt x="200444" y="36836"/>
                      <a:pt x="198344" y="41717"/>
                    </a:cubicBezTo>
                    <a:cubicBezTo>
                      <a:pt x="188015" y="65894"/>
                      <a:pt x="190172" y="92624"/>
                      <a:pt x="186824" y="118163"/>
                    </a:cubicBezTo>
                    <a:cubicBezTo>
                      <a:pt x="183191" y="145688"/>
                      <a:pt x="170365" y="169978"/>
                      <a:pt x="145280" y="183485"/>
                    </a:cubicBezTo>
                    <a:cubicBezTo>
                      <a:pt x="125303" y="194042"/>
                      <a:pt x="93351" y="200965"/>
                      <a:pt x="72183" y="190750"/>
                    </a:cubicBezTo>
                    <a:cubicBezTo>
                      <a:pt x="60378" y="185075"/>
                      <a:pt x="53455" y="176278"/>
                      <a:pt x="45906" y="165949"/>
                    </a:cubicBezTo>
                    <a:cubicBezTo>
                      <a:pt x="37677" y="154655"/>
                      <a:pt x="29051" y="143702"/>
                      <a:pt x="20765" y="132465"/>
                    </a:cubicBezTo>
                    <a:cubicBezTo>
                      <a:pt x="6520" y="113112"/>
                      <a:pt x="-4774" y="89560"/>
                      <a:pt x="2036" y="65156"/>
                    </a:cubicBezTo>
                    <a:cubicBezTo>
                      <a:pt x="4307" y="56984"/>
                      <a:pt x="8336" y="49776"/>
                      <a:pt x="13160" y="42852"/>
                    </a:cubicBezTo>
                    <a:cubicBezTo>
                      <a:pt x="15884" y="38993"/>
                      <a:pt x="9130" y="48584"/>
                      <a:pt x="13160" y="4285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9" name="Google Shape;809;p11"/>
              <p:cNvSpPr/>
              <p:nvPr/>
            </p:nvSpPr>
            <p:spPr>
              <a:xfrm>
                <a:off x="4425543" y="7393163"/>
                <a:ext cx="107114" cy="90490"/>
              </a:xfrm>
              <a:custGeom>
                <a:avLst/>
                <a:gdLst/>
                <a:ahLst/>
                <a:cxnLst/>
                <a:rect l="l" t="t" r="r" b="b"/>
                <a:pathLst>
                  <a:path w="107114" h="90490" extrusionOk="0">
                    <a:moveTo>
                      <a:pt x="25504" y="66677"/>
                    </a:moveTo>
                    <a:cubicBezTo>
                      <a:pt x="17048" y="55383"/>
                      <a:pt x="4392" y="46700"/>
                      <a:pt x="760" y="32399"/>
                    </a:cubicBezTo>
                    <a:cubicBezTo>
                      <a:pt x="-3213" y="16735"/>
                      <a:pt x="8989" y="4420"/>
                      <a:pt x="23461" y="1355"/>
                    </a:cubicBezTo>
                    <a:cubicBezTo>
                      <a:pt x="38727" y="-1880"/>
                      <a:pt x="55129" y="1525"/>
                      <a:pt x="70452" y="2830"/>
                    </a:cubicBezTo>
                    <a:cubicBezTo>
                      <a:pt x="77319" y="3398"/>
                      <a:pt x="84186" y="3965"/>
                      <a:pt x="91054" y="4192"/>
                    </a:cubicBezTo>
                    <a:cubicBezTo>
                      <a:pt x="93664" y="4306"/>
                      <a:pt x="108136" y="2660"/>
                      <a:pt x="107058" y="6860"/>
                    </a:cubicBezTo>
                    <a:cubicBezTo>
                      <a:pt x="104561" y="16848"/>
                      <a:pt x="97296" y="26837"/>
                      <a:pt x="93323" y="36542"/>
                    </a:cubicBezTo>
                    <a:cubicBezTo>
                      <a:pt x="90826" y="42728"/>
                      <a:pt x="88386" y="48914"/>
                      <a:pt x="86003" y="55100"/>
                    </a:cubicBezTo>
                    <a:cubicBezTo>
                      <a:pt x="81065" y="67869"/>
                      <a:pt x="74992" y="83363"/>
                      <a:pt x="61202" y="88811"/>
                    </a:cubicBezTo>
                    <a:cubicBezTo>
                      <a:pt x="43040" y="95962"/>
                      <a:pt x="34584" y="78709"/>
                      <a:pt x="25447" y="66677"/>
                    </a:cubicBezTo>
                    <a:cubicBezTo>
                      <a:pt x="24256" y="65088"/>
                      <a:pt x="26866" y="68550"/>
                      <a:pt x="25447" y="66677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4340617" y="7174784"/>
                <a:ext cx="201165" cy="193889"/>
              </a:xfrm>
              <a:custGeom>
                <a:avLst/>
                <a:gdLst/>
                <a:ahLst/>
                <a:cxnLst/>
                <a:rect l="l" t="t" r="r" b="b"/>
                <a:pathLst>
                  <a:path w="201165" h="193889" extrusionOk="0">
                    <a:moveTo>
                      <a:pt x="122860" y="3562"/>
                    </a:moveTo>
                    <a:cubicBezTo>
                      <a:pt x="148285" y="11621"/>
                      <a:pt x="172291" y="26433"/>
                      <a:pt x="183301" y="51802"/>
                    </a:cubicBezTo>
                    <a:cubicBezTo>
                      <a:pt x="194198" y="76886"/>
                      <a:pt x="188863" y="104582"/>
                      <a:pt x="189374" y="130972"/>
                    </a:cubicBezTo>
                    <a:cubicBezTo>
                      <a:pt x="189601" y="143514"/>
                      <a:pt x="191304" y="156340"/>
                      <a:pt x="196071" y="168031"/>
                    </a:cubicBezTo>
                    <a:cubicBezTo>
                      <a:pt x="197092" y="170301"/>
                      <a:pt x="202540" y="178871"/>
                      <a:pt x="200838" y="181311"/>
                    </a:cubicBezTo>
                    <a:cubicBezTo>
                      <a:pt x="199987" y="184149"/>
                      <a:pt x="186139" y="180290"/>
                      <a:pt x="183925" y="179893"/>
                    </a:cubicBezTo>
                    <a:cubicBezTo>
                      <a:pt x="158898" y="176544"/>
                      <a:pt x="135061" y="185511"/>
                      <a:pt x="111055" y="190789"/>
                    </a:cubicBezTo>
                    <a:cubicBezTo>
                      <a:pt x="84495" y="196635"/>
                      <a:pt x="57197" y="195273"/>
                      <a:pt x="35233" y="177452"/>
                    </a:cubicBezTo>
                    <a:cubicBezTo>
                      <a:pt x="17016" y="162696"/>
                      <a:pt x="-1940" y="132731"/>
                      <a:pt x="160" y="108214"/>
                    </a:cubicBezTo>
                    <a:cubicBezTo>
                      <a:pt x="1295" y="95104"/>
                      <a:pt x="6971" y="84775"/>
                      <a:pt x="14689" y="74503"/>
                    </a:cubicBezTo>
                    <a:cubicBezTo>
                      <a:pt x="23486" y="62812"/>
                      <a:pt x="31318" y="50439"/>
                      <a:pt x="40000" y="38692"/>
                    </a:cubicBezTo>
                    <a:cubicBezTo>
                      <a:pt x="55664" y="17409"/>
                      <a:pt x="76152" y="-1546"/>
                      <a:pt x="104302" y="100"/>
                    </a:cubicBezTo>
                    <a:cubicBezTo>
                      <a:pt x="110601" y="440"/>
                      <a:pt x="116901" y="1632"/>
                      <a:pt x="122916" y="3618"/>
                    </a:cubicBezTo>
                    <a:cubicBezTo>
                      <a:pt x="132054" y="6513"/>
                      <a:pt x="116106" y="1348"/>
                      <a:pt x="122916" y="36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1" name="Google Shape;811;p11"/>
              <p:cNvSpPr/>
              <p:nvPr/>
            </p:nvSpPr>
            <p:spPr>
              <a:xfrm>
                <a:off x="4435128" y="7254852"/>
                <a:ext cx="98913" cy="97048"/>
              </a:xfrm>
              <a:custGeom>
                <a:avLst/>
                <a:gdLst/>
                <a:ahLst/>
                <a:cxnLst/>
                <a:rect l="l" t="t" r="r" b="b"/>
                <a:pathLst>
                  <a:path w="98913" h="97048" extrusionOk="0">
                    <a:moveTo>
                      <a:pt x="15068" y="37907"/>
                    </a:moveTo>
                    <a:cubicBezTo>
                      <a:pt x="23694" y="25762"/>
                      <a:pt x="28235" y="9190"/>
                      <a:pt x="42649" y="2323"/>
                    </a:cubicBezTo>
                    <a:cubicBezTo>
                      <a:pt x="58540" y="-5282"/>
                      <a:pt x="73126" y="7034"/>
                      <a:pt x="79255" y="21165"/>
                    </a:cubicBezTo>
                    <a:cubicBezTo>
                      <a:pt x="88563" y="42561"/>
                      <a:pt x="89754" y="66908"/>
                      <a:pt x="97473" y="88985"/>
                    </a:cubicBezTo>
                    <a:cubicBezTo>
                      <a:pt x="98721" y="92560"/>
                      <a:pt x="100878" y="97668"/>
                      <a:pt x="95033" y="96987"/>
                    </a:cubicBezTo>
                    <a:cubicBezTo>
                      <a:pt x="87257" y="96022"/>
                      <a:pt x="79539" y="94433"/>
                      <a:pt x="71707" y="93752"/>
                    </a:cubicBezTo>
                    <a:cubicBezTo>
                      <a:pt x="62626" y="92901"/>
                      <a:pt x="53489" y="92447"/>
                      <a:pt x="44409" y="91822"/>
                    </a:cubicBezTo>
                    <a:cubicBezTo>
                      <a:pt x="30107" y="90858"/>
                      <a:pt x="12344" y="89893"/>
                      <a:pt x="3547" y="76726"/>
                    </a:cubicBezTo>
                    <a:cubicBezTo>
                      <a:pt x="-6385" y="61800"/>
                      <a:pt x="6839" y="49598"/>
                      <a:pt x="15124" y="37964"/>
                    </a:cubicBezTo>
                    <a:cubicBezTo>
                      <a:pt x="17452" y="34729"/>
                      <a:pt x="13762" y="39894"/>
                      <a:pt x="15124" y="37964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2" name="Google Shape;812;p11"/>
              <p:cNvSpPr/>
              <p:nvPr/>
            </p:nvSpPr>
            <p:spPr>
              <a:xfrm>
                <a:off x="4524624" y="7131742"/>
                <a:ext cx="197137" cy="214791"/>
              </a:xfrm>
              <a:custGeom>
                <a:avLst/>
                <a:gdLst/>
                <a:ahLst/>
                <a:cxnLst/>
                <a:rect l="l" t="t" r="r" b="b"/>
                <a:pathLst>
                  <a:path w="197137" h="214791" extrusionOk="0">
                    <a:moveTo>
                      <a:pt x="197021" y="85707"/>
                    </a:moveTo>
                    <a:cubicBezTo>
                      <a:pt x="197190" y="113630"/>
                      <a:pt x="189813" y="142403"/>
                      <a:pt x="167112" y="160564"/>
                    </a:cubicBezTo>
                    <a:cubicBezTo>
                      <a:pt x="145035" y="178271"/>
                      <a:pt x="115580" y="180882"/>
                      <a:pt x="90041" y="191040"/>
                    </a:cubicBezTo>
                    <a:cubicBezTo>
                      <a:pt x="79259" y="195297"/>
                      <a:pt x="69440" y="200688"/>
                      <a:pt x="60700" y="208293"/>
                    </a:cubicBezTo>
                    <a:cubicBezTo>
                      <a:pt x="59508" y="209315"/>
                      <a:pt x="52074" y="217998"/>
                      <a:pt x="50712" y="213515"/>
                    </a:cubicBezTo>
                    <a:cubicBezTo>
                      <a:pt x="48952" y="207782"/>
                      <a:pt x="49123" y="201369"/>
                      <a:pt x="47817" y="195467"/>
                    </a:cubicBezTo>
                    <a:cubicBezTo>
                      <a:pt x="41631" y="167885"/>
                      <a:pt x="21881" y="146716"/>
                      <a:pt x="9623" y="121972"/>
                    </a:cubicBezTo>
                    <a:cubicBezTo>
                      <a:pt x="-2295" y="97966"/>
                      <a:pt x="-3884" y="70838"/>
                      <a:pt x="9055" y="46888"/>
                    </a:cubicBezTo>
                    <a:cubicBezTo>
                      <a:pt x="20973" y="24812"/>
                      <a:pt x="44696" y="521"/>
                      <a:pt x="71313" y="11"/>
                    </a:cubicBezTo>
                    <a:cubicBezTo>
                      <a:pt x="84820" y="-273"/>
                      <a:pt x="96852" y="5232"/>
                      <a:pt x="109508" y="9205"/>
                    </a:cubicBezTo>
                    <a:cubicBezTo>
                      <a:pt x="122958" y="13631"/>
                      <a:pt x="136692" y="16923"/>
                      <a:pt x="149972" y="22087"/>
                    </a:cubicBezTo>
                    <a:cubicBezTo>
                      <a:pt x="174320" y="31565"/>
                      <a:pt x="193161" y="49669"/>
                      <a:pt x="196396" y="76343"/>
                    </a:cubicBezTo>
                    <a:cubicBezTo>
                      <a:pt x="196793" y="79464"/>
                      <a:pt x="196964" y="82643"/>
                      <a:pt x="197134" y="85764"/>
                    </a:cubicBezTo>
                    <a:cubicBezTo>
                      <a:pt x="197190" y="95412"/>
                      <a:pt x="196623" y="72200"/>
                      <a:pt x="197134" y="8576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4562577" y="7233448"/>
                <a:ext cx="94710" cy="104442"/>
              </a:xfrm>
              <a:custGeom>
                <a:avLst/>
                <a:gdLst/>
                <a:ahLst/>
                <a:cxnLst/>
                <a:rect l="l" t="t" r="r" b="b"/>
                <a:pathLst>
                  <a:path w="94710" h="104442" extrusionOk="0">
                    <a:moveTo>
                      <a:pt x="46187" y="6759"/>
                    </a:moveTo>
                    <a:cubicBezTo>
                      <a:pt x="58616" y="10845"/>
                      <a:pt x="72917" y="10334"/>
                      <a:pt x="84041" y="18109"/>
                    </a:cubicBezTo>
                    <a:cubicBezTo>
                      <a:pt x="96015" y="26509"/>
                      <a:pt x="97775" y="41832"/>
                      <a:pt x="90000" y="53750"/>
                    </a:cubicBezTo>
                    <a:cubicBezTo>
                      <a:pt x="77003" y="73613"/>
                      <a:pt x="49422" y="82580"/>
                      <a:pt x="30353" y="95634"/>
                    </a:cubicBezTo>
                    <a:cubicBezTo>
                      <a:pt x="28026" y="97223"/>
                      <a:pt x="19173" y="105792"/>
                      <a:pt x="16165" y="104260"/>
                    </a:cubicBezTo>
                    <a:cubicBezTo>
                      <a:pt x="13100" y="102103"/>
                      <a:pt x="13384" y="90866"/>
                      <a:pt x="12760" y="87461"/>
                    </a:cubicBezTo>
                    <a:cubicBezTo>
                      <a:pt x="9979" y="72308"/>
                      <a:pt x="5268" y="57609"/>
                      <a:pt x="1976" y="42626"/>
                    </a:cubicBezTo>
                    <a:cubicBezTo>
                      <a:pt x="-918" y="29630"/>
                      <a:pt x="-2166" y="13626"/>
                      <a:pt x="9355" y="4318"/>
                    </a:cubicBezTo>
                    <a:cubicBezTo>
                      <a:pt x="20478" y="-4649"/>
                      <a:pt x="34780" y="2445"/>
                      <a:pt x="46244" y="6815"/>
                    </a:cubicBezTo>
                    <a:cubicBezTo>
                      <a:pt x="48116" y="7440"/>
                      <a:pt x="41760" y="5113"/>
                      <a:pt x="46244" y="6815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4" name="Google Shape;814;p11"/>
              <p:cNvSpPr/>
              <p:nvPr/>
            </p:nvSpPr>
            <p:spPr>
              <a:xfrm>
                <a:off x="4596980" y="7282991"/>
                <a:ext cx="213716" cy="199018"/>
              </a:xfrm>
              <a:custGeom>
                <a:avLst/>
                <a:gdLst/>
                <a:ahLst/>
                <a:cxnLst/>
                <a:rect l="l" t="t" r="r" b="b"/>
                <a:pathLst>
                  <a:path w="213716" h="199018" extrusionOk="0">
                    <a:moveTo>
                      <a:pt x="167230" y="192343"/>
                    </a:moveTo>
                    <a:cubicBezTo>
                      <a:pt x="142996" y="200515"/>
                      <a:pt x="115754" y="202672"/>
                      <a:pt x="92543" y="190243"/>
                    </a:cubicBezTo>
                    <a:cubicBezTo>
                      <a:pt x="67969" y="177076"/>
                      <a:pt x="54688" y="150856"/>
                      <a:pt x="39024" y="128950"/>
                    </a:cubicBezTo>
                    <a:cubicBezTo>
                      <a:pt x="32044" y="119415"/>
                      <a:pt x="23588" y="110391"/>
                      <a:pt x="13770" y="103808"/>
                    </a:cubicBezTo>
                    <a:cubicBezTo>
                      <a:pt x="9853" y="101198"/>
                      <a:pt x="5427" y="99268"/>
                      <a:pt x="1625" y="96544"/>
                    </a:cubicBezTo>
                    <a:cubicBezTo>
                      <a:pt x="-3823" y="92685"/>
                      <a:pt x="5938" y="89677"/>
                      <a:pt x="8832" y="88315"/>
                    </a:cubicBezTo>
                    <a:cubicBezTo>
                      <a:pt x="34144" y="75829"/>
                      <a:pt x="49240" y="53355"/>
                      <a:pt x="67514" y="32924"/>
                    </a:cubicBezTo>
                    <a:cubicBezTo>
                      <a:pt x="85562" y="12777"/>
                      <a:pt x="108717" y="-1468"/>
                      <a:pt x="136583" y="121"/>
                    </a:cubicBezTo>
                    <a:cubicBezTo>
                      <a:pt x="160986" y="1540"/>
                      <a:pt x="193279" y="15444"/>
                      <a:pt x="205991" y="37294"/>
                    </a:cubicBezTo>
                    <a:cubicBezTo>
                      <a:pt x="212858" y="49042"/>
                      <a:pt x="213142" y="61471"/>
                      <a:pt x="212858" y="74637"/>
                    </a:cubicBezTo>
                    <a:cubicBezTo>
                      <a:pt x="212518" y="89733"/>
                      <a:pt x="214163" y="104830"/>
                      <a:pt x="213596" y="119926"/>
                    </a:cubicBezTo>
                    <a:cubicBezTo>
                      <a:pt x="212632" y="147451"/>
                      <a:pt x="204743" y="174125"/>
                      <a:pt x="178523" y="187462"/>
                    </a:cubicBezTo>
                    <a:cubicBezTo>
                      <a:pt x="174834" y="189335"/>
                      <a:pt x="171031" y="190924"/>
                      <a:pt x="167173" y="192343"/>
                    </a:cubicBezTo>
                    <a:cubicBezTo>
                      <a:pt x="149011" y="198472"/>
                      <a:pt x="173643" y="190016"/>
                      <a:pt x="167173" y="19234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5" name="Google Shape;815;p11"/>
              <p:cNvSpPr/>
              <p:nvPr/>
            </p:nvSpPr>
            <p:spPr>
              <a:xfrm>
                <a:off x="4605929" y="7335099"/>
                <a:ext cx="104152" cy="96996"/>
              </a:xfrm>
              <a:custGeom>
                <a:avLst/>
                <a:gdLst/>
                <a:ahLst/>
                <a:cxnLst/>
                <a:rect l="l" t="t" r="r" b="b"/>
                <a:pathLst>
                  <a:path w="104152" h="96996" extrusionOk="0">
                    <a:moveTo>
                      <a:pt x="101868" y="39782"/>
                    </a:moveTo>
                    <a:cubicBezTo>
                      <a:pt x="101528" y="53006"/>
                      <a:pt x="106466" y="66059"/>
                      <a:pt x="102777" y="79282"/>
                    </a:cubicBezTo>
                    <a:cubicBezTo>
                      <a:pt x="99088" y="92279"/>
                      <a:pt x="86318" y="98862"/>
                      <a:pt x="73435" y="96535"/>
                    </a:cubicBezTo>
                    <a:cubicBezTo>
                      <a:pt x="59474" y="93981"/>
                      <a:pt x="48067" y="82971"/>
                      <a:pt x="37908" y="73834"/>
                    </a:cubicBezTo>
                    <a:cubicBezTo>
                      <a:pt x="27693" y="64640"/>
                      <a:pt x="17307" y="55560"/>
                      <a:pt x="6126" y="47614"/>
                    </a:cubicBezTo>
                    <a:cubicBezTo>
                      <a:pt x="4311" y="46309"/>
                      <a:pt x="-2330" y="43017"/>
                      <a:pt x="849" y="40293"/>
                    </a:cubicBezTo>
                    <a:cubicBezTo>
                      <a:pt x="5673" y="36150"/>
                      <a:pt x="12880" y="33880"/>
                      <a:pt x="18385" y="30759"/>
                    </a:cubicBezTo>
                    <a:cubicBezTo>
                      <a:pt x="30530" y="23892"/>
                      <a:pt x="41995" y="15833"/>
                      <a:pt x="54026" y="8739"/>
                    </a:cubicBezTo>
                    <a:cubicBezTo>
                      <a:pt x="64809" y="2382"/>
                      <a:pt x="78997" y="-3804"/>
                      <a:pt x="91142" y="2893"/>
                    </a:cubicBezTo>
                    <a:cubicBezTo>
                      <a:pt x="105217" y="10668"/>
                      <a:pt x="101755" y="26502"/>
                      <a:pt x="101925" y="39839"/>
                    </a:cubicBezTo>
                    <a:cubicBezTo>
                      <a:pt x="101812" y="43812"/>
                      <a:pt x="101868" y="35072"/>
                      <a:pt x="101925" y="39839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4511996" y="7318980"/>
                <a:ext cx="100682" cy="108413"/>
              </a:xfrm>
              <a:custGeom>
                <a:avLst/>
                <a:gdLst/>
                <a:ahLst/>
                <a:cxnLst/>
                <a:rect l="l" t="t" r="r" b="b"/>
                <a:pathLst>
                  <a:path w="100682" h="108413" extrusionOk="0">
                    <a:moveTo>
                      <a:pt x="88028" y="80135"/>
                    </a:moveTo>
                    <a:cubicBezTo>
                      <a:pt x="94668" y="78489"/>
                      <a:pt x="100003" y="72360"/>
                      <a:pt x="100627" y="65493"/>
                    </a:cubicBezTo>
                    <a:cubicBezTo>
                      <a:pt x="100968" y="61577"/>
                      <a:pt x="99719" y="57547"/>
                      <a:pt x="97449" y="54369"/>
                    </a:cubicBezTo>
                    <a:cubicBezTo>
                      <a:pt x="99606" y="51759"/>
                      <a:pt x="100740" y="48240"/>
                      <a:pt x="100457" y="44835"/>
                    </a:cubicBezTo>
                    <a:cubicBezTo>
                      <a:pt x="99946" y="39386"/>
                      <a:pt x="96257" y="34392"/>
                      <a:pt x="91206" y="32236"/>
                    </a:cubicBezTo>
                    <a:cubicBezTo>
                      <a:pt x="89900" y="31668"/>
                      <a:pt x="88595" y="31328"/>
                      <a:pt x="87176" y="31157"/>
                    </a:cubicBezTo>
                    <a:cubicBezTo>
                      <a:pt x="88369" y="27695"/>
                      <a:pt x="88482" y="23836"/>
                      <a:pt x="86893" y="20544"/>
                    </a:cubicBezTo>
                    <a:cubicBezTo>
                      <a:pt x="84396" y="15380"/>
                      <a:pt x="78493" y="12145"/>
                      <a:pt x="72818" y="12769"/>
                    </a:cubicBezTo>
                    <a:cubicBezTo>
                      <a:pt x="70718" y="5505"/>
                      <a:pt x="63511" y="57"/>
                      <a:pt x="55906" y="0"/>
                    </a:cubicBezTo>
                    <a:cubicBezTo>
                      <a:pt x="48358" y="0"/>
                      <a:pt x="41036" y="5278"/>
                      <a:pt x="38823" y="12542"/>
                    </a:cubicBezTo>
                    <a:cubicBezTo>
                      <a:pt x="30935" y="8513"/>
                      <a:pt x="20492" y="10386"/>
                      <a:pt x="14476" y="16856"/>
                    </a:cubicBezTo>
                    <a:cubicBezTo>
                      <a:pt x="8460" y="23325"/>
                      <a:pt x="7326" y="33881"/>
                      <a:pt x="11922" y="41486"/>
                    </a:cubicBezTo>
                    <a:cubicBezTo>
                      <a:pt x="4885" y="43756"/>
                      <a:pt x="-166" y="50964"/>
                      <a:pt x="4" y="58342"/>
                    </a:cubicBezTo>
                    <a:cubicBezTo>
                      <a:pt x="231" y="65720"/>
                      <a:pt x="5679" y="72644"/>
                      <a:pt x="12830" y="74516"/>
                    </a:cubicBezTo>
                    <a:cubicBezTo>
                      <a:pt x="10901" y="80873"/>
                      <a:pt x="12887" y="88251"/>
                      <a:pt x="17768" y="92848"/>
                    </a:cubicBezTo>
                    <a:cubicBezTo>
                      <a:pt x="22648" y="97388"/>
                      <a:pt x="30140" y="98920"/>
                      <a:pt x="36383" y="96593"/>
                    </a:cubicBezTo>
                    <a:cubicBezTo>
                      <a:pt x="38653" y="103631"/>
                      <a:pt x="45917" y="108738"/>
                      <a:pt x="53352" y="108398"/>
                    </a:cubicBezTo>
                    <a:cubicBezTo>
                      <a:pt x="60730" y="108057"/>
                      <a:pt x="67597" y="102382"/>
                      <a:pt x="69243" y="95174"/>
                    </a:cubicBezTo>
                    <a:cubicBezTo>
                      <a:pt x="73669" y="98069"/>
                      <a:pt x="79912" y="97728"/>
                      <a:pt x="84055" y="94493"/>
                    </a:cubicBezTo>
                    <a:cubicBezTo>
                      <a:pt x="88198" y="91202"/>
                      <a:pt x="89900" y="85186"/>
                      <a:pt x="88085" y="8024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7" name="Google Shape;817;p11"/>
              <p:cNvSpPr/>
              <p:nvPr/>
            </p:nvSpPr>
            <p:spPr>
              <a:xfrm>
                <a:off x="4569659" y="7342363"/>
                <a:ext cx="17786" cy="17771"/>
              </a:xfrm>
              <a:custGeom>
                <a:avLst/>
                <a:gdLst/>
                <a:ahLst/>
                <a:cxnLst/>
                <a:rect l="l" t="t" r="r" b="b"/>
                <a:pathLst>
                  <a:path w="17786" h="17771" extrusionOk="0">
                    <a:moveTo>
                      <a:pt x="229" y="6866"/>
                    </a:moveTo>
                    <a:cubicBezTo>
                      <a:pt x="-509" y="10044"/>
                      <a:pt x="569" y="13563"/>
                      <a:pt x="3010" y="15663"/>
                    </a:cubicBezTo>
                    <a:cubicBezTo>
                      <a:pt x="6471" y="18670"/>
                      <a:pt x="12316" y="18443"/>
                      <a:pt x="15438" y="15095"/>
                    </a:cubicBezTo>
                    <a:cubicBezTo>
                      <a:pt x="18617" y="11747"/>
                      <a:pt x="18560" y="5901"/>
                      <a:pt x="15325" y="2666"/>
                    </a:cubicBezTo>
                    <a:cubicBezTo>
                      <a:pt x="13111" y="396"/>
                      <a:pt x="9592" y="-512"/>
                      <a:pt x="6528" y="283"/>
                    </a:cubicBezTo>
                    <a:cubicBezTo>
                      <a:pt x="3463" y="1134"/>
                      <a:pt x="966" y="3744"/>
                      <a:pt x="229" y="68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8" name="Google Shape;818;p11"/>
              <p:cNvSpPr/>
              <p:nvPr/>
            </p:nvSpPr>
            <p:spPr>
              <a:xfrm>
                <a:off x="4533976" y="7343723"/>
                <a:ext cx="29369" cy="25388"/>
              </a:xfrm>
              <a:custGeom>
                <a:avLst/>
                <a:gdLst/>
                <a:ahLst/>
                <a:cxnLst/>
                <a:rect l="l" t="t" r="r" b="b"/>
                <a:pathLst>
                  <a:path w="29369" h="25388" extrusionOk="0">
                    <a:moveTo>
                      <a:pt x="11280" y="398"/>
                    </a:moveTo>
                    <a:cubicBezTo>
                      <a:pt x="7819" y="1135"/>
                      <a:pt x="4584" y="2951"/>
                      <a:pt x="2484" y="5732"/>
                    </a:cubicBezTo>
                    <a:cubicBezTo>
                      <a:pt x="327" y="8513"/>
                      <a:pt x="-581" y="12316"/>
                      <a:pt x="384" y="15664"/>
                    </a:cubicBezTo>
                    <a:cubicBezTo>
                      <a:pt x="1973" y="21283"/>
                      <a:pt x="8046" y="24461"/>
                      <a:pt x="13835" y="25199"/>
                    </a:cubicBezTo>
                    <a:cubicBezTo>
                      <a:pt x="17353" y="25653"/>
                      <a:pt x="21099" y="25369"/>
                      <a:pt x="24107" y="23496"/>
                    </a:cubicBezTo>
                    <a:cubicBezTo>
                      <a:pt x="29442" y="20204"/>
                      <a:pt x="30917" y="12259"/>
                      <a:pt x="27625" y="6924"/>
                    </a:cubicBezTo>
                    <a:cubicBezTo>
                      <a:pt x="24391" y="1533"/>
                      <a:pt x="17410" y="-964"/>
                      <a:pt x="11224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4577997" y="7371899"/>
                <a:ext cx="15288" cy="13993"/>
              </a:xfrm>
              <a:custGeom>
                <a:avLst/>
                <a:gdLst/>
                <a:ahLst/>
                <a:cxnLst/>
                <a:rect l="l" t="t" r="r" b="b"/>
                <a:pathLst>
                  <a:path w="15288" h="13993" extrusionOk="0">
                    <a:moveTo>
                      <a:pt x="12946" y="4288"/>
                    </a:moveTo>
                    <a:cubicBezTo>
                      <a:pt x="10846" y="1791"/>
                      <a:pt x="7838" y="-480"/>
                      <a:pt x="4660" y="88"/>
                    </a:cubicBezTo>
                    <a:cubicBezTo>
                      <a:pt x="1141" y="769"/>
                      <a:pt x="-845" y="5139"/>
                      <a:pt x="347" y="8487"/>
                    </a:cubicBezTo>
                    <a:cubicBezTo>
                      <a:pt x="1539" y="11836"/>
                      <a:pt x="5228" y="13936"/>
                      <a:pt x="8803" y="13992"/>
                    </a:cubicBezTo>
                    <a:cubicBezTo>
                      <a:pt x="11527" y="14049"/>
                      <a:pt x="14705" y="12630"/>
                      <a:pt x="15216" y="9963"/>
                    </a:cubicBezTo>
                    <a:cubicBezTo>
                      <a:pt x="15613" y="7863"/>
                      <a:pt x="14308" y="5877"/>
                      <a:pt x="12946" y="428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0" name="Google Shape;820;p11"/>
              <p:cNvSpPr/>
              <p:nvPr/>
            </p:nvSpPr>
            <p:spPr>
              <a:xfrm>
                <a:off x="4544556" y="7382667"/>
                <a:ext cx="28123" cy="23428"/>
              </a:xfrm>
              <a:custGeom>
                <a:avLst/>
                <a:gdLst/>
                <a:ahLst/>
                <a:cxnLst/>
                <a:rect l="l" t="t" r="r" b="b"/>
                <a:pathLst>
                  <a:path w="28123" h="23428" extrusionOk="0">
                    <a:moveTo>
                      <a:pt x="7398" y="1521"/>
                    </a:moveTo>
                    <a:cubicBezTo>
                      <a:pt x="3596" y="3224"/>
                      <a:pt x="304" y="6686"/>
                      <a:pt x="20" y="10829"/>
                    </a:cubicBezTo>
                    <a:cubicBezTo>
                      <a:pt x="-206" y="14064"/>
                      <a:pt x="1496" y="17242"/>
                      <a:pt x="3937" y="19342"/>
                    </a:cubicBezTo>
                    <a:cubicBezTo>
                      <a:pt x="6376" y="21441"/>
                      <a:pt x="9555" y="22576"/>
                      <a:pt x="12790" y="23087"/>
                    </a:cubicBezTo>
                    <a:cubicBezTo>
                      <a:pt x="16308" y="23712"/>
                      <a:pt x="20111" y="23598"/>
                      <a:pt x="23176" y="21725"/>
                    </a:cubicBezTo>
                    <a:cubicBezTo>
                      <a:pt x="26864" y="19455"/>
                      <a:pt x="28737" y="14801"/>
                      <a:pt x="27943" y="10545"/>
                    </a:cubicBezTo>
                    <a:cubicBezTo>
                      <a:pt x="27148" y="6288"/>
                      <a:pt x="23970" y="2656"/>
                      <a:pt x="19997" y="1067"/>
                    </a:cubicBezTo>
                    <a:cubicBezTo>
                      <a:pt x="16025" y="-579"/>
                      <a:pt x="11371" y="-238"/>
                      <a:pt x="7455" y="15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1" name="Google Shape;821;p11"/>
              <p:cNvSpPr/>
              <p:nvPr/>
            </p:nvSpPr>
            <p:spPr>
              <a:xfrm>
                <a:off x="4528853" y="7375537"/>
                <a:ext cx="9847" cy="9841"/>
              </a:xfrm>
              <a:custGeom>
                <a:avLst/>
                <a:gdLst/>
                <a:ahLst/>
                <a:cxnLst/>
                <a:rect l="l" t="t" r="r" b="b"/>
                <a:pathLst>
                  <a:path w="9847" h="9841" extrusionOk="0">
                    <a:moveTo>
                      <a:pt x="6869" y="365"/>
                    </a:moveTo>
                    <a:cubicBezTo>
                      <a:pt x="4770" y="-543"/>
                      <a:pt x="2045" y="309"/>
                      <a:pt x="797" y="2181"/>
                    </a:cubicBezTo>
                    <a:cubicBezTo>
                      <a:pt x="-452" y="4111"/>
                      <a:pt x="-225" y="6892"/>
                      <a:pt x="1421" y="8481"/>
                    </a:cubicBezTo>
                    <a:cubicBezTo>
                      <a:pt x="3521" y="10581"/>
                      <a:pt x="7437" y="10184"/>
                      <a:pt x="9083" y="7743"/>
                    </a:cubicBezTo>
                    <a:cubicBezTo>
                      <a:pt x="10728" y="5303"/>
                      <a:pt x="9593" y="1500"/>
                      <a:pt x="6869" y="3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2" name="Google Shape;822;p11"/>
            <p:cNvGrpSpPr/>
            <p:nvPr/>
          </p:nvGrpSpPr>
          <p:grpSpPr>
            <a:xfrm>
              <a:off x="8288739" y="484869"/>
              <a:ext cx="546842" cy="561561"/>
              <a:chOff x="4877696" y="6258558"/>
              <a:chExt cx="975458" cy="1001715"/>
            </a:xfrm>
          </p:grpSpPr>
          <p:sp>
            <p:nvSpPr>
              <p:cNvPr id="823" name="Google Shape;823;p11"/>
              <p:cNvSpPr/>
              <p:nvPr/>
            </p:nvSpPr>
            <p:spPr>
              <a:xfrm>
                <a:off x="5425076" y="6759351"/>
                <a:ext cx="428078" cy="384689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689" extrusionOk="0">
                    <a:moveTo>
                      <a:pt x="100623" y="327989"/>
                    </a:moveTo>
                    <a:cubicBezTo>
                      <a:pt x="104879" y="330542"/>
                      <a:pt x="109476" y="332869"/>
                      <a:pt x="114300" y="334969"/>
                    </a:cubicBezTo>
                    <a:cubicBezTo>
                      <a:pt x="119067" y="336842"/>
                      <a:pt x="124062" y="338431"/>
                      <a:pt x="129226" y="339907"/>
                    </a:cubicBezTo>
                    <a:cubicBezTo>
                      <a:pt x="139612" y="342801"/>
                      <a:pt x="150735" y="345185"/>
                      <a:pt x="161802" y="347398"/>
                    </a:cubicBezTo>
                    <a:cubicBezTo>
                      <a:pt x="183425" y="350974"/>
                      <a:pt x="205445" y="354662"/>
                      <a:pt x="221052" y="365219"/>
                    </a:cubicBezTo>
                    <a:cubicBezTo>
                      <a:pt x="231097" y="371915"/>
                      <a:pt x="237908" y="382131"/>
                      <a:pt x="252039" y="384401"/>
                    </a:cubicBezTo>
                    <a:cubicBezTo>
                      <a:pt x="259133" y="385536"/>
                      <a:pt x="269178" y="383266"/>
                      <a:pt x="278486" y="378555"/>
                    </a:cubicBezTo>
                    <a:cubicBezTo>
                      <a:pt x="287737" y="373902"/>
                      <a:pt x="295568" y="366013"/>
                      <a:pt x="298974" y="357840"/>
                    </a:cubicBezTo>
                    <a:cubicBezTo>
                      <a:pt x="307941" y="356535"/>
                      <a:pt x="317248" y="355060"/>
                      <a:pt x="326726" y="352449"/>
                    </a:cubicBezTo>
                    <a:cubicBezTo>
                      <a:pt x="335976" y="349612"/>
                      <a:pt x="345511" y="345809"/>
                      <a:pt x="355329" y="340190"/>
                    </a:cubicBezTo>
                    <a:cubicBezTo>
                      <a:pt x="362310" y="336104"/>
                      <a:pt x="369574" y="331621"/>
                      <a:pt x="375760" y="325775"/>
                    </a:cubicBezTo>
                    <a:cubicBezTo>
                      <a:pt x="382003" y="319986"/>
                      <a:pt x="387905" y="313346"/>
                      <a:pt x="393240" y="305798"/>
                    </a:cubicBezTo>
                    <a:cubicBezTo>
                      <a:pt x="404874" y="291383"/>
                      <a:pt x="410777" y="274925"/>
                      <a:pt x="414409" y="259091"/>
                    </a:cubicBezTo>
                    <a:cubicBezTo>
                      <a:pt x="415601" y="253586"/>
                      <a:pt x="416452" y="248251"/>
                      <a:pt x="416963" y="243143"/>
                    </a:cubicBezTo>
                    <a:cubicBezTo>
                      <a:pt x="417417" y="237979"/>
                      <a:pt x="417303" y="232871"/>
                      <a:pt x="417076" y="227934"/>
                    </a:cubicBezTo>
                    <a:cubicBezTo>
                      <a:pt x="416622" y="218059"/>
                      <a:pt x="415374" y="208864"/>
                      <a:pt x="413955" y="199898"/>
                    </a:cubicBezTo>
                    <a:cubicBezTo>
                      <a:pt x="417417" y="197003"/>
                      <a:pt x="420481" y="193144"/>
                      <a:pt x="422695" y="188604"/>
                    </a:cubicBezTo>
                    <a:cubicBezTo>
                      <a:pt x="424795" y="184007"/>
                      <a:pt x="426270" y="178899"/>
                      <a:pt x="427178" y="173735"/>
                    </a:cubicBezTo>
                    <a:cubicBezTo>
                      <a:pt x="428938" y="163462"/>
                      <a:pt x="428086" y="153190"/>
                      <a:pt x="424908" y="146777"/>
                    </a:cubicBezTo>
                    <a:cubicBezTo>
                      <a:pt x="421787" y="140421"/>
                      <a:pt x="417076" y="136391"/>
                      <a:pt x="412025" y="132986"/>
                    </a:cubicBezTo>
                    <a:cubicBezTo>
                      <a:pt x="406974" y="129581"/>
                      <a:pt x="401639" y="126857"/>
                      <a:pt x="396815" y="123111"/>
                    </a:cubicBezTo>
                    <a:cubicBezTo>
                      <a:pt x="389324" y="117323"/>
                      <a:pt x="383081" y="109434"/>
                      <a:pt x="377519" y="100637"/>
                    </a:cubicBezTo>
                    <a:cubicBezTo>
                      <a:pt x="371787" y="91784"/>
                      <a:pt x="367304" y="82136"/>
                      <a:pt x="361515" y="72261"/>
                    </a:cubicBezTo>
                    <a:cubicBezTo>
                      <a:pt x="355953" y="62442"/>
                      <a:pt x="350448" y="52567"/>
                      <a:pt x="344546" y="43657"/>
                    </a:cubicBezTo>
                    <a:cubicBezTo>
                      <a:pt x="343071" y="41444"/>
                      <a:pt x="341595" y="39231"/>
                      <a:pt x="340006" y="37131"/>
                    </a:cubicBezTo>
                    <a:cubicBezTo>
                      <a:pt x="338303" y="35031"/>
                      <a:pt x="336601" y="32931"/>
                      <a:pt x="334898" y="31001"/>
                    </a:cubicBezTo>
                    <a:cubicBezTo>
                      <a:pt x="331436" y="27029"/>
                      <a:pt x="327861" y="23396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6" y="17835"/>
                      <a:pt x="190179" y="22091"/>
                      <a:pt x="180020" y="25723"/>
                    </a:cubicBezTo>
                    <a:cubicBezTo>
                      <a:pt x="170145" y="29356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2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1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2"/>
                      <a:pt x="9137" y="34350"/>
                      <a:pt x="8229" y="35201"/>
                    </a:cubicBezTo>
                    <a:cubicBezTo>
                      <a:pt x="6981" y="35712"/>
                      <a:pt x="5619" y="36053"/>
                      <a:pt x="4370" y="36336"/>
                    </a:cubicBezTo>
                    <a:cubicBezTo>
                      <a:pt x="3689" y="36393"/>
                      <a:pt x="3235" y="36677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1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9"/>
                      <a:pt x="61009" y="189058"/>
                    </a:cubicBezTo>
                    <a:cubicBezTo>
                      <a:pt x="60726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8"/>
                      <a:pt x="58626" y="252621"/>
                    </a:cubicBezTo>
                    <a:cubicBezTo>
                      <a:pt x="60726" y="282076"/>
                      <a:pt x="72757" y="310963"/>
                      <a:pt x="100623" y="32781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4" name="Google Shape;824;p11"/>
              <p:cNvSpPr/>
              <p:nvPr/>
            </p:nvSpPr>
            <p:spPr>
              <a:xfrm>
                <a:off x="5425076" y="6759351"/>
                <a:ext cx="428078" cy="384689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689" extrusionOk="0">
                    <a:moveTo>
                      <a:pt x="100623" y="327989"/>
                    </a:moveTo>
                    <a:cubicBezTo>
                      <a:pt x="104879" y="330542"/>
                      <a:pt x="109476" y="332869"/>
                      <a:pt x="114300" y="334969"/>
                    </a:cubicBezTo>
                    <a:cubicBezTo>
                      <a:pt x="119067" y="336842"/>
                      <a:pt x="124062" y="338431"/>
                      <a:pt x="129226" y="339907"/>
                    </a:cubicBezTo>
                    <a:cubicBezTo>
                      <a:pt x="139612" y="342801"/>
                      <a:pt x="150735" y="345185"/>
                      <a:pt x="161802" y="347398"/>
                    </a:cubicBezTo>
                    <a:cubicBezTo>
                      <a:pt x="183425" y="350974"/>
                      <a:pt x="205445" y="354662"/>
                      <a:pt x="221052" y="365219"/>
                    </a:cubicBezTo>
                    <a:cubicBezTo>
                      <a:pt x="231097" y="371915"/>
                      <a:pt x="237908" y="382131"/>
                      <a:pt x="252039" y="384401"/>
                    </a:cubicBezTo>
                    <a:cubicBezTo>
                      <a:pt x="259133" y="385536"/>
                      <a:pt x="269178" y="383266"/>
                      <a:pt x="278486" y="378555"/>
                    </a:cubicBezTo>
                    <a:cubicBezTo>
                      <a:pt x="287737" y="373902"/>
                      <a:pt x="295568" y="366013"/>
                      <a:pt x="298974" y="357840"/>
                    </a:cubicBezTo>
                    <a:cubicBezTo>
                      <a:pt x="307941" y="356535"/>
                      <a:pt x="317248" y="355060"/>
                      <a:pt x="326726" y="352449"/>
                    </a:cubicBezTo>
                    <a:cubicBezTo>
                      <a:pt x="335976" y="349612"/>
                      <a:pt x="345511" y="345809"/>
                      <a:pt x="355329" y="340190"/>
                    </a:cubicBezTo>
                    <a:cubicBezTo>
                      <a:pt x="362310" y="336104"/>
                      <a:pt x="369574" y="331621"/>
                      <a:pt x="375760" y="325775"/>
                    </a:cubicBezTo>
                    <a:cubicBezTo>
                      <a:pt x="382003" y="319986"/>
                      <a:pt x="387905" y="313346"/>
                      <a:pt x="393240" y="305798"/>
                    </a:cubicBezTo>
                    <a:cubicBezTo>
                      <a:pt x="404874" y="291383"/>
                      <a:pt x="410777" y="274925"/>
                      <a:pt x="414409" y="259091"/>
                    </a:cubicBezTo>
                    <a:cubicBezTo>
                      <a:pt x="415601" y="253586"/>
                      <a:pt x="416452" y="248251"/>
                      <a:pt x="416963" y="243143"/>
                    </a:cubicBezTo>
                    <a:cubicBezTo>
                      <a:pt x="417417" y="237979"/>
                      <a:pt x="417303" y="232871"/>
                      <a:pt x="417076" y="227934"/>
                    </a:cubicBezTo>
                    <a:cubicBezTo>
                      <a:pt x="416622" y="218059"/>
                      <a:pt x="415374" y="208864"/>
                      <a:pt x="413955" y="199898"/>
                    </a:cubicBezTo>
                    <a:cubicBezTo>
                      <a:pt x="417417" y="197003"/>
                      <a:pt x="420481" y="193144"/>
                      <a:pt x="422695" y="188604"/>
                    </a:cubicBezTo>
                    <a:cubicBezTo>
                      <a:pt x="424795" y="184007"/>
                      <a:pt x="426270" y="178899"/>
                      <a:pt x="427178" y="173735"/>
                    </a:cubicBezTo>
                    <a:cubicBezTo>
                      <a:pt x="428938" y="163462"/>
                      <a:pt x="428086" y="153190"/>
                      <a:pt x="424908" y="146777"/>
                    </a:cubicBezTo>
                    <a:cubicBezTo>
                      <a:pt x="421787" y="140421"/>
                      <a:pt x="417076" y="136391"/>
                      <a:pt x="412025" y="132986"/>
                    </a:cubicBezTo>
                    <a:cubicBezTo>
                      <a:pt x="406974" y="129581"/>
                      <a:pt x="401639" y="126857"/>
                      <a:pt x="396815" y="123111"/>
                    </a:cubicBezTo>
                    <a:cubicBezTo>
                      <a:pt x="389324" y="117323"/>
                      <a:pt x="383081" y="109434"/>
                      <a:pt x="377519" y="100637"/>
                    </a:cubicBezTo>
                    <a:cubicBezTo>
                      <a:pt x="371787" y="91784"/>
                      <a:pt x="367304" y="82136"/>
                      <a:pt x="361515" y="72261"/>
                    </a:cubicBezTo>
                    <a:cubicBezTo>
                      <a:pt x="355953" y="62442"/>
                      <a:pt x="350448" y="52567"/>
                      <a:pt x="344546" y="43657"/>
                    </a:cubicBezTo>
                    <a:cubicBezTo>
                      <a:pt x="343071" y="41444"/>
                      <a:pt x="341595" y="39231"/>
                      <a:pt x="340006" y="37131"/>
                    </a:cubicBezTo>
                    <a:cubicBezTo>
                      <a:pt x="338303" y="35031"/>
                      <a:pt x="336601" y="32931"/>
                      <a:pt x="334898" y="31001"/>
                    </a:cubicBezTo>
                    <a:cubicBezTo>
                      <a:pt x="331436" y="27029"/>
                      <a:pt x="327861" y="23396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6" y="17835"/>
                      <a:pt x="190179" y="22091"/>
                      <a:pt x="180020" y="25723"/>
                    </a:cubicBezTo>
                    <a:cubicBezTo>
                      <a:pt x="170145" y="29356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2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1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2"/>
                      <a:pt x="9137" y="34350"/>
                      <a:pt x="8229" y="35201"/>
                    </a:cubicBezTo>
                    <a:cubicBezTo>
                      <a:pt x="6981" y="35712"/>
                      <a:pt x="5619" y="36053"/>
                      <a:pt x="4370" y="36336"/>
                    </a:cubicBezTo>
                    <a:cubicBezTo>
                      <a:pt x="3689" y="36393"/>
                      <a:pt x="3235" y="36677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1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9"/>
                      <a:pt x="61009" y="189058"/>
                    </a:cubicBezTo>
                    <a:cubicBezTo>
                      <a:pt x="60726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8"/>
                      <a:pt x="58626" y="252621"/>
                    </a:cubicBezTo>
                    <a:cubicBezTo>
                      <a:pt x="60726" y="282076"/>
                      <a:pt x="72757" y="310963"/>
                      <a:pt x="100623" y="3278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5" name="Google Shape;825;p11"/>
              <p:cNvSpPr/>
              <p:nvPr/>
            </p:nvSpPr>
            <p:spPr>
              <a:xfrm>
                <a:off x="5425019" y="6759238"/>
                <a:ext cx="337622" cy="312267"/>
              </a:xfrm>
              <a:custGeom>
                <a:avLst/>
                <a:gdLst/>
                <a:ahLst/>
                <a:cxnLst/>
                <a:rect l="l" t="t" r="r" b="b"/>
                <a:pathLst>
                  <a:path w="337622" h="312267" extrusionOk="0">
                    <a:moveTo>
                      <a:pt x="126048" y="166413"/>
                    </a:moveTo>
                    <a:cubicBezTo>
                      <a:pt x="129226" y="163405"/>
                      <a:pt x="133312" y="162157"/>
                      <a:pt x="137399" y="161306"/>
                    </a:cubicBezTo>
                    <a:cubicBezTo>
                      <a:pt x="141541" y="160568"/>
                      <a:pt x="146309" y="160965"/>
                      <a:pt x="151587" y="162214"/>
                    </a:cubicBezTo>
                    <a:cubicBezTo>
                      <a:pt x="162143" y="164711"/>
                      <a:pt x="174799" y="170556"/>
                      <a:pt x="188306" y="178161"/>
                    </a:cubicBezTo>
                    <a:cubicBezTo>
                      <a:pt x="214980" y="193087"/>
                      <a:pt x="244775" y="216015"/>
                      <a:pt x="267873" y="234517"/>
                    </a:cubicBezTo>
                    <a:cubicBezTo>
                      <a:pt x="260722" y="219534"/>
                      <a:pt x="250564" y="205516"/>
                      <a:pt x="239951" y="192236"/>
                    </a:cubicBezTo>
                    <a:cubicBezTo>
                      <a:pt x="229224" y="178899"/>
                      <a:pt x="218385" y="166470"/>
                      <a:pt x="208339" y="154155"/>
                    </a:cubicBezTo>
                    <a:cubicBezTo>
                      <a:pt x="198464" y="141953"/>
                      <a:pt x="190065" y="130489"/>
                      <a:pt x="185184" y="119763"/>
                    </a:cubicBezTo>
                    <a:cubicBezTo>
                      <a:pt x="182914" y="114485"/>
                      <a:pt x="180871" y="109093"/>
                      <a:pt x="180077" y="103815"/>
                    </a:cubicBezTo>
                    <a:cubicBezTo>
                      <a:pt x="179282" y="98594"/>
                      <a:pt x="179623" y="93429"/>
                      <a:pt x="181439" y="88265"/>
                    </a:cubicBezTo>
                    <a:cubicBezTo>
                      <a:pt x="182006" y="81341"/>
                      <a:pt x="183652" y="75666"/>
                      <a:pt x="186433" y="70785"/>
                    </a:cubicBezTo>
                    <a:cubicBezTo>
                      <a:pt x="187114" y="69593"/>
                      <a:pt x="187908" y="68401"/>
                      <a:pt x="188703" y="67266"/>
                    </a:cubicBezTo>
                    <a:cubicBezTo>
                      <a:pt x="189384" y="66131"/>
                      <a:pt x="190122" y="64996"/>
                      <a:pt x="190916" y="63918"/>
                    </a:cubicBezTo>
                    <a:cubicBezTo>
                      <a:pt x="192505" y="61761"/>
                      <a:pt x="194435" y="59775"/>
                      <a:pt x="196535" y="57959"/>
                    </a:cubicBezTo>
                    <a:cubicBezTo>
                      <a:pt x="200735" y="54270"/>
                      <a:pt x="206126" y="51205"/>
                      <a:pt x="212085" y="48481"/>
                    </a:cubicBezTo>
                    <a:cubicBezTo>
                      <a:pt x="217704" y="45700"/>
                      <a:pt x="224230" y="43317"/>
                      <a:pt x="231438" y="41273"/>
                    </a:cubicBezTo>
                    <a:cubicBezTo>
                      <a:pt x="245796" y="37187"/>
                      <a:pt x="262879" y="34463"/>
                      <a:pt x="281096" y="33215"/>
                    </a:cubicBezTo>
                    <a:cubicBezTo>
                      <a:pt x="299314" y="31966"/>
                      <a:pt x="318383" y="32136"/>
                      <a:pt x="337622" y="34293"/>
                    </a:cubicBezTo>
                    <a:cubicBezTo>
                      <a:pt x="333309" y="29072"/>
                      <a:pt x="328826" y="24304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5" y="17834"/>
                      <a:pt x="190179" y="22091"/>
                      <a:pt x="180020" y="25723"/>
                    </a:cubicBezTo>
                    <a:cubicBezTo>
                      <a:pt x="170145" y="29355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1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0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1"/>
                      <a:pt x="9137" y="34350"/>
                      <a:pt x="8229" y="35201"/>
                    </a:cubicBezTo>
                    <a:cubicBezTo>
                      <a:pt x="6981" y="35712"/>
                      <a:pt x="5619" y="36052"/>
                      <a:pt x="4370" y="36336"/>
                    </a:cubicBezTo>
                    <a:cubicBezTo>
                      <a:pt x="3689" y="36393"/>
                      <a:pt x="3235" y="36676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0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8"/>
                      <a:pt x="61009" y="189058"/>
                    </a:cubicBezTo>
                    <a:cubicBezTo>
                      <a:pt x="60725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7"/>
                      <a:pt x="58626" y="252621"/>
                    </a:cubicBezTo>
                    <a:cubicBezTo>
                      <a:pt x="60215" y="274357"/>
                      <a:pt x="67082" y="295753"/>
                      <a:pt x="81894" y="312268"/>
                    </a:cubicBezTo>
                    <a:cubicBezTo>
                      <a:pt x="82235" y="295867"/>
                      <a:pt x="83200" y="280203"/>
                      <a:pt x="84902" y="265901"/>
                    </a:cubicBezTo>
                    <a:cubicBezTo>
                      <a:pt x="86378" y="250975"/>
                      <a:pt x="88478" y="237184"/>
                      <a:pt x="91713" y="225209"/>
                    </a:cubicBezTo>
                    <a:cubicBezTo>
                      <a:pt x="93415" y="219307"/>
                      <a:pt x="94891" y="212951"/>
                      <a:pt x="96990" y="207559"/>
                    </a:cubicBezTo>
                    <a:cubicBezTo>
                      <a:pt x="98977" y="201940"/>
                      <a:pt x="101588" y="197117"/>
                      <a:pt x="104255" y="192236"/>
                    </a:cubicBezTo>
                    <a:cubicBezTo>
                      <a:pt x="109419" y="182020"/>
                      <a:pt x="116854" y="174245"/>
                      <a:pt x="125934" y="166186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6" name="Google Shape;826;p11"/>
              <p:cNvSpPr/>
              <p:nvPr/>
            </p:nvSpPr>
            <p:spPr>
              <a:xfrm>
                <a:off x="5441648" y="6778378"/>
                <a:ext cx="301470" cy="115434"/>
              </a:xfrm>
              <a:custGeom>
                <a:avLst/>
                <a:gdLst/>
                <a:ahLst/>
                <a:cxnLst/>
                <a:rect l="l" t="t" r="r" b="b"/>
                <a:pathLst>
                  <a:path w="301470" h="115434" extrusionOk="0">
                    <a:moveTo>
                      <a:pt x="299541" y="115435"/>
                    </a:moveTo>
                    <a:cubicBezTo>
                      <a:pt x="261460" y="100849"/>
                      <a:pt x="222244" y="87456"/>
                      <a:pt x="184333" y="74460"/>
                    </a:cubicBezTo>
                    <a:cubicBezTo>
                      <a:pt x="123154" y="53518"/>
                      <a:pt x="59931" y="31895"/>
                      <a:pt x="0" y="4881"/>
                    </a:cubicBezTo>
                    <a:lnTo>
                      <a:pt x="2213" y="0"/>
                    </a:lnTo>
                    <a:cubicBezTo>
                      <a:pt x="61860" y="26901"/>
                      <a:pt x="125026" y="48467"/>
                      <a:pt x="186036" y="69409"/>
                    </a:cubicBezTo>
                    <a:cubicBezTo>
                      <a:pt x="224003" y="82405"/>
                      <a:pt x="263276" y="95855"/>
                      <a:pt x="301471" y="110441"/>
                    </a:cubicBezTo>
                    <a:lnTo>
                      <a:pt x="299541" y="1154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7" name="Google Shape;827;p11"/>
              <p:cNvSpPr/>
              <p:nvPr/>
            </p:nvSpPr>
            <p:spPr>
              <a:xfrm>
                <a:off x="5432681" y="6781386"/>
                <a:ext cx="278542" cy="212425"/>
              </a:xfrm>
              <a:custGeom>
                <a:avLst/>
                <a:gdLst/>
                <a:ahLst/>
                <a:cxnLst/>
                <a:rect l="l" t="t" r="r" b="b"/>
                <a:pathLst>
                  <a:path w="278542" h="212425" extrusionOk="0">
                    <a:moveTo>
                      <a:pt x="275421" y="212426"/>
                    </a:moveTo>
                    <a:cubicBezTo>
                      <a:pt x="234502" y="182687"/>
                      <a:pt x="193924" y="151076"/>
                      <a:pt x="154708" y="120486"/>
                    </a:cubicBezTo>
                    <a:cubicBezTo>
                      <a:pt x="104595" y="81440"/>
                      <a:pt x="52780" y="41032"/>
                      <a:pt x="0" y="4427"/>
                    </a:cubicBezTo>
                    <a:lnTo>
                      <a:pt x="3065" y="0"/>
                    </a:lnTo>
                    <a:cubicBezTo>
                      <a:pt x="55958" y="36719"/>
                      <a:pt x="107830" y="77127"/>
                      <a:pt x="158000" y="116230"/>
                    </a:cubicBezTo>
                    <a:cubicBezTo>
                      <a:pt x="197216" y="146763"/>
                      <a:pt x="237737" y="178374"/>
                      <a:pt x="278543" y="208056"/>
                    </a:cubicBezTo>
                    <a:lnTo>
                      <a:pt x="275364" y="21242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8" name="Google Shape;828;p11"/>
              <p:cNvSpPr/>
              <p:nvPr/>
            </p:nvSpPr>
            <p:spPr>
              <a:xfrm>
                <a:off x="5428424" y="6790466"/>
                <a:ext cx="140576" cy="183538"/>
              </a:xfrm>
              <a:custGeom>
                <a:avLst/>
                <a:gdLst/>
                <a:ahLst/>
                <a:cxnLst/>
                <a:rect l="l" t="t" r="r" b="b"/>
                <a:pathLst>
                  <a:path w="140576" h="183538" extrusionOk="0">
                    <a:moveTo>
                      <a:pt x="136263" y="183538"/>
                    </a:moveTo>
                    <a:cubicBezTo>
                      <a:pt x="125934" y="169293"/>
                      <a:pt x="115662" y="154765"/>
                      <a:pt x="105390" y="140293"/>
                    </a:cubicBezTo>
                    <a:cubicBezTo>
                      <a:pt x="72246" y="93472"/>
                      <a:pt x="37968" y="45118"/>
                      <a:pt x="0" y="3632"/>
                    </a:cubicBezTo>
                    <a:lnTo>
                      <a:pt x="3973" y="0"/>
                    </a:lnTo>
                    <a:cubicBezTo>
                      <a:pt x="42167" y="41713"/>
                      <a:pt x="76559" y="90237"/>
                      <a:pt x="109760" y="137171"/>
                    </a:cubicBezTo>
                    <a:cubicBezTo>
                      <a:pt x="120032" y="151643"/>
                      <a:pt x="130248" y="166115"/>
                      <a:pt x="140577" y="180360"/>
                    </a:cubicBezTo>
                    <a:lnTo>
                      <a:pt x="136207" y="18353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9" name="Google Shape;829;p11"/>
              <p:cNvSpPr/>
              <p:nvPr/>
            </p:nvSpPr>
            <p:spPr>
              <a:xfrm>
                <a:off x="5431659" y="6788934"/>
                <a:ext cx="110611" cy="117535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117535" extrusionOk="0">
                    <a:moveTo>
                      <a:pt x="106639" y="117478"/>
                    </a:moveTo>
                    <a:cubicBezTo>
                      <a:pt x="99204" y="109363"/>
                      <a:pt x="91826" y="101133"/>
                      <a:pt x="84391" y="92904"/>
                    </a:cubicBezTo>
                    <a:cubicBezTo>
                      <a:pt x="57207" y="62769"/>
                      <a:pt x="29114" y="31611"/>
                      <a:pt x="0" y="3916"/>
                    </a:cubicBezTo>
                    <a:lnTo>
                      <a:pt x="3689" y="0"/>
                    </a:lnTo>
                    <a:cubicBezTo>
                      <a:pt x="32973" y="27809"/>
                      <a:pt x="61123" y="59079"/>
                      <a:pt x="88364" y="89329"/>
                    </a:cubicBezTo>
                    <a:cubicBezTo>
                      <a:pt x="95799" y="97558"/>
                      <a:pt x="103177" y="105787"/>
                      <a:pt x="110611" y="113903"/>
                    </a:cubicBezTo>
                    <a:lnTo>
                      <a:pt x="106639" y="1175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0" name="Google Shape;830;p11"/>
              <p:cNvSpPr/>
              <p:nvPr/>
            </p:nvSpPr>
            <p:spPr>
              <a:xfrm>
                <a:off x="5433816" y="6778945"/>
                <a:ext cx="87683" cy="48466"/>
              </a:xfrm>
              <a:custGeom>
                <a:avLst/>
                <a:gdLst/>
                <a:ahLst/>
                <a:cxnLst/>
                <a:rect l="l" t="t" r="r" b="b"/>
                <a:pathLst>
                  <a:path w="87683" h="48466" extrusionOk="0">
                    <a:moveTo>
                      <a:pt x="85470" y="48467"/>
                    </a:moveTo>
                    <a:cubicBezTo>
                      <a:pt x="56469" y="35187"/>
                      <a:pt x="27752" y="20431"/>
                      <a:pt x="0" y="4654"/>
                    </a:cubicBezTo>
                    <a:lnTo>
                      <a:pt x="2667" y="0"/>
                    </a:lnTo>
                    <a:cubicBezTo>
                      <a:pt x="30249" y="15664"/>
                      <a:pt x="58853" y="30363"/>
                      <a:pt x="87683" y="43586"/>
                    </a:cubicBezTo>
                    <a:lnTo>
                      <a:pt x="85413" y="48467"/>
                    </a:lnTo>
                    <a:close/>
                  </a:path>
                </a:pathLst>
              </a:custGeom>
              <a:solidFill>
                <a:srgbClr val="500B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1" name="Google Shape;831;p11"/>
              <p:cNvSpPr/>
              <p:nvPr/>
            </p:nvSpPr>
            <p:spPr>
              <a:xfrm>
                <a:off x="5498003" y="6972529"/>
                <a:ext cx="42394" cy="88591"/>
              </a:xfrm>
              <a:custGeom>
                <a:avLst/>
                <a:gdLst/>
                <a:ahLst/>
                <a:cxnLst/>
                <a:rect l="l" t="t" r="r" b="b"/>
                <a:pathLst>
                  <a:path w="42394" h="88591" extrusionOk="0">
                    <a:moveTo>
                      <a:pt x="38876" y="88591"/>
                    </a:moveTo>
                    <a:cubicBezTo>
                      <a:pt x="11351" y="64755"/>
                      <a:pt x="2554" y="27525"/>
                      <a:pt x="0" y="511"/>
                    </a:cubicBezTo>
                    <a:lnTo>
                      <a:pt x="5335" y="0"/>
                    </a:lnTo>
                    <a:cubicBezTo>
                      <a:pt x="7775" y="26050"/>
                      <a:pt x="16231" y="61861"/>
                      <a:pt x="42394" y="84505"/>
                    </a:cubicBezTo>
                    <a:lnTo>
                      <a:pt x="38876" y="885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2" name="Google Shape;832;p11"/>
              <p:cNvSpPr/>
              <p:nvPr/>
            </p:nvSpPr>
            <p:spPr>
              <a:xfrm>
                <a:off x="5641077" y="6778596"/>
                <a:ext cx="114640" cy="38430"/>
              </a:xfrm>
              <a:custGeom>
                <a:avLst/>
                <a:gdLst/>
                <a:ahLst/>
                <a:cxnLst/>
                <a:rect l="l" t="t" r="r" b="b"/>
                <a:pathLst>
                  <a:path w="114640" h="38430" extrusionOk="0">
                    <a:moveTo>
                      <a:pt x="110498" y="38374"/>
                    </a:moveTo>
                    <a:cubicBezTo>
                      <a:pt x="103801" y="30372"/>
                      <a:pt x="95912" y="23732"/>
                      <a:pt x="87172" y="18624"/>
                    </a:cubicBezTo>
                    <a:cubicBezTo>
                      <a:pt x="79000" y="13913"/>
                      <a:pt x="69636" y="10338"/>
                      <a:pt x="59420" y="8125"/>
                    </a:cubicBezTo>
                    <a:cubicBezTo>
                      <a:pt x="41713" y="4209"/>
                      <a:pt x="22077" y="4492"/>
                      <a:pt x="1078" y="8862"/>
                    </a:cubicBezTo>
                    <a:lnTo>
                      <a:pt x="0" y="3584"/>
                    </a:lnTo>
                    <a:cubicBezTo>
                      <a:pt x="21736" y="-956"/>
                      <a:pt x="42167" y="-1183"/>
                      <a:pt x="60612" y="2903"/>
                    </a:cubicBezTo>
                    <a:cubicBezTo>
                      <a:pt x="71395" y="5287"/>
                      <a:pt x="81213" y="9033"/>
                      <a:pt x="89896" y="14027"/>
                    </a:cubicBezTo>
                    <a:cubicBezTo>
                      <a:pt x="99204" y="19475"/>
                      <a:pt x="107546" y="26512"/>
                      <a:pt x="114641" y="34969"/>
                    </a:cubicBezTo>
                    <a:lnTo>
                      <a:pt x="110498" y="384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3" name="Google Shape;833;p11"/>
              <p:cNvSpPr/>
              <p:nvPr/>
            </p:nvSpPr>
            <p:spPr>
              <a:xfrm>
                <a:off x="5118023" y="6796823"/>
                <a:ext cx="375558" cy="463450"/>
              </a:xfrm>
              <a:custGeom>
                <a:avLst/>
                <a:gdLst/>
                <a:ahLst/>
                <a:cxnLst/>
                <a:rect l="l" t="t" r="r" b="b"/>
                <a:pathLst>
                  <a:path w="375558" h="463450" extrusionOk="0">
                    <a:moveTo>
                      <a:pt x="7341" y="185638"/>
                    </a:moveTo>
                    <a:cubicBezTo>
                      <a:pt x="5185" y="195173"/>
                      <a:pt x="4731" y="205445"/>
                      <a:pt x="5015" y="216398"/>
                    </a:cubicBezTo>
                    <a:cubicBezTo>
                      <a:pt x="5185" y="221846"/>
                      <a:pt x="5525" y="227408"/>
                      <a:pt x="5923" y="233027"/>
                    </a:cubicBezTo>
                    <a:cubicBezTo>
                      <a:pt x="6320" y="238702"/>
                      <a:pt x="7285" y="243980"/>
                      <a:pt x="7966" y="249542"/>
                    </a:cubicBezTo>
                    <a:cubicBezTo>
                      <a:pt x="9498" y="260495"/>
                      <a:pt x="10974" y="271505"/>
                      <a:pt x="11484" y="282061"/>
                    </a:cubicBezTo>
                    <a:cubicBezTo>
                      <a:pt x="11938" y="292617"/>
                      <a:pt x="11882" y="302209"/>
                      <a:pt x="9214" y="311289"/>
                    </a:cubicBezTo>
                    <a:cubicBezTo>
                      <a:pt x="5866" y="322980"/>
                      <a:pt x="-1739" y="332571"/>
                      <a:pt x="361" y="346873"/>
                    </a:cubicBezTo>
                    <a:cubicBezTo>
                      <a:pt x="928" y="350448"/>
                      <a:pt x="2461" y="354478"/>
                      <a:pt x="4788" y="358564"/>
                    </a:cubicBezTo>
                    <a:cubicBezTo>
                      <a:pt x="5979" y="360607"/>
                      <a:pt x="7285" y="362650"/>
                      <a:pt x="8817" y="364637"/>
                    </a:cubicBezTo>
                    <a:cubicBezTo>
                      <a:pt x="10406" y="366566"/>
                      <a:pt x="12165" y="368382"/>
                      <a:pt x="14038" y="370141"/>
                    </a:cubicBezTo>
                    <a:cubicBezTo>
                      <a:pt x="21586" y="377179"/>
                      <a:pt x="31178" y="382741"/>
                      <a:pt x="40031" y="383479"/>
                    </a:cubicBezTo>
                    <a:cubicBezTo>
                      <a:pt x="42017" y="387565"/>
                      <a:pt x="44004" y="391878"/>
                      <a:pt x="46331" y="395907"/>
                    </a:cubicBezTo>
                    <a:cubicBezTo>
                      <a:pt x="48657" y="399937"/>
                      <a:pt x="51155" y="403909"/>
                      <a:pt x="53936" y="407939"/>
                    </a:cubicBezTo>
                    <a:cubicBezTo>
                      <a:pt x="59441" y="415998"/>
                      <a:pt x="66024" y="424000"/>
                      <a:pt x="74366" y="431775"/>
                    </a:cubicBezTo>
                    <a:cubicBezTo>
                      <a:pt x="80269" y="437564"/>
                      <a:pt x="87249" y="442104"/>
                      <a:pt x="94627" y="446474"/>
                    </a:cubicBezTo>
                    <a:cubicBezTo>
                      <a:pt x="102062" y="450730"/>
                      <a:pt x="110234" y="454419"/>
                      <a:pt x="119088" y="457257"/>
                    </a:cubicBezTo>
                    <a:cubicBezTo>
                      <a:pt x="123401" y="458960"/>
                      <a:pt x="127828" y="460151"/>
                      <a:pt x="132198" y="460946"/>
                    </a:cubicBezTo>
                    <a:cubicBezTo>
                      <a:pt x="136568" y="461797"/>
                      <a:pt x="140881" y="462421"/>
                      <a:pt x="145194" y="462876"/>
                    </a:cubicBezTo>
                    <a:cubicBezTo>
                      <a:pt x="153764" y="463670"/>
                      <a:pt x="162163" y="463613"/>
                      <a:pt x="170279" y="462876"/>
                    </a:cubicBezTo>
                    <a:cubicBezTo>
                      <a:pt x="175897" y="462478"/>
                      <a:pt x="181232" y="461400"/>
                      <a:pt x="186283" y="460038"/>
                    </a:cubicBezTo>
                    <a:cubicBezTo>
                      <a:pt x="191334" y="458732"/>
                      <a:pt x="196158" y="457200"/>
                      <a:pt x="200755" y="455498"/>
                    </a:cubicBezTo>
                    <a:cubicBezTo>
                      <a:pt x="209949" y="452092"/>
                      <a:pt x="218348" y="448120"/>
                      <a:pt x="226350" y="444034"/>
                    </a:cubicBezTo>
                    <a:cubicBezTo>
                      <a:pt x="241617" y="453511"/>
                      <a:pt x="269937" y="447836"/>
                      <a:pt x="279812" y="437904"/>
                    </a:cubicBezTo>
                    <a:cubicBezTo>
                      <a:pt x="289857" y="427348"/>
                      <a:pt x="289346" y="415146"/>
                      <a:pt x="293546" y="403626"/>
                    </a:cubicBezTo>
                    <a:cubicBezTo>
                      <a:pt x="296724" y="394715"/>
                      <a:pt x="302286" y="386429"/>
                      <a:pt x="308869" y="378484"/>
                    </a:cubicBezTo>
                    <a:cubicBezTo>
                      <a:pt x="312161" y="374511"/>
                      <a:pt x="315793" y="370596"/>
                      <a:pt x="319482" y="366736"/>
                    </a:cubicBezTo>
                    <a:cubicBezTo>
                      <a:pt x="323227" y="362707"/>
                      <a:pt x="327030" y="358564"/>
                      <a:pt x="330889" y="354478"/>
                    </a:cubicBezTo>
                    <a:cubicBezTo>
                      <a:pt x="338551" y="346249"/>
                      <a:pt x="346212" y="338020"/>
                      <a:pt x="352909" y="329733"/>
                    </a:cubicBezTo>
                    <a:cubicBezTo>
                      <a:pt x="359549" y="321164"/>
                      <a:pt x="365168" y="311970"/>
                      <a:pt x="369027" y="302946"/>
                    </a:cubicBezTo>
                    <a:cubicBezTo>
                      <a:pt x="381853" y="273548"/>
                      <a:pt x="374362" y="242164"/>
                      <a:pt x="358925" y="217704"/>
                    </a:cubicBezTo>
                    <a:cubicBezTo>
                      <a:pt x="347177" y="198805"/>
                      <a:pt x="332365" y="183652"/>
                      <a:pt x="319539" y="167591"/>
                    </a:cubicBezTo>
                    <a:cubicBezTo>
                      <a:pt x="306485" y="150849"/>
                      <a:pt x="295646" y="134731"/>
                      <a:pt x="289119" y="114640"/>
                    </a:cubicBezTo>
                    <a:cubicBezTo>
                      <a:pt x="283614" y="98125"/>
                      <a:pt x="281174" y="80645"/>
                      <a:pt x="279868" y="62769"/>
                    </a:cubicBezTo>
                    <a:cubicBezTo>
                      <a:pt x="278620" y="44608"/>
                      <a:pt x="278449" y="25993"/>
                      <a:pt x="278563" y="7661"/>
                    </a:cubicBezTo>
                    <a:cubicBezTo>
                      <a:pt x="277541" y="8740"/>
                      <a:pt x="276406" y="9705"/>
                      <a:pt x="275215" y="10613"/>
                    </a:cubicBezTo>
                    <a:cubicBezTo>
                      <a:pt x="274590" y="11180"/>
                      <a:pt x="274023" y="11237"/>
                      <a:pt x="273399" y="11294"/>
                    </a:cubicBezTo>
                    <a:cubicBezTo>
                      <a:pt x="272774" y="11407"/>
                      <a:pt x="272207" y="11464"/>
                      <a:pt x="271582" y="11577"/>
                    </a:cubicBezTo>
                    <a:cubicBezTo>
                      <a:pt x="270958" y="11691"/>
                      <a:pt x="270277" y="11748"/>
                      <a:pt x="269653" y="11861"/>
                    </a:cubicBezTo>
                    <a:cubicBezTo>
                      <a:pt x="268972" y="11918"/>
                      <a:pt x="268461" y="11464"/>
                      <a:pt x="267837" y="11294"/>
                    </a:cubicBezTo>
                    <a:cubicBezTo>
                      <a:pt x="267269" y="11067"/>
                      <a:pt x="266645" y="10896"/>
                      <a:pt x="266021" y="10726"/>
                    </a:cubicBezTo>
                    <a:cubicBezTo>
                      <a:pt x="265453" y="10499"/>
                      <a:pt x="264715" y="10613"/>
                      <a:pt x="264261" y="9989"/>
                    </a:cubicBezTo>
                    <a:cubicBezTo>
                      <a:pt x="258983" y="9818"/>
                      <a:pt x="254613" y="5789"/>
                      <a:pt x="254159" y="0"/>
                    </a:cubicBezTo>
                    <a:cubicBezTo>
                      <a:pt x="243547" y="14812"/>
                      <a:pt x="232593" y="29625"/>
                      <a:pt x="220959" y="43472"/>
                    </a:cubicBezTo>
                    <a:cubicBezTo>
                      <a:pt x="209325" y="57320"/>
                      <a:pt x="196953" y="70146"/>
                      <a:pt x="182651" y="80532"/>
                    </a:cubicBezTo>
                    <a:cubicBezTo>
                      <a:pt x="174422" y="86321"/>
                      <a:pt x="165682" y="91088"/>
                      <a:pt x="156261" y="95118"/>
                    </a:cubicBezTo>
                    <a:cubicBezTo>
                      <a:pt x="151550" y="97161"/>
                      <a:pt x="146726" y="99033"/>
                      <a:pt x="141789" y="100736"/>
                    </a:cubicBezTo>
                    <a:cubicBezTo>
                      <a:pt x="137022" y="102268"/>
                      <a:pt x="132198" y="103631"/>
                      <a:pt x="127203" y="104993"/>
                    </a:cubicBezTo>
                    <a:cubicBezTo>
                      <a:pt x="116874" y="107660"/>
                      <a:pt x="106602" y="110271"/>
                      <a:pt x="96500" y="112825"/>
                    </a:cubicBezTo>
                    <a:cubicBezTo>
                      <a:pt x="86398" y="115265"/>
                      <a:pt x="76126" y="118159"/>
                      <a:pt x="66024" y="122245"/>
                    </a:cubicBezTo>
                    <a:cubicBezTo>
                      <a:pt x="38783" y="133255"/>
                      <a:pt x="15003" y="153686"/>
                      <a:pt x="7285" y="18563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4" name="Google Shape;834;p11"/>
              <p:cNvSpPr/>
              <p:nvPr/>
            </p:nvSpPr>
            <p:spPr>
              <a:xfrm>
                <a:off x="5118023" y="6796823"/>
                <a:ext cx="375558" cy="463450"/>
              </a:xfrm>
              <a:custGeom>
                <a:avLst/>
                <a:gdLst/>
                <a:ahLst/>
                <a:cxnLst/>
                <a:rect l="l" t="t" r="r" b="b"/>
                <a:pathLst>
                  <a:path w="375558" h="463450" extrusionOk="0">
                    <a:moveTo>
                      <a:pt x="7341" y="185638"/>
                    </a:moveTo>
                    <a:cubicBezTo>
                      <a:pt x="5185" y="195173"/>
                      <a:pt x="4731" y="205445"/>
                      <a:pt x="5015" y="216398"/>
                    </a:cubicBezTo>
                    <a:cubicBezTo>
                      <a:pt x="5185" y="221846"/>
                      <a:pt x="5525" y="227408"/>
                      <a:pt x="5923" y="233027"/>
                    </a:cubicBezTo>
                    <a:cubicBezTo>
                      <a:pt x="6320" y="238702"/>
                      <a:pt x="7285" y="243980"/>
                      <a:pt x="7966" y="249542"/>
                    </a:cubicBezTo>
                    <a:cubicBezTo>
                      <a:pt x="9498" y="260495"/>
                      <a:pt x="10974" y="271505"/>
                      <a:pt x="11484" y="282061"/>
                    </a:cubicBezTo>
                    <a:cubicBezTo>
                      <a:pt x="11938" y="292617"/>
                      <a:pt x="11882" y="302209"/>
                      <a:pt x="9214" y="311289"/>
                    </a:cubicBezTo>
                    <a:cubicBezTo>
                      <a:pt x="5866" y="322980"/>
                      <a:pt x="-1739" y="332571"/>
                      <a:pt x="361" y="346873"/>
                    </a:cubicBezTo>
                    <a:cubicBezTo>
                      <a:pt x="928" y="350448"/>
                      <a:pt x="2461" y="354478"/>
                      <a:pt x="4788" y="358564"/>
                    </a:cubicBezTo>
                    <a:cubicBezTo>
                      <a:pt x="5979" y="360607"/>
                      <a:pt x="7285" y="362650"/>
                      <a:pt x="8817" y="364637"/>
                    </a:cubicBezTo>
                    <a:cubicBezTo>
                      <a:pt x="10406" y="366566"/>
                      <a:pt x="12165" y="368382"/>
                      <a:pt x="14038" y="370141"/>
                    </a:cubicBezTo>
                    <a:cubicBezTo>
                      <a:pt x="21586" y="377179"/>
                      <a:pt x="31178" y="382741"/>
                      <a:pt x="40031" y="383479"/>
                    </a:cubicBezTo>
                    <a:cubicBezTo>
                      <a:pt x="42017" y="387565"/>
                      <a:pt x="44004" y="391878"/>
                      <a:pt x="46331" y="395907"/>
                    </a:cubicBezTo>
                    <a:cubicBezTo>
                      <a:pt x="48657" y="399937"/>
                      <a:pt x="51155" y="403909"/>
                      <a:pt x="53936" y="407939"/>
                    </a:cubicBezTo>
                    <a:cubicBezTo>
                      <a:pt x="59441" y="415998"/>
                      <a:pt x="66024" y="424000"/>
                      <a:pt x="74366" y="431775"/>
                    </a:cubicBezTo>
                    <a:cubicBezTo>
                      <a:pt x="80269" y="437564"/>
                      <a:pt x="87249" y="442104"/>
                      <a:pt x="94627" y="446474"/>
                    </a:cubicBezTo>
                    <a:cubicBezTo>
                      <a:pt x="102062" y="450730"/>
                      <a:pt x="110234" y="454419"/>
                      <a:pt x="119088" y="457257"/>
                    </a:cubicBezTo>
                    <a:cubicBezTo>
                      <a:pt x="123401" y="458960"/>
                      <a:pt x="127828" y="460151"/>
                      <a:pt x="132198" y="460946"/>
                    </a:cubicBezTo>
                    <a:cubicBezTo>
                      <a:pt x="136568" y="461797"/>
                      <a:pt x="140881" y="462421"/>
                      <a:pt x="145194" y="462876"/>
                    </a:cubicBezTo>
                    <a:cubicBezTo>
                      <a:pt x="153764" y="463670"/>
                      <a:pt x="162163" y="463613"/>
                      <a:pt x="170279" y="462876"/>
                    </a:cubicBezTo>
                    <a:cubicBezTo>
                      <a:pt x="175897" y="462478"/>
                      <a:pt x="181232" y="461400"/>
                      <a:pt x="186283" y="460038"/>
                    </a:cubicBezTo>
                    <a:cubicBezTo>
                      <a:pt x="191334" y="458732"/>
                      <a:pt x="196158" y="457200"/>
                      <a:pt x="200755" y="455498"/>
                    </a:cubicBezTo>
                    <a:cubicBezTo>
                      <a:pt x="209949" y="452092"/>
                      <a:pt x="218348" y="448120"/>
                      <a:pt x="226350" y="444034"/>
                    </a:cubicBezTo>
                    <a:cubicBezTo>
                      <a:pt x="241617" y="453511"/>
                      <a:pt x="269937" y="447836"/>
                      <a:pt x="279812" y="437904"/>
                    </a:cubicBezTo>
                    <a:cubicBezTo>
                      <a:pt x="289857" y="427348"/>
                      <a:pt x="289346" y="415146"/>
                      <a:pt x="293546" y="403626"/>
                    </a:cubicBezTo>
                    <a:cubicBezTo>
                      <a:pt x="296724" y="394715"/>
                      <a:pt x="302286" y="386429"/>
                      <a:pt x="308869" y="378484"/>
                    </a:cubicBezTo>
                    <a:cubicBezTo>
                      <a:pt x="312161" y="374511"/>
                      <a:pt x="315793" y="370596"/>
                      <a:pt x="319482" y="366736"/>
                    </a:cubicBezTo>
                    <a:cubicBezTo>
                      <a:pt x="323227" y="362707"/>
                      <a:pt x="327030" y="358564"/>
                      <a:pt x="330889" y="354478"/>
                    </a:cubicBezTo>
                    <a:cubicBezTo>
                      <a:pt x="338551" y="346249"/>
                      <a:pt x="346212" y="338020"/>
                      <a:pt x="352909" y="329733"/>
                    </a:cubicBezTo>
                    <a:cubicBezTo>
                      <a:pt x="359549" y="321164"/>
                      <a:pt x="365168" y="311970"/>
                      <a:pt x="369027" y="302946"/>
                    </a:cubicBezTo>
                    <a:cubicBezTo>
                      <a:pt x="381853" y="273548"/>
                      <a:pt x="374362" y="242164"/>
                      <a:pt x="358925" y="217704"/>
                    </a:cubicBezTo>
                    <a:cubicBezTo>
                      <a:pt x="347177" y="198805"/>
                      <a:pt x="332365" y="183652"/>
                      <a:pt x="319539" y="167591"/>
                    </a:cubicBezTo>
                    <a:cubicBezTo>
                      <a:pt x="306485" y="150849"/>
                      <a:pt x="295646" y="134731"/>
                      <a:pt x="289119" y="114640"/>
                    </a:cubicBezTo>
                    <a:cubicBezTo>
                      <a:pt x="283614" y="98125"/>
                      <a:pt x="281174" y="80645"/>
                      <a:pt x="279868" y="62769"/>
                    </a:cubicBezTo>
                    <a:cubicBezTo>
                      <a:pt x="278620" y="44608"/>
                      <a:pt x="278449" y="25993"/>
                      <a:pt x="278563" y="7661"/>
                    </a:cubicBezTo>
                    <a:cubicBezTo>
                      <a:pt x="277541" y="8740"/>
                      <a:pt x="276406" y="9705"/>
                      <a:pt x="275215" y="10613"/>
                    </a:cubicBezTo>
                    <a:cubicBezTo>
                      <a:pt x="274590" y="11180"/>
                      <a:pt x="274023" y="11237"/>
                      <a:pt x="273399" y="11294"/>
                    </a:cubicBezTo>
                    <a:cubicBezTo>
                      <a:pt x="272774" y="11407"/>
                      <a:pt x="272207" y="11464"/>
                      <a:pt x="271582" y="11577"/>
                    </a:cubicBezTo>
                    <a:cubicBezTo>
                      <a:pt x="270958" y="11691"/>
                      <a:pt x="270277" y="11748"/>
                      <a:pt x="269653" y="11861"/>
                    </a:cubicBezTo>
                    <a:cubicBezTo>
                      <a:pt x="268972" y="11918"/>
                      <a:pt x="268461" y="11464"/>
                      <a:pt x="267837" y="11294"/>
                    </a:cubicBezTo>
                    <a:cubicBezTo>
                      <a:pt x="267269" y="11067"/>
                      <a:pt x="266645" y="10896"/>
                      <a:pt x="266021" y="10726"/>
                    </a:cubicBezTo>
                    <a:cubicBezTo>
                      <a:pt x="265453" y="10499"/>
                      <a:pt x="264715" y="10613"/>
                      <a:pt x="264261" y="9989"/>
                    </a:cubicBezTo>
                    <a:cubicBezTo>
                      <a:pt x="258983" y="9818"/>
                      <a:pt x="254613" y="5789"/>
                      <a:pt x="254159" y="0"/>
                    </a:cubicBezTo>
                    <a:cubicBezTo>
                      <a:pt x="243547" y="14812"/>
                      <a:pt x="232593" y="29625"/>
                      <a:pt x="220959" y="43472"/>
                    </a:cubicBezTo>
                    <a:cubicBezTo>
                      <a:pt x="209325" y="57320"/>
                      <a:pt x="196953" y="70146"/>
                      <a:pt x="182651" y="80532"/>
                    </a:cubicBezTo>
                    <a:cubicBezTo>
                      <a:pt x="174422" y="86321"/>
                      <a:pt x="165682" y="91088"/>
                      <a:pt x="156261" y="95118"/>
                    </a:cubicBezTo>
                    <a:cubicBezTo>
                      <a:pt x="151550" y="97161"/>
                      <a:pt x="146726" y="99033"/>
                      <a:pt x="141789" y="100736"/>
                    </a:cubicBezTo>
                    <a:cubicBezTo>
                      <a:pt x="137022" y="102268"/>
                      <a:pt x="132198" y="103631"/>
                      <a:pt x="127203" y="104993"/>
                    </a:cubicBezTo>
                    <a:cubicBezTo>
                      <a:pt x="116874" y="107660"/>
                      <a:pt x="106602" y="110271"/>
                      <a:pt x="96500" y="112825"/>
                    </a:cubicBezTo>
                    <a:cubicBezTo>
                      <a:pt x="86398" y="115265"/>
                      <a:pt x="76126" y="118159"/>
                      <a:pt x="66024" y="122245"/>
                    </a:cubicBezTo>
                    <a:cubicBezTo>
                      <a:pt x="38783" y="133255"/>
                      <a:pt x="15003" y="153686"/>
                      <a:pt x="7285" y="18563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5" name="Google Shape;835;p11"/>
              <p:cNvSpPr/>
              <p:nvPr/>
            </p:nvSpPr>
            <p:spPr>
              <a:xfrm>
                <a:off x="5134615" y="6796936"/>
                <a:ext cx="359080" cy="320028"/>
              </a:xfrm>
              <a:custGeom>
                <a:avLst/>
                <a:gdLst/>
                <a:ahLst/>
                <a:cxnLst/>
                <a:rect l="l" t="t" r="r" b="b"/>
                <a:pathLst>
                  <a:path w="359080" h="320028" extrusionOk="0">
                    <a:moveTo>
                      <a:pt x="152438" y="159759"/>
                    </a:moveTo>
                    <a:cubicBezTo>
                      <a:pt x="156070" y="162256"/>
                      <a:pt x="159078" y="164697"/>
                      <a:pt x="160894" y="168669"/>
                    </a:cubicBezTo>
                    <a:cubicBezTo>
                      <a:pt x="162824" y="172472"/>
                      <a:pt x="163845" y="177239"/>
                      <a:pt x="164243" y="182687"/>
                    </a:cubicBezTo>
                    <a:cubicBezTo>
                      <a:pt x="164980" y="193811"/>
                      <a:pt x="163505" y="207261"/>
                      <a:pt x="160497" y="222244"/>
                    </a:cubicBezTo>
                    <a:cubicBezTo>
                      <a:pt x="154538" y="252266"/>
                      <a:pt x="141939" y="287793"/>
                      <a:pt x="131496" y="315432"/>
                    </a:cubicBezTo>
                    <a:cubicBezTo>
                      <a:pt x="143528" y="304081"/>
                      <a:pt x="153630" y="290234"/>
                      <a:pt x="162994" y="276102"/>
                    </a:cubicBezTo>
                    <a:cubicBezTo>
                      <a:pt x="172301" y="261971"/>
                      <a:pt x="181041" y="246931"/>
                      <a:pt x="189498" y="233935"/>
                    </a:cubicBezTo>
                    <a:cubicBezTo>
                      <a:pt x="198010" y="220825"/>
                      <a:pt x="206240" y="209531"/>
                      <a:pt x="214923" y="201529"/>
                    </a:cubicBezTo>
                    <a:cubicBezTo>
                      <a:pt x="219293" y="197273"/>
                      <a:pt x="223776" y="193811"/>
                      <a:pt x="228543" y="191541"/>
                    </a:cubicBezTo>
                    <a:cubicBezTo>
                      <a:pt x="230927" y="190406"/>
                      <a:pt x="233311" y="189554"/>
                      <a:pt x="235808" y="188987"/>
                    </a:cubicBezTo>
                    <a:cubicBezTo>
                      <a:pt x="237056" y="188703"/>
                      <a:pt x="238362" y="188533"/>
                      <a:pt x="239667" y="188419"/>
                    </a:cubicBezTo>
                    <a:cubicBezTo>
                      <a:pt x="240972" y="188249"/>
                      <a:pt x="242334" y="187965"/>
                      <a:pt x="243753" y="187909"/>
                    </a:cubicBezTo>
                    <a:cubicBezTo>
                      <a:pt x="250507" y="186376"/>
                      <a:pt x="256466" y="186319"/>
                      <a:pt x="261971" y="187568"/>
                    </a:cubicBezTo>
                    <a:cubicBezTo>
                      <a:pt x="267476" y="188419"/>
                      <a:pt x="272527" y="190065"/>
                      <a:pt x="277351" y="193130"/>
                    </a:cubicBezTo>
                    <a:cubicBezTo>
                      <a:pt x="279734" y="194605"/>
                      <a:pt x="282118" y="196422"/>
                      <a:pt x="284445" y="198408"/>
                    </a:cubicBezTo>
                    <a:cubicBezTo>
                      <a:pt x="285580" y="199429"/>
                      <a:pt x="286715" y="200508"/>
                      <a:pt x="287850" y="201643"/>
                    </a:cubicBezTo>
                    <a:cubicBezTo>
                      <a:pt x="288985" y="202664"/>
                      <a:pt x="290063" y="203743"/>
                      <a:pt x="291198" y="204878"/>
                    </a:cubicBezTo>
                    <a:cubicBezTo>
                      <a:pt x="295625" y="209418"/>
                      <a:pt x="299882" y="214923"/>
                      <a:pt x="304025" y="221166"/>
                    </a:cubicBezTo>
                    <a:cubicBezTo>
                      <a:pt x="312311" y="233595"/>
                      <a:pt x="320199" y="249202"/>
                      <a:pt x="326953" y="266000"/>
                    </a:cubicBezTo>
                    <a:cubicBezTo>
                      <a:pt x="333706" y="282686"/>
                      <a:pt x="339438" y="301130"/>
                      <a:pt x="343241" y="320029"/>
                    </a:cubicBezTo>
                    <a:cubicBezTo>
                      <a:pt x="346873" y="314354"/>
                      <a:pt x="350108" y="308678"/>
                      <a:pt x="352548" y="302946"/>
                    </a:cubicBezTo>
                    <a:cubicBezTo>
                      <a:pt x="365374" y="273548"/>
                      <a:pt x="357883" y="242164"/>
                      <a:pt x="342446" y="217704"/>
                    </a:cubicBezTo>
                    <a:cubicBezTo>
                      <a:pt x="330698" y="198805"/>
                      <a:pt x="315886" y="183652"/>
                      <a:pt x="303060" y="167591"/>
                    </a:cubicBezTo>
                    <a:cubicBezTo>
                      <a:pt x="290007" y="150849"/>
                      <a:pt x="279167" y="134731"/>
                      <a:pt x="272640" y="114641"/>
                    </a:cubicBezTo>
                    <a:cubicBezTo>
                      <a:pt x="267135" y="98126"/>
                      <a:pt x="264695" y="80646"/>
                      <a:pt x="263390" y="62769"/>
                    </a:cubicBezTo>
                    <a:cubicBezTo>
                      <a:pt x="262141" y="44608"/>
                      <a:pt x="261971" y="25993"/>
                      <a:pt x="262084" y="7662"/>
                    </a:cubicBezTo>
                    <a:cubicBezTo>
                      <a:pt x="261063" y="8740"/>
                      <a:pt x="259928" y="9705"/>
                      <a:pt x="258736" y="10613"/>
                    </a:cubicBezTo>
                    <a:cubicBezTo>
                      <a:pt x="258112" y="11180"/>
                      <a:pt x="257544" y="11237"/>
                      <a:pt x="256920" y="11294"/>
                    </a:cubicBezTo>
                    <a:cubicBezTo>
                      <a:pt x="256296" y="11407"/>
                      <a:pt x="255728" y="11464"/>
                      <a:pt x="255104" y="11578"/>
                    </a:cubicBezTo>
                    <a:cubicBezTo>
                      <a:pt x="254479" y="11691"/>
                      <a:pt x="253798" y="11748"/>
                      <a:pt x="253174" y="11861"/>
                    </a:cubicBezTo>
                    <a:cubicBezTo>
                      <a:pt x="252493" y="11918"/>
                      <a:pt x="251982" y="11464"/>
                      <a:pt x="251358" y="11294"/>
                    </a:cubicBezTo>
                    <a:cubicBezTo>
                      <a:pt x="250791" y="11067"/>
                      <a:pt x="250166" y="10897"/>
                      <a:pt x="249542" y="10726"/>
                    </a:cubicBezTo>
                    <a:cubicBezTo>
                      <a:pt x="248974" y="10499"/>
                      <a:pt x="248237" y="10613"/>
                      <a:pt x="247783" y="9989"/>
                    </a:cubicBezTo>
                    <a:cubicBezTo>
                      <a:pt x="242505" y="9818"/>
                      <a:pt x="238135" y="5789"/>
                      <a:pt x="237681" y="0"/>
                    </a:cubicBezTo>
                    <a:cubicBezTo>
                      <a:pt x="227068" y="14813"/>
                      <a:pt x="216115" y="29625"/>
                      <a:pt x="204480" y="43473"/>
                    </a:cubicBezTo>
                    <a:cubicBezTo>
                      <a:pt x="192846" y="57321"/>
                      <a:pt x="180474" y="70147"/>
                      <a:pt x="166172" y="80532"/>
                    </a:cubicBezTo>
                    <a:cubicBezTo>
                      <a:pt x="157943" y="86321"/>
                      <a:pt x="149203" y="91088"/>
                      <a:pt x="139782" y="95118"/>
                    </a:cubicBezTo>
                    <a:cubicBezTo>
                      <a:pt x="135072" y="97161"/>
                      <a:pt x="130248" y="99034"/>
                      <a:pt x="125310" y="100736"/>
                    </a:cubicBezTo>
                    <a:cubicBezTo>
                      <a:pt x="120543" y="102269"/>
                      <a:pt x="115719" y="103631"/>
                      <a:pt x="110725" y="104993"/>
                    </a:cubicBezTo>
                    <a:cubicBezTo>
                      <a:pt x="100396" y="107660"/>
                      <a:pt x="90123" y="110271"/>
                      <a:pt x="80021" y="112825"/>
                    </a:cubicBezTo>
                    <a:cubicBezTo>
                      <a:pt x="69919" y="115265"/>
                      <a:pt x="59647" y="118159"/>
                      <a:pt x="49545" y="122246"/>
                    </a:cubicBezTo>
                    <a:cubicBezTo>
                      <a:pt x="29455" y="130418"/>
                      <a:pt x="11294" y="143585"/>
                      <a:pt x="0" y="162881"/>
                    </a:cubicBezTo>
                    <a:cubicBezTo>
                      <a:pt x="30930" y="153857"/>
                      <a:pt x="60953" y="146763"/>
                      <a:pt x="85867" y="145287"/>
                    </a:cubicBezTo>
                    <a:cubicBezTo>
                      <a:pt x="92280" y="144776"/>
                      <a:pt x="98409" y="144606"/>
                      <a:pt x="104255" y="144947"/>
                    </a:cubicBezTo>
                    <a:cubicBezTo>
                      <a:pt x="107149" y="145117"/>
                      <a:pt x="109930" y="145457"/>
                      <a:pt x="112711" y="145855"/>
                    </a:cubicBezTo>
                    <a:cubicBezTo>
                      <a:pt x="115605" y="146082"/>
                      <a:pt x="118443" y="146479"/>
                      <a:pt x="121224" y="146990"/>
                    </a:cubicBezTo>
                    <a:cubicBezTo>
                      <a:pt x="126786" y="147955"/>
                      <a:pt x="131893" y="149771"/>
                      <a:pt x="137001" y="151927"/>
                    </a:cubicBezTo>
                    <a:cubicBezTo>
                      <a:pt x="142336" y="153800"/>
                      <a:pt x="147444" y="156354"/>
                      <a:pt x="152438" y="159816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6" name="Google Shape;836;p11"/>
              <p:cNvSpPr/>
              <p:nvPr/>
            </p:nvSpPr>
            <p:spPr>
              <a:xfrm>
                <a:off x="5376155" y="6808343"/>
                <a:ext cx="17423" cy="319291"/>
              </a:xfrm>
              <a:custGeom>
                <a:avLst/>
                <a:gdLst/>
                <a:ahLst/>
                <a:cxnLst/>
                <a:rect l="l" t="t" r="r" b="b"/>
                <a:pathLst>
                  <a:path w="17423" h="319291" extrusionOk="0">
                    <a:moveTo>
                      <a:pt x="5391" y="319291"/>
                    </a:moveTo>
                    <a:lnTo>
                      <a:pt x="0" y="319007"/>
                    </a:lnTo>
                    <a:cubicBezTo>
                      <a:pt x="2100" y="277691"/>
                      <a:pt x="2724" y="235638"/>
                      <a:pt x="3292" y="194946"/>
                    </a:cubicBezTo>
                    <a:cubicBezTo>
                      <a:pt x="3462" y="183028"/>
                      <a:pt x="3632" y="171110"/>
                      <a:pt x="3859" y="159191"/>
                    </a:cubicBezTo>
                    <a:cubicBezTo>
                      <a:pt x="4256" y="137342"/>
                      <a:pt x="4824" y="108568"/>
                      <a:pt x="6186" y="79624"/>
                    </a:cubicBezTo>
                    <a:cubicBezTo>
                      <a:pt x="7491" y="51305"/>
                      <a:pt x="9478" y="24517"/>
                      <a:pt x="12088" y="0"/>
                    </a:cubicBezTo>
                    <a:lnTo>
                      <a:pt x="17423" y="568"/>
                    </a:lnTo>
                    <a:cubicBezTo>
                      <a:pt x="14812" y="24971"/>
                      <a:pt x="12826" y="51645"/>
                      <a:pt x="11521" y="79851"/>
                    </a:cubicBezTo>
                    <a:cubicBezTo>
                      <a:pt x="10216" y="108795"/>
                      <a:pt x="9591" y="137512"/>
                      <a:pt x="9194" y="159305"/>
                    </a:cubicBezTo>
                    <a:cubicBezTo>
                      <a:pt x="8967" y="171223"/>
                      <a:pt x="8797" y="183084"/>
                      <a:pt x="8626" y="195002"/>
                    </a:cubicBezTo>
                    <a:cubicBezTo>
                      <a:pt x="8059" y="235751"/>
                      <a:pt x="7435" y="277862"/>
                      <a:pt x="5335" y="3192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7" name="Google Shape;837;p11"/>
              <p:cNvSpPr/>
              <p:nvPr/>
            </p:nvSpPr>
            <p:spPr>
              <a:xfrm>
                <a:off x="5270822" y="6800398"/>
                <a:ext cx="117591" cy="328314"/>
              </a:xfrm>
              <a:custGeom>
                <a:avLst/>
                <a:gdLst/>
                <a:ahLst/>
                <a:cxnLst/>
                <a:rect l="l" t="t" r="r" b="b"/>
                <a:pathLst>
                  <a:path w="117591" h="328314" extrusionOk="0">
                    <a:moveTo>
                      <a:pt x="5108" y="328315"/>
                    </a:moveTo>
                    <a:lnTo>
                      <a:pt x="0" y="326669"/>
                    </a:lnTo>
                    <a:cubicBezTo>
                      <a:pt x="15493" y="278883"/>
                      <a:pt x="32803" y="230984"/>
                      <a:pt x="49602" y="184617"/>
                    </a:cubicBezTo>
                    <a:lnTo>
                      <a:pt x="57207" y="163505"/>
                    </a:lnTo>
                    <a:cubicBezTo>
                      <a:pt x="66458" y="137852"/>
                      <a:pt x="76332" y="110214"/>
                      <a:pt x="85924" y="82235"/>
                    </a:cubicBezTo>
                    <a:cubicBezTo>
                      <a:pt x="96196" y="52099"/>
                      <a:pt x="104879" y="25198"/>
                      <a:pt x="112427" y="0"/>
                    </a:cubicBezTo>
                    <a:lnTo>
                      <a:pt x="117592" y="1532"/>
                    </a:lnTo>
                    <a:cubicBezTo>
                      <a:pt x="110044" y="26787"/>
                      <a:pt x="101360" y="53745"/>
                      <a:pt x="91031" y="83937"/>
                    </a:cubicBezTo>
                    <a:cubicBezTo>
                      <a:pt x="81440" y="111973"/>
                      <a:pt x="71565" y="139612"/>
                      <a:pt x="62315" y="165264"/>
                    </a:cubicBezTo>
                    <a:lnTo>
                      <a:pt x="54710" y="186376"/>
                    </a:lnTo>
                    <a:cubicBezTo>
                      <a:pt x="37968" y="232686"/>
                      <a:pt x="20658" y="280586"/>
                      <a:pt x="5165" y="32825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8" name="Google Shape;838;p11"/>
              <p:cNvSpPr/>
              <p:nvPr/>
            </p:nvSpPr>
            <p:spPr>
              <a:xfrm>
                <a:off x="5245225" y="6799149"/>
                <a:ext cx="133993" cy="188476"/>
              </a:xfrm>
              <a:custGeom>
                <a:avLst/>
                <a:gdLst/>
                <a:ahLst/>
                <a:cxnLst/>
                <a:rect l="l" t="t" r="r" b="b"/>
                <a:pathLst>
                  <a:path w="133993" h="188476" extrusionOk="0">
                    <a:moveTo>
                      <a:pt x="4370" y="188476"/>
                    </a:moveTo>
                    <a:lnTo>
                      <a:pt x="0" y="185298"/>
                    </a:lnTo>
                    <a:cubicBezTo>
                      <a:pt x="10726" y="170599"/>
                      <a:pt x="21566" y="156013"/>
                      <a:pt x="32463" y="141485"/>
                    </a:cubicBezTo>
                    <a:cubicBezTo>
                      <a:pt x="44154" y="125821"/>
                      <a:pt x="56299" y="109646"/>
                      <a:pt x="67876" y="93642"/>
                    </a:cubicBezTo>
                    <a:cubicBezTo>
                      <a:pt x="80192" y="76616"/>
                      <a:pt x="90748" y="61520"/>
                      <a:pt x="100055" y="47502"/>
                    </a:cubicBezTo>
                    <a:cubicBezTo>
                      <a:pt x="105333" y="39500"/>
                      <a:pt x="110384" y="31668"/>
                      <a:pt x="115038" y="24120"/>
                    </a:cubicBezTo>
                    <a:cubicBezTo>
                      <a:pt x="120032" y="16061"/>
                      <a:pt x="124799" y="7946"/>
                      <a:pt x="129283" y="0"/>
                    </a:cubicBezTo>
                    <a:lnTo>
                      <a:pt x="133993" y="2668"/>
                    </a:lnTo>
                    <a:cubicBezTo>
                      <a:pt x="129453" y="10670"/>
                      <a:pt x="124629" y="18842"/>
                      <a:pt x="119635" y="26958"/>
                    </a:cubicBezTo>
                    <a:cubicBezTo>
                      <a:pt x="114924" y="34506"/>
                      <a:pt x="109873" y="42451"/>
                      <a:pt x="104539" y="50453"/>
                    </a:cubicBezTo>
                    <a:cubicBezTo>
                      <a:pt x="95174" y="64585"/>
                      <a:pt x="84618" y="79738"/>
                      <a:pt x="72246" y="96820"/>
                    </a:cubicBezTo>
                    <a:cubicBezTo>
                      <a:pt x="60612" y="112881"/>
                      <a:pt x="48524" y="129056"/>
                      <a:pt x="36776" y="144720"/>
                    </a:cubicBezTo>
                    <a:cubicBezTo>
                      <a:pt x="25936" y="159248"/>
                      <a:pt x="15039" y="173777"/>
                      <a:pt x="4370" y="1884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9" name="Google Shape;839;p11"/>
              <p:cNvSpPr/>
              <p:nvPr/>
            </p:nvSpPr>
            <p:spPr>
              <a:xfrm>
                <a:off x="5301524" y="6802101"/>
                <a:ext cx="79851" cy="138987"/>
              </a:xfrm>
              <a:custGeom>
                <a:avLst/>
                <a:gdLst/>
                <a:ahLst/>
                <a:cxnLst/>
                <a:rect l="l" t="t" r="r" b="b"/>
                <a:pathLst>
                  <a:path w="79851" h="138987" extrusionOk="0">
                    <a:moveTo>
                      <a:pt x="4654" y="138987"/>
                    </a:moveTo>
                    <a:lnTo>
                      <a:pt x="0" y="136320"/>
                    </a:lnTo>
                    <a:cubicBezTo>
                      <a:pt x="5448" y="126729"/>
                      <a:pt x="10953" y="117194"/>
                      <a:pt x="16515" y="107603"/>
                    </a:cubicBezTo>
                    <a:cubicBezTo>
                      <a:pt x="36776" y="72530"/>
                      <a:pt x="57718" y="36208"/>
                      <a:pt x="74970" y="0"/>
                    </a:cubicBezTo>
                    <a:lnTo>
                      <a:pt x="79851" y="2327"/>
                    </a:lnTo>
                    <a:cubicBezTo>
                      <a:pt x="62485" y="38762"/>
                      <a:pt x="41486" y="75141"/>
                      <a:pt x="21169" y="110327"/>
                    </a:cubicBezTo>
                    <a:cubicBezTo>
                      <a:pt x="15664" y="119862"/>
                      <a:pt x="10159" y="129453"/>
                      <a:pt x="4710" y="1389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0" name="Google Shape;840;p11"/>
              <p:cNvSpPr/>
              <p:nvPr/>
            </p:nvSpPr>
            <p:spPr>
              <a:xfrm>
                <a:off x="5370423" y="6801079"/>
                <a:ext cx="20260" cy="95174"/>
              </a:xfrm>
              <a:custGeom>
                <a:avLst/>
                <a:gdLst/>
                <a:ahLst/>
                <a:cxnLst/>
                <a:rect l="l" t="t" r="r" b="b"/>
                <a:pathLst>
                  <a:path w="20260" h="95174" extrusionOk="0">
                    <a:moveTo>
                      <a:pt x="5335" y="95174"/>
                    </a:moveTo>
                    <a:lnTo>
                      <a:pt x="0" y="94550"/>
                    </a:lnTo>
                    <a:cubicBezTo>
                      <a:pt x="1816" y="78829"/>
                      <a:pt x="3973" y="62939"/>
                      <a:pt x="6413" y="47275"/>
                    </a:cubicBezTo>
                    <a:cubicBezTo>
                      <a:pt x="8853" y="31725"/>
                      <a:pt x="11748" y="15834"/>
                      <a:pt x="14983" y="0"/>
                    </a:cubicBezTo>
                    <a:lnTo>
                      <a:pt x="20261" y="1078"/>
                    </a:lnTo>
                    <a:cubicBezTo>
                      <a:pt x="17026" y="16855"/>
                      <a:pt x="14131" y="32690"/>
                      <a:pt x="11691" y="48126"/>
                    </a:cubicBezTo>
                    <a:cubicBezTo>
                      <a:pt x="9251" y="63676"/>
                      <a:pt x="7094" y="79511"/>
                      <a:pt x="5278" y="951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1" name="Google Shape;841;p11"/>
              <p:cNvSpPr/>
              <p:nvPr/>
            </p:nvSpPr>
            <p:spPr>
              <a:xfrm>
                <a:off x="5153911" y="6920714"/>
                <a:ext cx="73835" cy="66230"/>
              </a:xfrm>
              <a:custGeom>
                <a:avLst/>
                <a:gdLst/>
                <a:ahLst/>
                <a:cxnLst/>
                <a:rect l="l" t="t" r="r" b="b"/>
                <a:pathLst>
                  <a:path w="73835" h="66230" extrusionOk="0">
                    <a:moveTo>
                      <a:pt x="4938" y="66231"/>
                    </a:moveTo>
                    <a:lnTo>
                      <a:pt x="0" y="64131"/>
                    </a:lnTo>
                    <a:cubicBezTo>
                      <a:pt x="14472" y="30249"/>
                      <a:pt x="46991" y="10556"/>
                      <a:pt x="71736" y="0"/>
                    </a:cubicBezTo>
                    <a:lnTo>
                      <a:pt x="73835" y="4937"/>
                    </a:lnTo>
                    <a:cubicBezTo>
                      <a:pt x="49999" y="15096"/>
                      <a:pt x="18728" y="33995"/>
                      <a:pt x="4938" y="662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2" name="Google Shape;842;p11"/>
              <p:cNvSpPr/>
              <p:nvPr/>
            </p:nvSpPr>
            <p:spPr>
              <a:xfrm>
                <a:off x="5446756" y="6997671"/>
                <a:ext cx="2445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24458" h="118840" extrusionOk="0">
                    <a:moveTo>
                      <a:pt x="10045" y="118840"/>
                    </a:moveTo>
                    <a:lnTo>
                      <a:pt x="5505" y="116003"/>
                    </a:lnTo>
                    <a:cubicBezTo>
                      <a:pt x="11237" y="106809"/>
                      <a:pt x="15039" y="97615"/>
                      <a:pt x="17083" y="87740"/>
                    </a:cubicBezTo>
                    <a:cubicBezTo>
                      <a:pt x="19069" y="78205"/>
                      <a:pt x="19580" y="68160"/>
                      <a:pt x="18615" y="58002"/>
                    </a:cubicBezTo>
                    <a:cubicBezTo>
                      <a:pt x="16912" y="39954"/>
                      <a:pt x="10613" y="21339"/>
                      <a:pt x="0" y="2668"/>
                    </a:cubicBezTo>
                    <a:lnTo>
                      <a:pt x="4654" y="0"/>
                    </a:lnTo>
                    <a:cubicBezTo>
                      <a:pt x="15664" y="19353"/>
                      <a:pt x="22134" y="38705"/>
                      <a:pt x="23950" y="57491"/>
                    </a:cubicBezTo>
                    <a:cubicBezTo>
                      <a:pt x="24971" y="68160"/>
                      <a:pt x="24460" y="78716"/>
                      <a:pt x="22361" y="88818"/>
                    </a:cubicBezTo>
                    <a:cubicBezTo>
                      <a:pt x="20147" y="99261"/>
                      <a:pt x="16118" y="109079"/>
                      <a:pt x="10045" y="1188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3" name="Google Shape;843;p11"/>
              <p:cNvSpPr/>
              <p:nvPr/>
            </p:nvSpPr>
            <p:spPr>
              <a:xfrm>
                <a:off x="4877696" y="6568729"/>
                <a:ext cx="476780" cy="381255"/>
              </a:xfrm>
              <a:custGeom>
                <a:avLst/>
                <a:gdLst/>
                <a:ahLst/>
                <a:cxnLst/>
                <a:rect l="l" t="t" r="r" b="b"/>
                <a:pathLst>
                  <a:path w="476780" h="381255" extrusionOk="0">
                    <a:moveTo>
                      <a:pt x="224003" y="459"/>
                    </a:moveTo>
                    <a:cubicBezTo>
                      <a:pt x="214298" y="1367"/>
                      <a:pt x="204140" y="3977"/>
                      <a:pt x="193754" y="7553"/>
                    </a:cubicBezTo>
                    <a:cubicBezTo>
                      <a:pt x="188476" y="9255"/>
                      <a:pt x="183425" y="11412"/>
                      <a:pt x="178487" y="13682"/>
                    </a:cubicBezTo>
                    <a:cubicBezTo>
                      <a:pt x="173436" y="16066"/>
                      <a:pt x="168385" y="18393"/>
                      <a:pt x="163334" y="20776"/>
                    </a:cubicBezTo>
                    <a:cubicBezTo>
                      <a:pt x="142676" y="30084"/>
                      <a:pt x="123778" y="40526"/>
                      <a:pt x="104879" y="41150"/>
                    </a:cubicBezTo>
                    <a:cubicBezTo>
                      <a:pt x="92677" y="41604"/>
                      <a:pt x="81156" y="37348"/>
                      <a:pt x="68103" y="43761"/>
                    </a:cubicBezTo>
                    <a:cubicBezTo>
                      <a:pt x="54937" y="49947"/>
                      <a:pt x="41657" y="75656"/>
                      <a:pt x="45516" y="93079"/>
                    </a:cubicBezTo>
                    <a:cubicBezTo>
                      <a:pt x="32973" y="105849"/>
                      <a:pt x="19977" y="120094"/>
                      <a:pt x="10386" y="140695"/>
                    </a:cubicBezTo>
                    <a:cubicBezTo>
                      <a:pt x="4143" y="155507"/>
                      <a:pt x="57" y="172306"/>
                      <a:pt x="0" y="190694"/>
                    </a:cubicBezTo>
                    <a:cubicBezTo>
                      <a:pt x="113" y="209082"/>
                      <a:pt x="4200" y="225824"/>
                      <a:pt x="10386" y="240693"/>
                    </a:cubicBezTo>
                    <a:cubicBezTo>
                      <a:pt x="19977" y="261294"/>
                      <a:pt x="32973" y="275483"/>
                      <a:pt x="45516" y="288309"/>
                    </a:cubicBezTo>
                    <a:cubicBezTo>
                      <a:pt x="41713" y="305732"/>
                      <a:pt x="54937" y="331384"/>
                      <a:pt x="68103" y="337627"/>
                    </a:cubicBezTo>
                    <a:cubicBezTo>
                      <a:pt x="81156" y="344040"/>
                      <a:pt x="92677" y="339784"/>
                      <a:pt x="104879" y="340238"/>
                    </a:cubicBezTo>
                    <a:cubicBezTo>
                      <a:pt x="123778" y="340862"/>
                      <a:pt x="142676" y="351304"/>
                      <a:pt x="163334" y="360612"/>
                    </a:cubicBezTo>
                    <a:cubicBezTo>
                      <a:pt x="168329" y="362939"/>
                      <a:pt x="173380" y="365322"/>
                      <a:pt x="178487" y="367649"/>
                    </a:cubicBezTo>
                    <a:cubicBezTo>
                      <a:pt x="183482" y="369976"/>
                      <a:pt x="188476" y="372076"/>
                      <a:pt x="193754" y="373778"/>
                    </a:cubicBezTo>
                    <a:cubicBezTo>
                      <a:pt x="204140" y="377354"/>
                      <a:pt x="214298" y="379965"/>
                      <a:pt x="224003" y="380873"/>
                    </a:cubicBezTo>
                    <a:cubicBezTo>
                      <a:pt x="239667" y="382518"/>
                      <a:pt x="255217" y="378716"/>
                      <a:pt x="268270" y="372189"/>
                    </a:cubicBezTo>
                    <a:cubicBezTo>
                      <a:pt x="281437" y="365549"/>
                      <a:pt x="292788" y="355845"/>
                      <a:pt x="302152" y="344664"/>
                    </a:cubicBezTo>
                    <a:cubicBezTo>
                      <a:pt x="305614" y="340521"/>
                      <a:pt x="308792" y="336208"/>
                      <a:pt x="311800" y="331838"/>
                    </a:cubicBezTo>
                    <a:cubicBezTo>
                      <a:pt x="314864" y="327468"/>
                      <a:pt x="317929" y="322871"/>
                      <a:pt x="320767" y="318331"/>
                    </a:cubicBezTo>
                    <a:cubicBezTo>
                      <a:pt x="326215" y="309591"/>
                      <a:pt x="331777" y="300681"/>
                      <a:pt x="337338" y="291714"/>
                    </a:cubicBezTo>
                    <a:cubicBezTo>
                      <a:pt x="342957" y="283088"/>
                      <a:pt x="349370" y="274575"/>
                      <a:pt x="355897" y="267083"/>
                    </a:cubicBezTo>
                    <a:cubicBezTo>
                      <a:pt x="359188" y="263281"/>
                      <a:pt x="362650" y="259706"/>
                      <a:pt x="366226" y="256300"/>
                    </a:cubicBezTo>
                    <a:cubicBezTo>
                      <a:pt x="369915" y="252895"/>
                      <a:pt x="374058" y="249547"/>
                      <a:pt x="378200" y="246482"/>
                    </a:cubicBezTo>
                    <a:cubicBezTo>
                      <a:pt x="392332" y="236210"/>
                      <a:pt x="408279" y="228492"/>
                      <a:pt x="424965" y="221738"/>
                    </a:cubicBezTo>
                    <a:cubicBezTo>
                      <a:pt x="441593" y="215041"/>
                      <a:pt x="459243" y="209195"/>
                      <a:pt x="476780" y="203690"/>
                    </a:cubicBezTo>
                    <a:cubicBezTo>
                      <a:pt x="470991" y="201704"/>
                      <a:pt x="469629" y="196312"/>
                      <a:pt x="470253" y="190637"/>
                    </a:cubicBezTo>
                    <a:cubicBezTo>
                      <a:pt x="469629" y="184962"/>
                      <a:pt x="470991" y="179570"/>
                      <a:pt x="476780" y="177584"/>
                    </a:cubicBezTo>
                    <a:cubicBezTo>
                      <a:pt x="459243" y="172022"/>
                      <a:pt x="441593" y="166234"/>
                      <a:pt x="424965" y="159537"/>
                    </a:cubicBezTo>
                    <a:cubicBezTo>
                      <a:pt x="408279" y="152783"/>
                      <a:pt x="392332" y="145065"/>
                      <a:pt x="378200" y="134792"/>
                    </a:cubicBezTo>
                    <a:cubicBezTo>
                      <a:pt x="374058" y="131728"/>
                      <a:pt x="369915" y="128436"/>
                      <a:pt x="366226" y="124974"/>
                    </a:cubicBezTo>
                    <a:cubicBezTo>
                      <a:pt x="362650" y="121569"/>
                      <a:pt x="359188" y="117994"/>
                      <a:pt x="355897" y="114191"/>
                    </a:cubicBezTo>
                    <a:cubicBezTo>
                      <a:pt x="349370" y="106643"/>
                      <a:pt x="342900" y="98130"/>
                      <a:pt x="337338" y="89560"/>
                    </a:cubicBezTo>
                    <a:cubicBezTo>
                      <a:pt x="331777" y="80594"/>
                      <a:pt x="326215" y="71740"/>
                      <a:pt x="320767" y="62944"/>
                    </a:cubicBezTo>
                    <a:cubicBezTo>
                      <a:pt x="317929" y="58460"/>
                      <a:pt x="314864" y="53863"/>
                      <a:pt x="311800" y="49436"/>
                    </a:cubicBezTo>
                    <a:cubicBezTo>
                      <a:pt x="308792" y="45066"/>
                      <a:pt x="305614" y="40810"/>
                      <a:pt x="302152" y="36610"/>
                    </a:cubicBezTo>
                    <a:cubicBezTo>
                      <a:pt x="292788" y="25430"/>
                      <a:pt x="281437" y="15725"/>
                      <a:pt x="268270" y="9085"/>
                    </a:cubicBezTo>
                    <a:cubicBezTo>
                      <a:pt x="255217" y="2559"/>
                      <a:pt x="239667" y="-1301"/>
                      <a:pt x="224003" y="402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4" name="Google Shape;844;p11"/>
              <p:cNvSpPr/>
              <p:nvPr/>
            </p:nvSpPr>
            <p:spPr>
              <a:xfrm>
                <a:off x="4877696" y="6568729"/>
                <a:ext cx="476780" cy="381255"/>
              </a:xfrm>
              <a:custGeom>
                <a:avLst/>
                <a:gdLst/>
                <a:ahLst/>
                <a:cxnLst/>
                <a:rect l="l" t="t" r="r" b="b"/>
                <a:pathLst>
                  <a:path w="476780" h="381255" extrusionOk="0">
                    <a:moveTo>
                      <a:pt x="224003" y="459"/>
                    </a:moveTo>
                    <a:cubicBezTo>
                      <a:pt x="214298" y="1367"/>
                      <a:pt x="204140" y="3977"/>
                      <a:pt x="193754" y="7553"/>
                    </a:cubicBezTo>
                    <a:cubicBezTo>
                      <a:pt x="188476" y="9255"/>
                      <a:pt x="183425" y="11412"/>
                      <a:pt x="178487" y="13682"/>
                    </a:cubicBezTo>
                    <a:cubicBezTo>
                      <a:pt x="173436" y="16066"/>
                      <a:pt x="168385" y="18393"/>
                      <a:pt x="163334" y="20776"/>
                    </a:cubicBezTo>
                    <a:cubicBezTo>
                      <a:pt x="142676" y="30084"/>
                      <a:pt x="123778" y="40526"/>
                      <a:pt x="104879" y="41150"/>
                    </a:cubicBezTo>
                    <a:cubicBezTo>
                      <a:pt x="92677" y="41604"/>
                      <a:pt x="81156" y="37348"/>
                      <a:pt x="68103" y="43761"/>
                    </a:cubicBezTo>
                    <a:cubicBezTo>
                      <a:pt x="54937" y="49947"/>
                      <a:pt x="41657" y="75656"/>
                      <a:pt x="45516" y="93079"/>
                    </a:cubicBezTo>
                    <a:cubicBezTo>
                      <a:pt x="32973" y="105849"/>
                      <a:pt x="19977" y="120094"/>
                      <a:pt x="10386" y="140695"/>
                    </a:cubicBezTo>
                    <a:cubicBezTo>
                      <a:pt x="4143" y="155507"/>
                      <a:pt x="57" y="172306"/>
                      <a:pt x="0" y="190694"/>
                    </a:cubicBezTo>
                    <a:cubicBezTo>
                      <a:pt x="113" y="209082"/>
                      <a:pt x="4200" y="225824"/>
                      <a:pt x="10386" y="240693"/>
                    </a:cubicBezTo>
                    <a:cubicBezTo>
                      <a:pt x="19977" y="261294"/>
                      <a:pt x="32973" y="275483"/>
                      <a:pt x="45516" y="288309"/>
                    </a:cubicBezTo>
                    <a:cubicBezTo>
                      <a:pt x="41713" y="305732"/>
                      <a:pt x="54937" y="331384"/>
                      <a:pt x="68103" y="337627"/>
                    </a:cubicBezTo>
                    <a:cubicBezTo>
                      <a:pt x="81156" y="344040"/>
                      <a:pt x="92677" y="339784"/>
                      <a:pt x="104879" y="340238"/>
                    </a:cubicBezTo>
                    <a:cubicBezTo>
                      <a:pt x="123778" y="340862"/>
                      <a:pt x="142676" y="351304"/>
                      <a:pt x="163334" y="360612"/>
                    </a:cubicBezTo>
                    <a:cubicBezTo>
                      <a:pt x="168329" y="362939"/>
                      <a:pt x="173380" y="365322"/>
                      <a:pt x="178487" y="367649"/>
                    </a:cubicBezTo>
                    <a:cubicBezTo>
                      <a:pt x="183482" y="369976"/>
                      <a:pt x="188476" y="372076"/>
                      <a:pt x="193754" y="373778"/>
                    </a:cubicBezTo>
                    <a:cubicBezTo>
                      <a:pt x="204140" y="377354"/>
                      <a:pt x="214298" y="379965"/>
                      <a:pt x="224003" y="380873"/>
                    </a:cubicBezTo>
                    <a:cubicBezTo>
                      <a:pt x="239667" y="382518"/>
                      <a:pt x="255217" y="378716"/>
                      <a:pt x="268270" y="372189"/>
                    </a:cubicBezTo>
                    <a:cubicBezTo>
                      <a:pt x="281437" y="365549"/>
                      <a:pt x="292788" y="355845"/>
                      <a:pt x="302152" y="344664"/>
                    </a:cubicBezTo>
                    <a:cubicBezTo>
                      <a:pt x="305614" y="340521"/>
                      <a:pt x="308792" y="336208"/>
                      <a:pt x="311800" y="331838"/>
                    </a:cubicBezTo>
                    <a:cubicBezTo>
                      <a:pt x="314864" y="327468"/>
                      <a:pt x="317929" y="322871"/>
                      <a:pt x="320767" y="318331"/>
                    </a:cubicBezTo>
                    <a:cubicBezTo>
                      <a:pt x="326215" y="309591"/>
                      <a:pt x="331777" y="300681"/>
                      <a:pt x="337338" y="291714"/>
                    </a:cubicBezTo>
                    <a:cubicBezTo>
                      <a:pt x="342957" y="283088"/>
                      <a:pt x="349370" y="274575"/>
                      <a:pt x="355897" y="267083"/>
                    </a:cubicBezTo>
                    <a:cubicBezTo>
                      <a:pt x="359188" y="263281"/>
                      <a:pt x="362650" y="259706"/>
                      <a:pt x="366226" y="256300"/>
                    </a:cubicBezTo>
                    <a:cubicBezTo>
                      <a:pt x="369915" y="252895"/>
                      <a:pt x="374058" y="249547"/>
                      <a:pt x="378200" y="246482"/>
                    </a:cubicBezTo>
                    <a:cubicBezTo>
                      <a:pt x="392332" y="236210"/>
                      <a:pt x="408279" y="228492"/>
                      <a:pt x="424965" y="221738"/>
                    </a:cubicBezTo>
                    <a:cubicBezTo>
                      <a:pt x="441593" y="215041"/>
                      <a:pt x="459243" y="209195"/>
                      <a:pt x="476780" y="203690"/>
                    </a:cubicBezTo>
                    <a:cubicBezTo>
                      <a:pt x="470991" y="201704"/>
                      <a:pt x="469629" y="196312"/>
                      <a:pt x="470253" y="190637"/>
                    </a:cubicBezTo>
                    <a:cubicBezTo>
                      <a:pt x="469629" y="184962"/>
                      <a:pt x="470991" y="179570"/>
                      <a:pt x="476780" y="177584"/>
                    </a:cubicBezTo>
                    <a:cubicBezTo>
                      <a:pt x="459243" y="172022"/>
                      <a:pt x="441593" y="166234"/>
                      <a:pt x="424965" y="159537"/>
                    </a:cubicBezTo>
                    <a:cubicBezTo>
                      <a:pt x="408279" y="152783"/>
                      <a:pt x="392332" y="145065"/>
                      <a:pt x="378200" y="134792"/>
                    </a:cubicBezTo>
                    <a:cubicBezTo>
                      <a:pt x="374058" y="131728"/>
                      <a:pt x="369915" y="128436"/>
                      <a:pt x="366226" y="124974"/>
                    </a:cubicBezTo>
                    <a:cubicBezTo>
                      <a:pt x="362650" y="121569"/>
                      <a:pt x="359188" y="117994"/>
                      <a:pt x="355897" y="114191"/>
                    </a:cubicBezTo>
                    <a:cubicBezTo>
                      <a:pt x="349370" y="106643"/>
                      <a:pt x="342900" y="98130"/>
                      <a:pt x="337338" y="89560"/>
                    </a:cubicBezTo>
                    <a:cubicBezTo>
                      <a:pt x="331777" y="80594"/>
                      <a:pt x="326215" y="71740"/>
                      <a:pt x="320767" y="62944"/>
                    </a:cubicBezTo>
                    <a:cubicBezTo>
                      <a:pt x="317929" y="58460"/>
                      <a:pt x="314864" y="53863"/>
                      <a:pt x="311800" y="49436"/>
                    </a:cubicBezTo>
                    <a:cubicBezTo>
                      <a:pt x="308792" y="45066"/>
                      <a:pt x="305614" y="40810"/>
                      <a:pt x="302152" y="36610"/>
                    </a:cubicBezTo>
                    <a:cubicBezTo>
                      <a:pt x="292788" y="25430"/>
                      <a:pt x="281437" y="15725"/>
                      <a:pt x="268270" y="9085"/>
                    </a:cubicBezTo>
                    <a:cubicBezTo>
                      <a:pt x="255217" y="2559"/>
                      <a:pt x="239667" y="-1301"/>
                      <a:pt x="224003" y="40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5" name="Google Shape;845;p11"/>
              <p:cNvSpPr/>
              <p:nvPr/>
            </p:nvSpPr>
            <p:spPr>
              <a:xfrm>
                <a:off x="5021563" y="6570720"/>
                <a:ext cx="332854" cy="379321"/>
              </a:xfrm>
              <a:custGeom>
                <a:avLst/>
                <a:gdLst/>
                <a:ahLst/>
                <a:cxnLst/>
                <a:rect l="l" t="t" r="r" b="b"/>
                <a:pathLst>
                  <a:path w="332854" h="379321" extrusionOk="0">
                    <a:moveTo>
                      <a:pt x="154311" y="144152"/>
                    </a:moveTo>
                    <a:cubicBezTo>
                      <a:pt x="153119" y="152778"/>
                      <a:pt x="146422" y="158340"/>
                      <a:pt x="136150" y="162540"/>
                    </a:cubicBezTo>
                    <a:cubicBezTo>
                      <a:pt x="126161" y="166740"/>
                      <a:pt x="112938" y="169521"/>
                      <a:pt x="97671" y="171280"/>
                    </a:cubicBezTo>
                    <a:cubicBezTo>
                      <a:pt x="67195" y="174912"/>
                      <a:pt x="29568" y="173947"/>
                      <a:pt x="0" y="172529"/>
                    </a:cubicBezTo>
                    <a:cubicBezTo>
                      <a:pt x="14472" y="180417"/>
                      <a:pt x="30590" y="185752"/>
                      <a:pt x="47105" y="190235"/>
                    </a:cubicBezTo>
                    <a:cubicBezTo>
                      <a:pt x="63790" y="194719"/>
                      <a:pt x="80475" y="198351"/>
                      <a:pt x="95458" y="202437"/>
                    </a:cubicBezTo>
                    <a:cubicBezTo>
                      <a:pt x="102950" y="204480"/>
                      <a:pt x="110044" y="206580"/>
                      <a:pt x="116513" y="208907"/>
                    </a:cubicBezTo>
                    <a:cubicBezTo>
                      <a:pt x="123040" y="211234"/>
                      <a:pt x="128602" y="213788"/>
                      <a:pt x="134164" y="216682"/>
                    </a:cubicBezTo>
                    <a:cubicBezTo>
                      <a:pt x="139555" y="219576"/>
                      <a:pt x="144152" y="222755"/>
                      <a:pt x="147727" y="226557"/>
                    </a:cubicBezTo>
                    <a:cubicBezTo>
                      <a:pt x="151360" y="230360"/>
                      <a:pt x="153687" y="234786"/>
                      <a:pt x="155957" y="239837"/>
                    </a:cubicBezTo>
                    <a:cubicBezTo>
                      <a:pt x="159475" y="245796"/>
                      <a:pt x="161008" y="251472"/>
                      <a:pt x="161802" y="257033"/>
                    </a:cubicBezTo>
                    <a:cubicBezTo>
                      <a:pt x="162880" y="262425"/>
                      <a:pt x="162597" y="267816"/>
                      <a:pt x="161178" y="273378"/>
                    </a:cubicBezTo>
                    <a:cubicBezTo>
                      <a:pt x="160497" y="276102"/>
                      <a:pt x="159362" y="278997"/>
                      <a:pt x="158283" y="281721"/>
                    </a:cubicBezTo>
                    <a:cubicBezTo>
                      <a:pt x="157262" y="284445"/>
                      <a:pt x="155957" y="287226"/>
                      <a:pt x="154481" y="290063"/>
                    </a:cubicBezTo>
                    <a:cubicBezTo>
                      <a:pt x="151473" y="295682"/>
                      <a:pt x="147500" y="301471"/>
                      <a:pt x="142790" y="307430"/>
                    </a:cubicBezTo>
                    <a:cubicBezTo>
                      <a:pt x="138136" y="313332"/>
                      <a:pt x="132574" y="319405"/>
                      <a:pt x="126729" y="325364"/>
                    </a:cubicBezTo>
                    <a:cubicBezTo>
                      <a:pt x="120940" y="331266"/>
                      <a:pt x="114470" y="337225"/>
                      <a:pt x="107546" y="343014"/>
                    </a:cubicBezTo>
                    <a:cubicBezTo>
                      <a:pt x="93699" y="354648"/>
                      <a:pt x="77922" y="365828"/>
                      <a:pt x="61179" y="375306"/>
                    </a:cubicBezTo>
                    <a:cubicBezTo>
                      <a:pt x="67649" y="377065"/>
                      <a:pt x="73949" y="378371"/>
                      <a:pt x="80078" y="378938"/>
                    </a:cubicBezTo>
                    <a:cubicBezTo>
                      <a:pt x="95742" y="380584"/>
                      <a:pt x="111292" y="376782"/>
                      <a:pt x="124345" y="370255"/>
                    </a:cubicBezTo>
                    <a:cubicBezTo>
                      <a:pt x="137512" y="363615"/>
                      <a:pt x="148863" y="353910"/>
                      <a:pt x="158227" y="342730"/>
                    </a:cubicBezTo>
                    <a:cubicBezTo>
                      <a:pt x="161689" y="338587"/>
                      <a:pt x="164867" y="334274"/>
                      <a:pt x="167875" y="329904"/>
                    </a:cubicBezTo>
                    <a:cubicBezTo>
                      <a:pt x="170939" y="325534"/>
                      <a:pt x="174004" y="320937"/>
                      <a:pt x="176842" y="316397"/>
                    </a:cubicBezTo>
                    <a:cubicBezTo>
                      <a:pt x="182290" y="307657"/>
                      <a:pt x="187852" y="298747"/>
                      <a:pt x="193413" y="289780"/>
                    </a:cubicBezTo>
                    <a:cubicBezTo>
                      <a:pt x="199032" y="281153"/>
                      <a:pt x="205445" y="272640"/>
                      <a:pt x="211972" y="265149"/>
                    </a:cubicBezTo>
                    <a:cubicBezTo>
                      <a:pt x="215263" y="261346"/>
                      <a:pt x="218725" y="257771"/>
                      <a:pt x="222301" y="254366"/>
                    </a:cubicBezTo>
                    <a:cubicBezTo>
                      <a:pt x="225990" y="250961"/>
                      <a:pt x="230133" y="247612"/>
                      <a:pt x="234275" y="244548"/>
                    </a:cubicBezTo>
                    <a:cubicBezTo>
                      <a:pt x="248407" y="234276"/>
                      <a:pt x="264354" y="226557"/>
                      <a:pt x="281040" y="219803"/>
                    </a:cubicBezTo>
                    <a:cubicBezTo>
                      <a:pt x="297668" y="213107"/>
                      <a:pt x="315318" y="207261"/>
                      <a:pt x="332855" y="201756"/>
                    </a:cubicBezTo>
                    <a:cubicBezTo>
                      <a:pt x="327066" y="199770"/>
                      <a:pt x="325704" y="194378"/>
                      <a:pt x="326328" y="188703"/>
                    </a:cubicBezTo>
                    <a:cubicBezTo>
                      <a:pt x="325704" y="183028"/>
                      <a:pt x="327066" y="177636"/>
                      <a:pt x="332855" y="175650"/>
                    </a:cubicBezTo>
                    <a:cubicBezTo>
                      <a:pt x="315318" y="170088"/>
                      <a:pt x="297668" y="164299"/>
                      <a:pt x="281040" y="157603"/>
                    </a:cubicBezTo>
                    <a:cubicBezTo>
                      <a:pt x="264354" y="150849"/>
                      <a:pt x="248407" y="143131"/>
                      <a:pt x="234275" y="132858"/>
                    </a:cubicBezTo>
                    <a:cubicBezTo>
                      <a:pt x="230133" y="129794"/>
                      <a:pt x="225990" y="126502"/>
                      <a:pt x="222301" y="123040"/>
                    </a:cubicBezTo>
                    <a:cubicBezTo>
                      <a:pt x="218725" y="119635"/>
                      <a:pt x="215263" y="116059"/>
                      <a:pt x="211972" y="112257"/>
                    </a:cubicBezTo>
                    <a:cubicBezTo>
                      <a:pt x="205445" y="104709"/>
                      <a:pt x="198975" y="96196"/>
                      <a:pt x="193413" y="87626"/>
                    </a:cubicBezTo>
                    <a:cubicBezTo>
                      <a:pt x="187852" y="78659"/>
                      <a:pt x="182290" y="69806"/>
                      <a:pt x="176842" y="61009"/>
                    </a:cubicBezTo>
                    <a:cubicBezTo>
                      <a:pt x="174004" y="56526"/>
                      <a:pt x="170939" y="51929"/>
                      <a:pt x="167875" y="47502"/>
                    </a:cubicBezTo>
                    <a:cubicBezTo>
                      <a:pt x="164867" y="43132"/>
                      <a:pt x="161689" y="38876"/>
                      <a:pt x="158227" y="34676"/>
                    </a:cubicBezTo>
                    <a:cubicBezTo>
                      <a:pt x="144436" y="18161"/>
                      <a:pt x="126218" y="4881"/>
                      <a:pt x="104255" y="0"/>
                    </a:cubicBezTo>
                    <a:cubicBezTo>
                      <a:pt x="106525" y="3348"/>
                      <a:pt x="108738" y="6697"/>
                      <a:pt x="110952" y="9932"/>
                    </a:cubicBezTo>
                    <a:cubicBezTo>
                      <a:pt x="113165" y="13337"/>
                      <a:pt x="115378" y="16685"/>
                      <a:pt x="117535" y="19977"/>
                    </a:cubicBezTo>
                    <a:cubicBezTo>
                      <a:pt x="121791" y="26617"/>
                      <a:pt x="125821" y="33144"/>
                      <a:pt x="129453" y="39557"/>
                    </a:cubicBezTo>
                    <a:cubicBezTo>
                      <a:pt x="133085" y="45970"/>
                      <a:pt x="136434" y="52213"/>
                      <a:pt x="139328" y="58228"/>
                    </a:cubicBezTo>
                    <a:cubicBezTo>
                      <a:pt x="142279" y="64301"/>
                      <a:pt x="145344" y="70544"/>
                      <a:pt x="147671" y="76389"/>
                    </a:cubicBezTo>
                    <a:cubicBezTo>
                      <a:pt x="150054" y="82292"/>
                      <a:pt x="151984" y="88024"/>
                      <a:pt x="153289" y="93585"/>
                    </a:cubicBezTo>
                    <a:cubicBezTo>
                      <a:pt x="154935" y="99261"/>
                      <a:pt x="156297" y="104936"/>
                      <a:pt x="156865" y="110441"/>
                    </a:cubicBezTo>
                    <a:cubicBezTo>
                      <a:pt x="157148" y="113222"/>
                      <a:pt x="157262" y="115946"/>
                      <a:pt x="157205" y="118670"/>
                    </a:cubicBezTo>
                    <a:cubicBezTo>
                      <a:pt x="157035" y="121337"/>
                      <a:pt x="157432" y="124232"/>
                      <a:pt x="157205" y="127013"/>
                    </a:cubicBezTo>
                    <a:cubicBezTo>
                      <a:pt x="157035" y="132631"/>
                      <a:pt x="155786" y="138193"/>
                      <a:pt x="154197" y="144039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6" name="Google Shape;846;p11"/>
              <p:cNvSpPr/>
              <p:nvPr/>
            </p:nvSpPr>
            <p:spPr>
              <a:xfrm>
                <a:off x="5041086" y="6765892"/>
                <a:ext cx="308337" cy="91769"/>
              </a:xfrm>
              <a:custGeom>
                <a:avLst/>
                <a:gdLst/>
                <a:ahLst/>
                <a:cxnLst/>
                <a:rect l="l" t="t" r="r" b="b"/>
                <a:pathLst>
                  <a:path w="308337" h="91769" extrusionOk="0">
                    <a:moveTo>
                      <a:pt x="1419" y="91769"/>
                    </a:moveTo>
                    <a:lnTo>
                      <a:pt x="0" y="86548"/>
                    </a:lnTo>
                    <a:cubicBezTo>
                      <a:pt x="39273" y="75992"/>
                      <a:pt x="78886" y="63847"/>
                      <a:pt x="117194" y="52042"/>
                    </a:cubicBezTo>
                    <a:cubicBezTo>
                      <a:pt x="129226" y="48353"/>
                      <a:pt x="141258" y="44664"/>
                      <a:pt x="153289" y="40975"/>
                    </a:cubicBezTo>
                    <a:cubicBezTo>
                      <a:pt x="201813" y="26220"/>
                      <a:pt x="254082" y="11067"/>
                      <a:pt x="307260" y="0"/>
                    </a:cubicBezTo>
                    <a:lnTo>
                      <a:pt x="308338" y="5278"/>
                    </a:lnTo>
                    <a:cubicBezTo>
                      <a:pt x="255331" y="16288"/>
                      <a:pt x="203232" y="31441"/>
                      <a:pt x="154822" y="46140"/>
                    </a:cubicBezTo>
                    <a:cubicBezTo>
                      <a:pt x="142790" y="49772"/>
                      <a:pt x="130758" y="53461"/>
                      <a:pt x="118727" y="57207"/>
                    </a:cubicBezTo>
                    <a:cubicBezTo>
                      <a:pt x="80419" y="69011"/>
                      <a:pt x="40748" y="81156"/>
                      <a:pt x="1362" y="9176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7" name="Google Shape;847;p11"/>
              <p:cNvSpPr/>
              <p:nvPr/>
            </p:nvSpPr>
            <p:spPr>
              <a:xfrm>
                <a:off x="5008965" y="6752204"/>
                <a:ext cx="345681" cy="12043"/>
              </a:xfrm>
              <a:custGeom>
                <a:avLst/>
                <a:gdLst/>
                <a:ahLst/>
                <a:cxnLst/>
                <a:rect l="l" t="t" r="r" b="b"/>
                <a:pathLst>
                  <a:path w="345681" h="12043" extrusionOk="0">
                    <a:moveTo>
                      <a:pt x="302890" y="11986"/>
                    </a:moveTo>
                    <a:cubicBezTo>
                      <a:pt x="258622" y="11986"/>
                      <a:pt x="214639" y="10737"/>
                      <a:pt x="172642" y="9375"/>
                    </a:cubicBezTo>
                    <a:lnTo>
                      <a:pt x="152041" y="8694"/>
                    </a:lnTo>
                    <a:cubicBezTo>
                      <a:pt x="102212" y="7049"/>
                      <a:pt x="50453" y="5459"/>
                      <a:pt x="0" y="5403"/>
                    </a:cubicBezTo>
                    <a:lnTo>
                      <a:pt x="0" y="11"/>
                    </a:lnTo>
                    <a:cubicBezTo>
                      <a:pt x="50794" y="-159"/>
                      <a:pt x="102382" y="1657"/>
                      <a:pt x="152268" y="3303"/>
                    </a:cubicBezTo>
                    <a:lnTo>
                      <a:pt x="172812" y="3984"/>
                    </a:lnTo>
                    <a:cubicBezTo>
                      <a:pt x="228260" y="5800"/>
                      <a:pt x="287283" y="7446"/>
                      <a:pt x="345568" y="6197"/>
                    </a:cubicBezTo>
                    <a:lnTo>
                      <a:pt x="345681" y="11589"/>
                    </a:lnTo>
                    <a:cubicBezTo>
                      <a:pt x="331436" y="11873"/>
                      <a:pt x="317191" y="12043"/>
                      <a:pt x="302946" y="1204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8" name="Google Shape;848;p11"/>
              <p:cNvSpPr/>
              <p:nvPr/>
            </p:nvSpPr>
            <p:spPr>
              <a:xfrm>
                <a:off x="5135125" y="6683828"/>
                <a:ext cx="217873" cy="70543"/>
              </a:xfrm>
              <a:custGeom>
                <a:avLst/>
                <a:gdLst/>
                <a:ahLst/>
                <a:cxnLst/>
                <a:rect l="l" t="t" r="r" b="b"/>
                <a:pathLst>
                  <a:path w="217873" h="70543" extrusionOk="0">
                    <a:moveTo>
                      <a:pt x="216796" y="70544"/>
                    </a:moveTo>
                    <a:cubicBezTo>
                      <a:pt x="199429" y="67082"/>
                      <a:pt x="181495" y="62769"/>
                      <a:pt x="161916" y="57377"/>
                    </a:cubicBezTo>
                    <a:cubicBezTo>
                      <a:pt x="145628" y="52894"/>
                      <a:pt x="127978" y="47616"/>
                      <a:pt x="108001" y="41146"/>
                    </a:cubicBezTo>
                    <a:cubicBezTo>
                      <a:pt x="89045" y="35073"/>
                      <a:pt x="69749" y="28547"/>
                      <a:pt x="51077" y="22190"/>
                    </a:cubicBezTo>
                    <a:cubicBezTo>
                      <a:pt x="34108" y="16458"/>
                      <a:pt x="17083" y="10670"/>
                      <a:pt x="0" y="5108"/>
                    </a:cubicBezTo>
                    <a:lnTo>
                      <a:pt x="1646" y="0"/>
                    </a:lnTo>
                    <a:cubicBezTo>
                      <a:pt x="18728" y="5562"/>
                      <a:pt x="35811" y="11351"/>
                      <a:pt x="52780" y="17083"/>
                    </a:cubicBezTo>
                    <a:cubicBezTo>
                      <a:pt x="71395" y="23382"/>
                      <a:pt x="90691" y="29909"/>
                      <a:pt x="109646" y="35981"/>
                    </a:cubicBezTo>
                    <a:cubicBezTo>
                      <a:pt x="129510" y="42395"/>
                      <a:pt x="147103" y="47672"/>
                      <a:pt x="163334" y="52099"/>
                    </a:cubicBezTo>
                    <a:cubicBezTo>
                      <a:pt x="182801" y="57434"/>
                      <a:pt x="200678" y="61747"/>
                      <a:pt x="217874" y="65209"/>
                    </a:cubicBezTo>
                    <a:lnTo>
                      <a:pt x="216796" y="704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9" name="Google Shape;849;p11"/>
              <p:cNvSpPr/>
              <p:nvPr/>
            </p:nvSpPr>
            <p:spPr>
              <a:xfrm>
                <a:off x="5196930" y="6722987"/>
                <a:ext cx="153800" cy="34221"/>
              </a:xfrm>
              <a:custGeom>
                <a:avLst/>
                <a:gdLst/>
                <a:ahLst/>
                <a:cxnLst/>
                <a:rect l="l" t="t" r="r" b="b"/>
                <a:pathLst>
                  <a:path w="153800" h="34221" extrusionOk="0">
                    <a:moveTo>
                      <a:pt x="153062" y="34222"/>
                    </a:moveTo>
                    <a:cubicBezTo>
                      <a:pt x="113052" y="29001"/>
                      <a:pt x="72190" y="20374"/>
                      <a:pt x="32690" y="12088"/>
                    </a:cubicBezTo>
                    <a:cubicBezTo>
                      <a:pt x="21793" y="9818"/>
                      <a:pt x="10897" y="7491"/>
                      <a:pt x="0" y="5278"/>
                    </a:cubicBezTo>
                    <a:lnTo>
                      <a:pt x="1078" y="0"/>
                    </a:lnTo>
                    <a:cubicBezTo>
                      <a:pt x="12032" y="2213"/>
                      <a:pt x="22928" y="4540"/>
                      <a:pt x="33825" y="6810"/>
                    </a:cubicBezTo>
                    <a:cubicBezTo>
                      <a:pt x="73211" y="15096"/>
                      <a:pt x="113960" y="23666"/>
                      <a:pt x="153800" y="28887"/>
                    </a:cubicBezTo>
                    <a:lnTo>
                      <a:pt x="153119" y="3422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0" name="Google Shape;850;p11"/>
              <p:cNvSpPr/>
              <p:nvPr/>
            </p:nvSpPr>
            <p:spPr>
              <a:xfrm>
                <a:off x="5259869" y="6761012"/>
                <a:ext cx="95060" cy="20033"/>
              </a:xfrm>
              <a:custGeom>
                <a:avLst/>
                <a:gdLst/>
                <a:ahLst/>
                <a:cxnLst/>
                <a:rect l="l" t="t" r="r" b="b"/>
                <a:pathLst>
                  <a:path w="95060" h="20033" extrusionOk="0">
                    <a:moveTo>
                      <a:pt x="1078" y="20034"/>
                    </a:moveTo>
                    <a:lnTo>
                      <a:pt x="0" y="14756"/>
                    </a:lnTo>
                    <a:cubicBezTo>
                      <a:pt x="31100" y="8513"/>
                      <a:pt x="61974" y="3689"/>
                      <a:pt x="94437" y="0"/>
                    </a:cubicBezTo>
                    <a:lnTo>
                      <a:pt x="95061" y="5335"/>
                    </a:lnTo>
                    <a:cubicBezTo>
                      <a:pt x="62769" y="8967"/>
                      <a:pt x="32009" y="13791"/>
                      <a:pt x="1078" y="20034"/>
                    </a:cubicBezTo>
                    <a:close/>
                  </a:path>
                </a:pathLst>
              </a:custGeom>
              <a:solidFill>
                <a:srgbClr val="500B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1" name="Google Shape;851;p11"/>
              <p:cNvSpPr/>
              <p:nvPr/>
            </p:nvSpPr>
            <p:spPr>
              <a:xfrm>
                <a:off x="5107374" y="6596883"/>
                <a:ext cx="83653" cy="52042"/>
              </a:xfrm>
              <a:custGeom>
                <a:avLst/>
                <a:gdLst/>
                <a:ahLst/>
                <a:cxnLst/>
                <a:rect l="l" t="t" r="r" b="b"/>
                <a:pathLst>
                  <a:path w="83653" h="52042" extrusionOk="0">
                    <a:moveTo>
                      <a:pt x="79567" y="52042"/>
                    </a:moveTo>
                    <a:cubicBezTo>
                      <a:pt x="62655" y="32576"/>
                      <a:pt x="35130" y="8740"/>
                      <a:pt x="0" y="5335"/>
                    </a:cubicBezTo>
                    <a:lnTo>
                      <a:pt x="511" y="0"/>
                    </a:lnTo>
                    <a:cubicBezTo>
                      <a:pt x="37400" y="3519"/>
                      <a:pt x="66060" y="28320"/>
                      <a:pt x="83654" y="48524"/>
                    </a:cubicBezTo>
                    <a:lnTo>
                      <a:pt x="79567" y="520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2" name="Google Shape;852;p11"/>
              <p:cNvSpPr/>
              <p:nvPr/>
            </p:nvSpPr>
            <p:spPr>
              <a:xfrm>
                <a:off x="5076387" y="6880136"/>
                <a:ext cx="111519" cy="48693"/>
              </a:xfrm>
              <a:custGeom>
                <a:avLst/>
                <a:gdLst/>
                <a:ahLst/>
                <a:cxnLst/>
                <a:rect l="l" t="t" r="r" b="b"/>
                <a:pathLst>
                  <a:path w="111519" h="48693" extrusionOk="0">
                    <a:moveTo>
                      <a:pt x="21736" y="48694"/>
                    </a:moveTo>
                    <a:cubicBezTo>
                      <a:pt x="19920" y="48694"/>
                      <a:pt x="18161" y="48694"/>
                      <a:pt x="16345" y="48524"/>
                    </a:cubicBezTo>
                    <a:cubicBezTo>
                      <a:pt x="11180" y="48240"/>
                      <a:pt x="6016" y="47388"/>
                      <a:pt x="0" y="45856"/>
                    </a:cubicBezTo>
                    <a:lnTo>
                      <a:pt x="1305" y="40635"/>
                    </a:lnTo>
                    <a:cubicBezTo>
                      <a:pt x="6981" y="42054"/>
                      <a:pt x="11861" y="42848"/>
                      <a:pt x="16629" y="43132"/>
                    </a:cubicBezTo>
                    <a:cubicBezTo>
                      <a:pt x="21736" y="43416"/>
                      <a:pt x="26901" y="43246"/>
                      <a:pt x="32009" y="42678"/>
                    </a:cubicBezTo>
                    <a:cubicBezTo>
                      <a:pt x="41657" y="41600"/>
                      <a:pt x="51248" y="38989"/>
                      <a:pt x="60612" y="34960"/>
                    </a:cubicBezTo>
                    <a:cubicBezTo>
                      <a:pt x="77184" y="27752"/>
                      <a:pt x="92961" y="16004"/>
                      <a:pt x="107547" y="0"/>
                    </a:cubicBezTo>
                    <a:lnTo>
                      <a:pt x="111519" y="3632"/>
                    </a:lnTo>
                    <a:cubicBezTo>
                      <a:pt x="96423" y="20147"/>
                      <a:pt x="80021" y="32406"/>
                      <a:pt x="62769" y="39897"/>
                    </a:cubicBezTo>
                    <a:cubicBezTo>
                      <a:pt x="52950" y="44153"/>
                      <a:pt x="42792" y="46934"/>
                      <a:pt x="32633" y="48013"/>
                    </a:cubicBezTo>
                    <a:cubicBezTo>
                      <a:pt x="29057" y="48410"/>
                      <a:pt x="25425" y="48580"/>
                      <a:pt x="21793" y="4858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3" name="Google Shape;853;p11"/>
              <p:cNvSpPr/>
              <p:nvPr/>
            </p:nvSpPr>
            <p:spPr>
              <a:xfrm>
                <a:off x="5118080" y="6258558"/>
                <a:ext cx="375615" cy="463464"/>
              </a:xfrm>
              <a:custGeom>
                <a:avLst/>
                <a:gdLst/>
                <a:ahLst/>
                <a:cxnLst/>
                <a:rect l="l" t="t" r="r" b="b"/>
                <a:pathLst>
                  <a:path w="375615" h="463464" extrusionOk="0">
                    <a:moveTo>
                      <a:pt x="369027" y="160462"/>
                    </a:moveTo>
                    <a:cubicBezTo>
                      <a:pt x="365168" y="151495"/>
                      <a:pt x="359549" y="142301"/>
                      <a:pt x="352909" y="133674"/>
                    </a:cubicBezTo>
                    <a:cubicBezTo>
                      <a:pt x="346212" y="125388"/>
                      <a:pt x="338551" y="117159"/>
                      <a:pt x="330889" y="108930"/>
                    </a:cubicBezTo>
                    <a:cubicBezTo>
                      <a:pt x="327087" y="104787"/>
                      <a:pt x="323284" y="100701"/>
                      <a:pt x="319482" y="96671"/>
                    </a:cubicBezTo>
                    <a:cubicBezTo>
                      <a:pt x="315793" y="92812"/>
                      <a:pt x="312161" y="88896"/>
                      <a:pt x="308869" y="84924"/>
                    </a:cubicBezTo>
                    <a:cubicBezTo>
                      <a:pt x="302229" y="76922"/>
                      <a:pt x="296724" y="68636"/>
                      <a:pt x="293546" y="59782"/>
                    </a:cubicBezTo>
                    <a:cubicBezTo>
                      <a:pt x="289403" y="48261"/>
                      <a:pt x="289857" y="36059"/>
                      <a:pt x="279812" y="25504"/>
                    </a:cubicBezTo>
                    <a:cubicBezTo>
                      <a:pt x="269880" y="15628"/>
                      <a:pt x="241617" y="9897"/>
                      <a:pt x="226350" y="19374"/>
                    </a:cubicBezTo>
                    <a:cubicBezTo>
                      <a:pt x="218292" y="15288"/>
                      <a:pt x="209949" y="11315"/>
                      <a:pt x="200755" y="7910"/>
                    </a:cubicBezTo>
                    <a:cubicBezTo>
                      <a:pt x="196158" y="6207"/>
                      <a:pt x="191334" y="4675"/>
                      <a:pt x="186283" y="3370"/>
                    </a:cubicBezTo>
                    <a:cubicBezTo>
                      <a:pt x="181175" y="2008"/>
                      <a:pt x="175841" y="930"/>
                      <a:pt x="170279" y="532"/>
                    </a:cubicBezTo>
                    <a:cubicBezTo>
                      <a:pt x="162163" y="-149"/>
                      <a:pt x="153820" y="-205"/>
                      <a:pt x="145194" y="532"/>
                    </a:cubicBezTo>
                    <a:cubicBezTo>
                      <a:pt x="140881" y="930"/>
                      <a:pt x="136568" y="1554"/>
                      <a:pt x="132198" y="2462"/>
                    </a:cubicBezTo>
                    <a:cubicBezTo>
                      <a:pt x="127828" y="3256"/>
                      <a:pt x="123401" y="4448"/>
                      <a:pt x="119088" y="6151"/>
                    </a:cubicBezTo>
                    <a:cubicBezTo>
                      <a:pt x="110234" y="8988"/>
                      <a:pt x="102119" y="12677"/>
                      <a:pt x="94627" y="16934"/>
                    </a:cubicBezTo>
                    <a:cubicBezTo>
                      <a:pt x="87193" y="21304"/>
                      <a:pt x="80269" y="25787"/>
                      <a:pt x="74367" y="31633"/>
                    </a:cubicBezTo>
                    <a:cubicBezTo>
                      <a:pt x="66024" y="39408"/>
                      <a:pt x="59497" y="47410"/>
                      <a:pt x="53936" y="55469"/>
                    </a:cubicBezTo>
                    <a:cubicBezTo>
                      <a:pt x="51155" y="59498"/>
                      <a:pt x="48658" y="63528"/>
                      <a:pt x="46331" y="67501"/>
                    </a:cubicBezTo>
                    <a:cubicBezTo>
                      <a:pt x="44004" y="71530"/>
                      <a:pt x="42017" y="75843"/>
                      <a:pt x="40031" y="79929"/>
                    </a:cubicBezTo>
                    <a:cubicBezTo>
                      <a:pt x="31178" y="80667"/>
                      <a:pt x="21530" y="86172"/>
                      <a:pt x="14038" y="93266"/>
                    </a:cubicBezTo>
                    <a:cubicBezTo>
                      <a:pt x="12165" y="95026"/>
                      <a:pt x="10406" y="96898"/>
                      <a:pt x="8817" y="98771"/>
                    </a:cubicBezTo>
                    <a:cubicBezTo>
                      <a:pt x="7285" y="100758"/>
                      <a:pt x="5923" y="102857"/>
                      <a:pt x="4788" y="104844"/>
                    </a:cubicBezTo>
                    <a:cubicBezTo>
                      <a:pt x="2461" y="108930"/>
                      <a:pt x="928" y="112959"/>
                      <a:pt x="361" y="116535"/>
                    </a:cubicBezTo>
                    <a:cubicBezTo>
                      <a:pt x="-1739" y="130780"/>
                      <a:pt x="5866" y="140428"/>
                      <a:pt x="9214" y="152119"/>
                    </a:cubicBezTo>
                    <a:cubicBezTo>
                      <a:pt x="11882" y="161199"/>
                      <a:pt x="11995" y="170791"/>
                      <a:pt x="11484" y="181347"/>
                    </a:cubicBezTo>
                    <a:cubicBezTo>
                      <a:pt x="10974" y="191903"/>
                      <a:pt x="9498" y="202913"/>
                      <a:pt x="7966" y="213923"/>
                    </a:cubicBezTo>
                    <a:cubicBezTo>
                      <a:pt x="7285" y="219484"/>
                      <a:pt x="6320" y="224762"/>
                      <a:pt x="5923" y="230438"/>
                    </a:cubicBezTo>
                    <a:cubicBezTo>
                      <a:pt x="5469" y="236056"/>
                      <a:pt x="5128" y="241618"/>
                      <a:pt x="5015" y="247066"/>
                    </a:cubicBezTo>
                    <a:cubicBezTo>
                      <a:pt x="4731" y="257963"/>
                      <a:pt x="5185" y="268235"/>
                      <a:pt x="7342" y="277826"/>
                    </a:cubicBezTo>
                    <a:cubicBezTo>
                      <a:pt x="15117" y="309778"/>
                      <a:pt x="38839" y="330209"/>
                      <a:pt x="66081" y="341219"/>
                    </a:cubicBezTo>
                    <a:cubicBezTo>
                      <a:pt x="76183" y="345305"/>
                      <a:pt x="86512" y="348200"/>
                      <a:pt x="96557" y="350640"/>
                    </a:cubicBezTo>
                    <a:cubicBezTo>
                      <a:pt x="106659" y="353251"/>
                      <a:pt x="116931" y="355861"/>
                      <a:pt x="127260" y="358472"/>
                    </a:cubicBezTo>
                    <a:cubicBezTo>
                      <a:pt x="132254" y="359834"/>
                      <a:pt x="137078" y="361196"/>
                      <a:pt x="141846" y="362728"/>
                    </a:cubicBezTo>
                    <a:cubicBezTo>
                      <a:pt x="146783" y="364488"/>
                      <a:pt x="151664" y="366304"/>
                      <a:pt x="156318" y="368347"/>
                    </a:cubicBezTo>
                    <a:cubicBezTo>
                      <a:pt x="165682" y="372433"/>
                      <a:pt x="174478" y="377144"/>
                      <a:pt x="182708" y="382932"/>
                    </a:cubicBezTo>
                    <a:cubicBezTo>
                      <a:pt x="197009" y="393318"/>
                      <a:pt x="209381" y="406144"/>
                      <a:pt x="221016" y="419992"/>
                    </a:cubicBezTo>
                    <a:cubicBezTo>
                      <a:pt x="232650" y="433840"/>
                      <a:pt x="243603" y="448652"/>
                      <a:pt x="254216" y="463465"/>
                    </a:cubicBezTo>
                    <a:cubicBezTo>
                      <a:pt x="254670" y="457676"/>
                      <a:pt x="258983" y="453646"/>
                      <a:pt x="264318" y="453476"/>
                    </a:cubicBezTo>
                    <a:cubicBezTo>
                      <a:pt x="264772" y="452852"/>
                      <a:pt x="265510" y="452965"/>
                      <a:pt x="266077" y="452738"/>
                    </a:cubicBezTo>
                    <a:cubicBezTo>
                      <a:pt x="266702" y="452568"/>
                      <a:pt x="267269" y="452341"/>
                      <a:pt x="267893" y="452171"/>
                    </a:cubicBezTo>
                    <a:cubicBezTo>
                      <a:pt x="268518" y="452001"/>
                      <a:pt x="269029" y="451546"/>
                      <a:pt x="269710" y="451603"/>
                    </a:cubicBezTo>
                    <a:cubicBezTo>
                      <a:pt x="270334" y="451717"/>
                      <a:pt x="271015" y="451774"/>
                      <a:pt x="271639" y="451887"/>
                    </a:cubicBezTo>
                    <a:cubicBezTo>
                      <a:pt x="272263" y="452001"/>
                      <a:pt x="272888" y="452057"/>
                      <a:pt x="273455" y="452171"/>
                    </a:cubicBezTo>
                    <a:cubicBezTo>
                      <a:pt x="274023" y="452227"/>
                      <a:pt x="274590" y="452284"/>
                      <a:pt x="275271" y="452852"/>
                    </a:cubicBezTo>
                    <a:cubicBezTo>
                      <a:pt x="276520" y="453760"/>
                      <a:pt x="277655" y="454668"/>
                      <a:pt x="278620" y="455803"/>
                    </a:cubicBezTo>
                    <a:cubicBezTo>
                      <a:pt x="278506" y="437472"/>
                      <a:pt x="278620" y="418914"/>
                      <a:pt x="279925" y="400696"/>
                    </a:cubicBezTo>
                    <a:cubicBezTo>
                      <a:pt x="281230" y="382762"/>
                      <a:pt x="283671" y="365282"/>
                      <a:pt x="289176" y="348824"/>
                    </a:cubicBezTo>
                    <a:cubicBezTo>
                      <a:pt x="295702" y="328677"/>
                      <a:pt x="306542" y="312616"/>
                      <a:pt x="319595" y="295874"/>
                    </a:cubicBezTo>
                    <a:cubicBezTo>
                      <a:pt x="332421" y="279813"/>
                      <a:pt x="347234" y="264660"/>
                      <a:pt x="358982" y="245761"/>
                    </a:cubicBezTo>
                    <a:cubicBezTo>
                      <a:pt x="374418" y="221357"/>
                      <a:pt x="381910" y="189916"/>
                      <a:pt x="369084" y="16051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4" name="Google Shape;854;p11"/>
              <p:cNvSpPr/>
              <p:nvPr/>
            </p:nvSpPr>
            <p:spPr>
              <a:xfrm>
                <a:off x="5118080" y="6258558"/>
                <a:ext cx="375615" cy="463464"/>
              </a:xfrm>
              <a:custGeom>
                <a:avLst/>
                <a:gdLst/>
                <a:ahLst/>
                <a:cxnLst/>
                <a:rect l="l" t="t" r="r" b="b"/>
                <a:pathLst>
                  <a:path w="375615" h="463464" extrusionOk="0">
                    <a:moveTo>
                      <a:pt x="369027" y="160462"/>
                    </a:moveTo>
                    <a:cubicBezTo>
                      <a:pt x="365168" y="151495"/>
                      <a:pt x="359549" y="142301"/>
                      <a:pt x="352909" y="133674"/>
                    </a:cubicBezTo>
                    <a:cubicBezTo>
                      <a:pt x="346212" y="125388"/>
                      <a:pt x="338551" y="117159"/>
                      <a:pt x="330889" y="108930"/>
                    </a:cubicBezTo>
                    <a:cubicBezTo>
                      <a:pt x="327087" y="104787"/>
                      <a:pt x="323284" y="100701"/>
                      <a:pt x="319482" y="96671"/>
                    </a:cubicBezTo>
                    <a:cubicBezTo>
                      <a:pt x="315793" y="92812"/>
                      <a:pt x="312161" y="88896"/>
                      <a:pt x="308869" y="84924"/>
                    </a:cubicBezTo>
                    <a:cubicBezTo>
                      <a:pt x="302229" y="76922"/>
                      <a:pt x="296724" y="68636"/>
                      <a:pt x="293546" y="59782"/>
                    </a:cubicBezTo>
                    <a:cubicBezTo>
                      <a:pt x="289403" y="48261"/>
                      <a:pt x="289857" y="36059"/>
                      <a:pt x="279812" y="25504"/>
                    </a:cubicBezTo>
                    <a:cubicBezTo>
                      <a:pt x="269880" y="15628"/>
                      <a:pt x="241617" y="9897"/>
                      <a:pt x="226350" y="19374"/>
                    </a:cubicBezTo>
                    <a:cubicBezTo>
                      <a:pt x="218292" y="15288"/>
                      <a:pt x="209949" y="11315"/>
                      <a:pt x="200755" y="7910"/>
                    </a:cubicBezTo>
                    <a:cubicBezTo>
                      <a:pt x="196158" y="6207"/>
                      <a:pt x="191334" y="4675"/>
                      <a:pt x="186283" y="3370"/>
                    </a:cubicBezTo>
                    <a:cubicBezTo>
                      <a:pt x="181175" y="2008"/>
                      <a:pt x="175841" y="930"/>
                      <a:pt x="170279" y="532"/>
                    </a:cubicBezTo>
                    <a:cubicBezTo>
                      <a:pt x="162163" y="-149"/>
                      <a:pt x="153820" y="-205"/>
                      <a:pt x="145194" y="532"/>
                    </a:cubicBezTo>
                    <a:cubicBezTo>
                      <a:pt x="140881" y="930"/>
                      <a:pt x="136568" y="1554"/>
                      <a:pt x="132198" y="2462"/>
                    </a:cubicBezTo>
                    <a:cubicBezTo>
                      <a:pt x="127828" y="3256"/>
                      <a:pt x="123401" y="4448"/>
                      <a:pt x="119088" y="6151"/>
                    </a:cubicBezTo>
                    <a:cubicBezTo>
                      <a:pt x="110234" y="8988"/>
                      <a:pt x="102119" y="12677"/>
                      <a:pt x="94627" y="16934"/>
                    </a:cubicBezTo>
                    <a:cubicBezTo>
                      <a:pt x="87193" y="21304"/>
                      <a:pt x="80269" y="25787"/>
                      <a:pt x="74367" y="31633"/>
                    </a:cubicBezTo>
                    <a:cubicBezTo>
                      <a:pt x="66024" y="39408"/>
                      <a:pt x="59497" y="47410"/>
                      <a:pt x="53936" y="55469"/>
                    </a:cubicBezTo>
                    <a:cubicBezTo>
                      <a:pt x="51155" y="59498"/>
                      <a:pt x="48658" y="63528"/>
                      <a:pt x="46331" y="67501"/>
                    </a:cubicBezTo>
                    <a:cubicBezTo>
                      <a:pt x="44004" y="71530"/>
                      <a:pt x="42017" y="75843"/>
                      <a:pt x="40031" y="79929"/>
                    </a:cubicBezTo>
                    <a:cubicBezTo>
                      <a:pt x="31178" y="80667"/>
                      <a:pt x="21530" y="86172"/>
                      <a:pt x="14038" y="93266"/>
                    </a:cubicBezTo>
                    <a:cubicBezTo>
                      <a:pt x="12165" y="95026"/>
                      <a:pt x="10406" y="96898"/>
                      <a:pt x="8817" y="98771"/>
                    </a:cubicBezTo>
                    <a:cubicBezTo>
                      <a:pt x="7285" y="100758"/>
                      <a:pt x="5923" y="102857"/>
                      <a:pt x="4788" y="104844"/>
                    </a:cubicBezTo>
                    <a:cubicBezTo>
                      <a:pt x="2461" y="108930"/>
                      <a:pt x="928" y="112959"/>
                      <a:pt x="361" y="116535"/>
                    </a:cubicBezTo>
                    <a:cubicBezTo>
                      <a:pt x="-1739" y="130780"/>
                      <a:pt x="5866" y="140428"/>
                      <a:pt x="9214" y="152119"/>
                    </a:cubicBezTo>
                    <a:cubicBezTo>
                      <a:pt x="11882" y="161199"/>
                      <a:pt x="11995" y="170791"/>
                      <a:pt x="11484" y="181347"/>
                    </a:cubicBezTo>
                    <a:cubicBezTo>
                      <a:pt x="10974" y="191903"/>
                      <a:pt x="9498" y="202913"/>
                      <a:pt x="7966" y="213923"/>
                    </a:cubicBezTo>
                    <a:cubicBezTo>
                      <a:pt x="7285" y="219484"/>
                      <a:pt x="6320" y="224762"/>
                      <a:pt x="5923" y="230438"/>
                    </a:cubicBezTo>
                    <a:cubicBezTo>
                      <a:pt x="5469" y="236056"/>
                      <a:pt x="5128" y="241618"/>
                      <a:pt x="5015" y="247066"/>
                    </a:cubicBezTo>
                    <a:cubicBezTo>
                      <a:pt x="4731" y="257963"/>
                      <a:pt x="5185" y="268235"/>
                      <a:pt x="7342" y="277826"/>
                    </a:cubicBezTo>
                    <a:cubicBezTo>
                      <a:pt x="15117" y="309778"/>
                      <a:pt x="38839" y="330209"/>
                      <a:pt x="66081" y="341219"/>
                    </a:cubicBezTo>
                    <a:cubicBezTo>
                      <a:pt x="76183" y="345305"/>
                      <a:pt x="86512" y="348200"/>
                      <a:pt x="96557" y="350640"/>
                    </a:cubicBezTo>
                    <a:cubicBezTo>
                      <a:pt x="106659" y="353251"/>
                      <a:pt x="116931" y="355861"/>
                      <a:pt x="127260" y="358472"/>
                    </a:cubicBezTo>
                    <a:cubicBezTo>
                      <a:pt x="132254" y="359834"/>
                      <a:pt x="137078" y="361196"/>
                      <a:pt x="141846" y="362728"/>
                    </a:cubicBezTo>
                    <a:cubicBezTo>
                      <a:pt x="146783" y="364488"/>
                      <a:pt x="151664" y="366304"/>
                      <a:pt x="156318" y="368347"/>
                    </a:cubicBezTo>
                    <a:cubicBezTo>
                      <a:pt x="165682" y="372433"/>
                      <a:pt x="174478" y="377144"/>
                      <a:pt x="182708" y="382932"/>
                    </a:cubicBezTo>
                    <a:cubicBezTo>
                      <a:pt x="197009" y="393318"/>
                      <a:pt x="209381" y="406144"/>
                      <a:pt x="221016" y="419992"/>
                    </a:cubicBezTo>
                    <a:cubicBezTo>
                      <a:pt x="232650" y="433840"/>
                      <a:pt x="243603" y="448652"/>
                      <a:pt x="254216" y="463465"/>
                    </a:cubicBezTo>
                    <a:cubicBezTo>
                      <a:pt x="254670" y="457676"/>
                      <a:pt x="258983" y="453646"/>
                      <a:pt x="264318" y="453476"/>
                    </a:cubicBezTo>
                    <a:cubicBezTo>
                      <a:pt x="264772" y="452852"/>
                      <a:pt x="265510" y="452965"/>
                      <a:pt x="266077" y="452738"/>
                    </a:cubicBezTo>
                    <a:cubicBezTo>
                      <a:pt x="266702" y="452568"/>
                      <a:pt x="267269" y="452341"/>
                      <a:pt x="267893" y="452171"/>
                    </a:cubicBezTo>
                    <a:cubicBezTo>
                      <a:pt x="268518" y="452001"/>
                      <a:pt x="269029" y="451546"/>
                      <a:pt x="269710" y="451603"/>
                    </a:cubicBezTo>
                    <a:cubicBezTo>
                      <a:pt x="270334" y="451717"/>
                      <a:pt x="271015" y="451774"/>
                      <a:pt x="271639" y="451887"/>
                    </a:cubicBezTo>
                    <a:cubicBezTo>
                      <a:pt x="272263" y="452001"/>
                      <a:pt x="272888" y="452057"/>
                      <a:pt x="273455" y="452171"/>
                    </a:cubicBezTo>
                    <a:cubicBezTo>
                      <a:pt x="274023" y="452227"/>
                      <a:pt x="274590" y="452284"/>
                      <a:pt x="275271" y="452852"/>
                    </a:cubicBezTo>
                    <a:cubicBezTo>
                      <a:pt x="276520" y="453760"/>
                      <a:pt x="277655" y="454668"/>
                      <a:pt x="278620" y="455803"/>
                    </a:cubicBezTo>
                    <a:cubicBezTo>
                      <a:pt x="278506" y="437472"/>
                      <a:pt x="278620" y="418914"/>
                      <a:pt x="279925" y="400696"/>
                    </a:cubicBezTo>
                    <a:cubicBezTo>
                      <a:pt x="281230" y="382762"/>
                      <a:pt x="283671" y="365282"/>
                      <a:pt x="289176" y="348824"/>
                    </a:cubicBezTo>
                    <a:cubicBezTo>
                      <a:pt x="295702" y="328677"/>
                      <a:pt x="306542" y="312616"/>
                      <a:pt x="319595" y="295874"/>
                    </a:cubicBezTo>
                    <a:cubicBezTo>
                      <a:pt x="332421" y="279813"/>
                      <a:pt x="347234" y="264660"/>
                      <a:pt x="358982" y="245761"/>
                    </a:cubicBezTo>
                    <a:cubicBezTo>
                      <a:pt x="374418" y="221357"/>
                      <a:pt x="381910" y="189916"/>
                      <a:pt x="369084" y="1605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5" name="Google Shape;855;p11"/>
              <p:cNvSpPr/>
              <p:nvPr/>
            </p:nvSpPr>
            <p:spPr>
              <a:xfrm>
                <a:off x="5123151" y="6396318"/>
                <a:ext cx="370507" cy="325590"/>
              </a:xfrm>
              <a:custGeom>
                <a:avLst/>
                <a:gdLst/>
                <a:ahLst/>
                <a:cxnLst/>
                <a:rect l="l" t="t" r="r" b="b"/>
                <a:pathLst>
                  <a:path w="370507" h="325590" extrusionOk="0">
                    <a:moveTo>
                      <a:pt x="248350" y="138363"/>
                    </a:moveTo>
                    <a:cubicBezTo>
                      <a:pt x="239780" y="139782"/>
                      <a:pt x="232403" y="134958"/>
                      <a:pt x="225252" y="126559"/>
                    </a:cubicBezTo>
                    <a:cubicBezTo>
                      <a:pt x="218271" y="118613"/>
                      <a:pt x="211518" y="106638"/>
                      <a:pt x="205105" y="92620"/>
                    </a:cubicBezTo>
                    <a:cubicBezTo>
                      <a:pt x="192222" y="64698"/>
                      <a:pt x="181609" y="28547"/>
                      <a:pt x="173777" y="0"/>
                    </a:cubicBezTo>
                    <a:cubicBezTo>
                      <a:pt x="170656" y="16061"/>
                      <a:pt x="170599" y="33087"/>
                      <a:pt x="171450" y="50453"/>
                    </a:cubicBezTo>
                    <a:cubicBezTo>
                      <a:pt x="172301" y="67649"/>
                      <a:pt x="173947" y="84562"/>
                      <a:pt x="174742" y="100055"/>
                    </a:cubicBezTo>
                    <a:cubicBezTo>
                      <a:pt x="175536" y="115549"/>
                      <a:pt x="175366" y="129283"/>
                      <a:pt x="173323" y="141428"/>
                    </a:cubicBezTo>
                    <a:cubicBezTo>
                      <a:pt x="171166" y="153459"/>
                      <a:pt x="166456" y="162086"/>
                      <a:pt x="158057" y="169293"/>
                    </a:cubicBezTo>
                    <a:cubicBezTo>
                      <a:pt x="155673" y="171791"/>
                      <a:pt x="153289" y="173834"/>
                      <a:pt x="150849" y="175593"/>
                    </a:cubicBezTo>
                    <a:cubicBezTo>
                      <a:pt x="148295" y="177182"/>
                      <a:pt x="146138" y="179112"/>
                      <a:pt x="143641" y="180303"/>
                    </a:cubicBezTo>
                    <a:cubicBezTo>
                      <a:pt x="138704" y="182914"/>
                      <a:pt x="133426" y="184163"/>
                      <a:pt x="127637" y="184390"/>
                    </a:cubicBezTo>
                    <a:cubicBezTo>
                      <a:pt x="116740" y="185695"/>
                      <a:pt x="103858" y="182857"/>
                      <a:pt x="89556" y="177466"/>
                    </a:cubicBezTo>
                    <a:cubicBezTo>
                      <a:pt x="61917" y="167421"/>
                      <a:pt x="28433" y="146876"/>
                      <a:pt x="0" y="120940"/>
                    </a:cubicBezTo>
                    <a:cubicBezTo>
                      <a:pt x="284" y="127580"/>
                      <a:pt x="851" y="133823"/>
                      <a:pt x="2270" y="139952"/>
                    </a:cubicBezTo>
                    <a:cubicBezTo>
                      <a:pt x="10045" y="171904"/>
                      <a:pt x="33768" y="192335"/>
                      <a:pt x="61009" y="203345"/>
                    </a:cubicBezTo>
                    <a:cubicBezTo>
                      <a:pt x="71111" y="207431"/>
                      <a:pt x="81440" y="210326"/>
                      <a:pt x="91486" y="212766"/>
                    </a:cubicBezTo>
                    <a:cubicBezTo>
                      <a:pt x="101588" y="215377"/>
                      <a:pt x="111860" y="217987"/>
                      <a:pt x="122189" y="220598"/>
                    </a:cubicBezTo>
                    <a:cubicBezTo>
                      <a:pt x="127183" y="221960"/>
                      <a:pt x="132007" y="223322"/>
                      <a:pt x="136774" y="224854"/>
                    </a:cubicBezTo>
                    <a:cubicBezTo>
                      <a:pt x="141712" y="226614"/>
                      <a:pt x="146592" y="228430"/>
                      <a:pt x="151246" y="230473"/>
                    </a:cubicBezTo>
                    <a:cubicBezTo>
                      <a:pt x="160610" y="234559"/>
                      <a:pt x="169407" y="239270"/>
                      <a:pt x="177636" y="245058"/>
                    </a:cubicBezTo>
                    <a:cubicBezTo>
                      <a:pt x="191938" y="255444"/>
                      <a:pt x="204310" y="268270"/>
                      <a:pt x="215944" y="282118"/>
                    </a:cubicBezTo>
                    <a:cubicBezTo>
                      <a:pt x="227579" y="295966"/>
                      <a:pt x="238532" y="310778"/>
                      <a:pt x="249145" y="325591"/>
                    </a:cubicBezTo>
                    <a:cubicBezTo>
                      <a:pt x="249599" y="319802"/>
                      <a:pt x="253912" y="315773"/>
                      <a:pt x="259247" y="315602"/>
                    </a:cubicBezTo>
                    <a:cubicBezTo>
                      <a:pt x="259701" y="314978"/>
                      <a:pt x="260438" y="315091"/>
                      <a:pt x="261006" y="314864"/>
                    </a:cubicBezTo>
                    <a:cubicBezTo>
                      <a:pt x="261630" y="314694"/>
                      <a:pt x="262198" y="314467"/>
                      <a:pt x="262822" y="314297"/>
                    </a:cubicBezTo>
                    <a:cubicBezTo>
                      <a:pt x="263446" y="314126"/>
                      <a:pt x="263957" y="313672"/>
                      <a:pt x="264638" y="313729"/>
                    </a:cubicBezTo>
                    <a:cubicBezTo>
                      <a:pt x="265263" y="313843"/>
                      <a:pt x="265944" y="313900"/>
                      <a:pt x="266568" y="314013"/>
                    </a:cubicBezTo>
                    <a:cubicBezTo>
                      <a:pt x="267192" y="314126"/>
                      <a:pt x="267816" y="314183"/>
                      <a:pt x="268384" y="314297"/>
                    </a:cubicBezTo>
                    <a:cubicBezTo>
                      <a:pt x="268951" y="314354"/>
                      <a:pt x="269519" y="314410"/>
                      <a:pt x="270200" y="314978"/>
                    </a:cubicBezTo>
                    <a:cubicBezTo>
                      <a:pt x="271449" y="315886"/>
                      <a:pt x="272584" y="316794"/>
                      <a:pt x="273548" y="317929"/>
                    </a:cubicBezTo>
                    <a:cubicBezTo>
                      <a:pt x="273435" y="299598"/>
                      <a:pt x="273548" y="281040"/>
                      <a:pt x="274854" y="262822"/>
                    </a:cubicBezTo>
                    <a:cubicBezTo>
                      <a:pt x="276159" y="244888"/>
                      <a:pt x="278599" y="227408"/>
                      <a:pt x="284104" y="210950"/>
                    </a:cubicBezTo>
                    <a:cubicBezTo>
                      <a:pt x="290631" y="190803"/>
                      <a:pt x="301471" y="174742"/>
                      <a:pt x="314524" y="158000"/>
                    </a:cubicBezTo>
                    <a:cubicBezTo>
                      <a:pt x="327350" y="141939"/>
                      <a:pt x="342163" y="126786"/>
                      <a:pt x="353910" y="107887"/>
                    </a:cubicBezTo>
                    <a:cubicBezTo>
                      <a:pt x="365261" y="89840"/>
                      <a:pt x="372355" y="68047"/>
                      <a:pt x="370085" y="46026"/>
                    </a:cubicBezTo>
                    <a:cubicBezTo>
                      <a:pt x="350051" y="72587"/>
                      <a:pt x="330358" y="94323"/>
                      <a:pt x="310892" y="111122"/>
                    </a:cubicBezTo>
                    <a:cubicBezTo>
                      <a:pt x="308451" y="113108"/>
                      <a:pt x="306068" y="115038"/>
                      <a:pt x="303627" y="116740"/>
                    </a:cubicBezTo>
                    <a:lnTo>
                      <a:pt x="299995" y="119237"/>
                    </a:lnTo>
                    <a:lnTo>
                      <a:pt x="296306" y="121905"/>
                    </a:lnTo>
                    <a:cubicBezTo>
                      <a:pt x="291369" y="125367"/>
                      <a:pt x="286431" y="128204"/>
                      <a:pt x="281324" y="130361"/>
                    </a:cubicBezTo>
                    <a:cubicBezTo>
                      <a:pt x="278770" y="131496"/>
                      <a:pt x="276216" y="132234"/>
                      <a:pt x="273605" y="133255"/>
                    </a:cubicBezTo>
                    <a:cubicBezTo>
                      <a:pt x="270995" y="134334"/>
                      <a:pt x="268327" y="135242"/>
                      <a:pt x="265603" y="135923"/>
                    </a:cubicBezTo>
                    <a:cubicBezTo>
                      <a:pt x="262879" y="136661"/>
                      <a:pt x="260098" y="137171"/>
                      <a:pt x="257260" y="137512"/>
                    </a:cubicBezTo>
                    <a:cubicBezTo>
                      <a:pt x="254423" y="137852"/>
                      <a:pt x="251415" y="137852"/>
                      <a:pt x="248407" y="138363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6" name="Google Shape;856;p11"/>
              <p:cNvSpPr/>
              <p:nvPr/>
            </p:nvSpPr>
            <p:spPr>
              <a:xfrm>
                <a:off x="5194489" y="6448815"/>
                <a:ext cx="182119" cy="267759"/>
              </a:xfrm>
              <a:custGeom>
                <a:avLst/>
                <a:gdLst/>
                <a:ahLst/>
                <a:cxnLst/>
                <a:rect l="l" t="t" r="r" b="b"/>
                <a:pathLst>
                  <a:path w="182119" h="267759" extrusionOk="0">
                    <a:moveTo>
                      <a:pt x="177466" y="267760"/>
                    </a:moveTo>
                    <a:cubicBezTo>
                      <a:pt x="145344" y="211745"/>
                      <a:pt x="106979" y="157319"/>
                      <a:pt x="69863" y="104652"/>
                    </a:cubicBezTo>
                    <a:cubicBezTo>
                      <a:pt x="46537" y="71565"/>
                      <a:pt x="22417" y="37343"/>
                      <a:pt x="0" y="2951"/>
                    </a:cubicBezTo>
                    <a:lnTo>
                      <a:pt x="4483" y="0"/>
                    </a:lnTo>
                    <a:cubicBezTo>
                      <a:pt x="26844" y="34335"/>
                      <a:pt x="50964" y="68500"/>
                      <a:pt x="74233" y="101531"/>
                    </a:cubicBezTo>
                    <a:cubicBezTo>
                      <a:pt x="111406" y="154311"/>
                      <a:pt x="149884" y="208850"/>
                      <a:pt x="182120" y="265092"/>
                    </a:cubicBezTo>
                    <a:lnTo>
                      <a:pt x="177466" y="26776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7" name="Google Shape;857;p11"/>
              <p:cNvSpPr/>
              <p:nvPr/>
            </p:nvSpPr>
            <p:spPr>
              <a:xfrm>
                <a:off x="5279392" y="6387068"/>
                <a:ext cx="106127" cy="332457"/>
              </a:xfrm>
              <a:custGeom>
                <a:avLst/>
                <a:gdLst/>
                <a:ahLst/>
                <a:cxnLst/>
                <a:rect l="l" t="t" r="r" b="b"/>
                <a:pathLst>
                  <a:path w="106127" h="332457" extrusionOk="0">
                    <a:moveTo>
                      <a:pt x="101020" y="332458"/>
                    </a:moveTo>
                    <a:cubicBezTo>
                      <a:pt x="79511" y="271108"/>
                      <a:pt x="61066" y="207318"/>
                      <a:pt x="43302" y="145684"/>
                    </a:cubicBezTo>
                    <a:cubicBezTo>
                      <a:pt x="29625" y="98296"/>
                      <a:pt x="15494" y="49261"/>
                      <a:pt x="0" y="1646"/>
                    </a:cubicBezTo>
                    <a:lnTo>
                      <a:pt x="5108" y="0"/>
                    </a:lnTo>
                    <a:cubicBezTo>
                      <a:pt x="20601" y="47672"/>
                      <a:pt x="34789" y="96763"/>
                      <a:pt x="48467" y="144209"/>
                    </a:cubicBezTo>
                    <a:cubicBezTo>
                      <a:pt x="66230" y="205785"/>
                      <a:pt x="84618" y="269462"/>
                      <a:pt x="106128" y="330699"/>
                    </a:cubicBezTo>
                    <a:lnTo>
                      <a:pt x="101077" y="3324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8" name="Google Shape;858;p11"/>
              <p:cNvSpPr/>
              <p:nvPr/>
            </p:nvSpPr>
            <p:spPr>
              <a:xfrm>
                <a:off x="5382595" y="6487860"/>
                <a:ext cx="10755" cy="226386"/>
              </a:xfrm>
              <a:custGeom>
                <a:avLst/>
                <a:gdLst/>
                <a:ahLst/>
                <a:cxnLst/>
                <a:rect l="l" t="t" r="r" b="b"/>
                <a:pathLst>
                  <a:path w="10755" h="226386" extrusionOk="0">
                    <a:moveTo>
                      <a:pt x="5364" y="226387"/>
                    </a:moveTo>
                    <a:cubicBezTo>
                      <a:pt x="-1106" y="170145"/>
                      <a:pt x="-254" y="112257"/>
                      <a:pt x="540" y="56242"/>
                    </a:cubicBezTo>
                    <a:cubicBezTo>
                      <a:pt x="824" y="37854"/>
                      <a:pt x="1051" y="18785"/>
                      <a:pt x="1051" y="0"/>
                    </a:cubicBezTo>
                    <a:lnTo>
                      <a:pt x="6443" y="0"/>
                    </a:lnTo>
                    <a:cubicBezTo>
                      <a:pt x="6443" y="18842"/>
                      <a:pt x="6159" y="37911"/>
                      <a:pt x="5932" y="56356"/>
                    </a:cubicBezTo>
                    <a:cubicBezTo>
                      <a:pt x="5137" y="112200"/>
                      <a:pt x="4343" y="169918"/>
                      <a:pt x="10756" y="225763"/>
                    </a:cubicBezTo>
                    <a:lnTo>
                      <a:pt x="5421" y="2263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9" name="Google Shape;859;p11"/>
              <p:cNvSpPr/>
              <p:nvPr/>
            </p:nvSpPr>
            <p:spPr>
              <a:xfrm>
                <a:off x="5365258" y="6558177"/>
                <a:ext cx="24687" cy="155218"/>
              </a:xfrm>
              <a:custGeom>
                <a:avLst/>
                <a:gdLst/>
                <a:ahLst/>
                <a:cxnLst/>
                <a:rect l="l" t="t" r="r" b="b"/>
                <a:pathLst>
                  <a:path w="24687" h="155218" extrusionOk="0">
                    <a:moveTo>
                      <a:pt x="19409" y="155162"/>
                    </a:moveTo>
                    <a:cubicBezTo>
                      <a:pt x="14302" y="127637"/>
                      <a:pt x="10953" y="100906"/>
                      <a:pt x="8343" y="78376"/>
                    </a:cubicBezTo>
                    <a:lnTo>
                      <a:pt x="0" y="568"/>
                    </a:lnTo>
                    <a:lnTo>
                      <a:pt x="5335" y="0"/>
                    </a:lnTo>
                    <a:lnTo>
                      <a:pt x="13677" y="77808"/>
                    </a:lnTo>
                    <a:cubicBezTo>
                      <a:pt x="16288" y="100225"/>
                      <a:pt x="19636" y="126842"/>
                      <a:pt x="24687" y="154254"/>
                    </a:cubicBezTo>
                    <a:lnTo>
                      <a:pt x="19409" y="1552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0" name="Google Shape;860;p11"/>
              <p:cNvSpPr/>
              <p:nvPr/>
            </p:nvSpPr>
            <p:spPr>
              <a:xfrm>
                <a:off x="5335236" y="6633091"/>
                <a:ext cx="48012" cy="87399"/>
              </a:xfrm>
              <a:custGeom>
                <a:avLst/>
                <a:gdLst/>
                <a:ahLst/>
                <a:cxnLst/>
                <a:rect l="l" t="t" r="r" b="b"/>
                <a:pathLst>
                  <a:path w="48012" h="87399" extrusionOk="0">
                    <a:moveTo>
                      <a:pt x="43075" y="87399"/>
                    </a:moveTo>
                    <a:cubicBezTo>
                      <a:pt x="30022" y="58739"/>
                      <a:pt x="15550" y="30192"/>
                      <a:pt x="0" y="2667"/>
                    </a:cubicBezTo>
                    <a:lnTo>
                      <a:pt x="4710" y="0"/>
                    </a:lnTo>
                    <a:cubicBezTo>
                      <a:pt x="20317" y="27695"/>
                      <a:pt x="34903" y="56355"/>
                      <a:pt x="48013" y="85129"/>
                    </a:cubicBezTo>
                    <a:lnTo>
                      <a:pt x="43132" y="873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1" name="Google Shape;861;p11"/>
              <p:cNvSpPr/>
              <p:nvPr/>
            </p:nvSpPr>
            <p:spPr>
              <a:xfrm>
                <a:off x="5437732" y="6433435"/>
                <a:ext cx="27327" cy="94209"/>
              </a:xfrm>
              <a:custGeom>
                <a:avLst/>
                <a:gdLst/>
                <a:ahLst/>
                <a:cxnLst/>
                <a:rect l="l" t="t" r="r" b="b"/>
                <a:pathLst>
                  <a:path w="27327" h="94209" extrusionOk="0">
                    <a:moveTo>
                      <a:pt x="4654" y="94210"/>
                    </a:moveTo>
                    <a:lnTo>
                      <a:pt x="0" y="91485"/>
                    </a:lnTo>
                    <a:cubicBezTo>
                      <a:pt x="8910" y="76162"/>
                      <a:pt x="14983" y="61974"/>
                      <a:pt x="18501" y="48070"/>
                    </a:cubicBezTo>
                    <a:cubicBezTo>
                      <a:pt x="22701" y="31498"/>
                      <a:pt x="23098" y="15267"/>
                      <a:pt x="19693" y="1249"/>
                    </a:cubicBezTo>
                    <a:lnTo>
                      <a:pt x="24914" y="0"/>
                    </a:lnTo>
                    <a:cubicBezTo>
                      <a:pt x="28490" y="14869"/>
                      <a:pt x="28093" y="31952"/>
                      <a:pt x="23723" y="49375"/>
                    </a:cubicBezTo>
                    <a:cubicBezTo>
                      <a:pt x="20090" y="63790"/>
                      <a:pt x="13848" y="78432"/>
                      <a:pt x="4654" y="9421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2" name="Google Shape;862;p11"/>
              <p:cNvSpPr/>
              <p:nvPr/>
            </p:nvSpPr>
            <p:spPr>
              <a:xfrm>
                <a:off x="5139950" y="6504603"/>
                <a:ext cx="76900" cy="93698"/>
              </a:xfrm>
              <a:custGeom>
                <a:avLst/>
                <a:gdLst/>
                <a:ahLst/>
                <a:cxnLst/>
                <a:rect l="l" t="t" r="r" b="b"/>
                <a:pathLst>
                  <a:path w="76900" h="93698" extrusionOk="0">
                    <a:moveTo>
                      <a:pt x="74687" y="93699"/>
                    </a:moveTo>
                    <a:cubicBezTo>
                      <a:pt x="54142" y="84335"/>
                      <a:pt x="37457" y="72417"/>
                      <a:pt x="25028" y="58342"/>
                    </a:cubicBezTo>
                    <a:cubicBezTo>
                      <a:pt x="10272" y="41713"/>
                      <a:pt x="1873" y="22190"/>
                      <a:pt x="0" y="454"/>
                    </a:cubicBezTo>
                    <a:lnTo>
                      <a:pt x="5335" y="0"/>
                    </a:lnTo>
                    <a:cubicBezTo>
                      <a:pt x="7094" y="20601"/>
                      <a:pt x="15096" y="38989"/>
                      <a:pt x="29057" y="54766"/>
                    </a:cubicBezTo>
                    <a:cubicBezTo>
                      <a:pt x="40976" y="68274"/>
                      <a:pt x="57093" y="79681"/>
                      <a:pt x="76900" y="88761"/>
                    </a:cubicBezTo>
                    <a:lnTo>
                      <a:pt x="74687" y="936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3" name="Google Shape;863;p11"/>
              <p:cNvSpPr/>
              <p:nvPr/>
            </p:nvSpPr>
            <p:spPr>
              <a:xfrm>
                <a:off x="5424963" y="6374711"/>
                <a:ext cx="428078" cy="384487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487" extrusionOk="0">
                    <a:moveTo>
                      <a:pt x="324115" y="364451"/>
                    </a:moveTo>
                    <a:cubicBezTo>
                      <a:pt x="327861" y="361216"/>
                      <a:pt x="331436" y="357584"/>
                      <a:pt x="334898" y="353668"/>
                    </a:cubicBezTo>
                    <a:cubicBezTo>
                      <a:pt x="336657" y="351682"/>
                      <a:pt x="338360" y="349639"/>
                      <a:pt x="340006" y="347539"/>
                    </a:cubicBezTo>
                    <a:cubicBezTo>
                      <a:pt x="341595" y="345439"/>
                      <a:pt x="343071" y="343225"/>
                      <a:pt x="344546" y="341012"/>
                    </a:cubicBezTo>
                    <a:cubicBezTo>
                      <a:pt x="350448" y="332102"/>
                      <a:pt x="355953" y="322284"/>
                      <a:pt x="361515" y="312409"/>
                    </a:cubicBezTo>
                    <a:cubicBezTo>
                      <a:pt x="367361" y="302534"/>
                      <a:pt x="371844" y="292886"/>
                      <a:pt x="377519" y="284032"/>
                    </a:cubicBezTo>
                    <a:cubicBezTo>
                      <a:pt x="383138" y="275236"/>
                      <a:pt x="389324" y="267347"/>
                      <a:pt x="396815" y="261558"/>
                    </a:cubicBezTo>
                    <a:cubicBezTo>
                      <a:pt x="401696" y="257813"/>
                      <a:pt x="407031" y="255032"/>
                      <a:pt x="412025" y="251683"/>
                    </a:cubicBezTo>
                    <a:cubicBezTo>
                      <a:pt x="417076" y="248278"/>
                      <a:pt x="421787" y="244249"/>
                      <a:pt x="424908" y="237892"/>
                    </a:cubicBezTo>
                    <a:cubicBezTo>
                      <a:pt x="428086" y="231536"/>
                      <a:pt x="428937" y="221264"/>
                      <a:pt x="427178" y="210935"/>
                    </a:cubicBezTo>
                    <a:cubicBezTo>
                      <a:pt x="426327" y="205770"/>
                      <a:pt x="424795" y="200663"/>
                      <a:pt x="422695" y="196066"/>
                    </a:cubicBezTo>
                    <a:cubicBezTo>
                      <a:pt x="420481" y="191525"/>
                      <a:pt x="417417" y="187666"/>
                      <a:pt x="413955" y="184772"/>
                    </a:cubicBezTo>
                    <a:cubicBezTo>
                      <a:pt x="415374" y="175805"/>
                      <a:pt x="416679" y="166554"/>
                      <a:pt x="417076" y="156736"/>
                    </a:cubicBezTo>
                    <a:cubicBezTo>
                      <a:pt x="417246" y="151855"/>
                      <a:pt x="417417" y="146691"/>
                      <a:pt x="416963" y="141526"/>
                    </a:cubicBezTo>
                    <a:cubicBezTo>
                      <a:pt x="416452" y="136418"/>
                      <a:pt x="415657" y="131084"/>
                      <a:pt x="414409" y="125579"/>
                    </a:cubicBezTo>
                    <a:cubicBezTo>
                      <a:pt x="410833" y="109745"/>
                      <a:pt x="404931" y="93286"/>
                      <a:pt x="393240" y="78871"/>
                    </a:cubicBezTo>
                    <a:cubicBezTo>
                      <a:pt x="387905" y="71323"/>
                      <a:pt x="382003" y="64683"/>
                      <a:pt x="375760" y="58894"/>
                    </a:cubicBezTo>
                    <a:cubicBezTo>
                      <a:pt x="369574" y="53049"/>
                      <a:pt x="362366" y="48565"/>
                      <a:pt x="355329" y="44479"/>
                    </a:cubicBezTo>
                    <a:cubicBezTo>
                      <a:pt x="345511" y="38917"/>
                      <a:pt x="335976" y="35058"/>
                      <a:pt x="326726" y="32220"/>
                    </a:cubicBezTo>
                    <a:cubicBezTo>
                      <a:pt x="317248" y="29610"/>
                      <a:pt x="307941" y="28134"/>
                      <a:pt x="298974" y="26829"/>
                    </a:cubicBezTo>
                    <a:cubicBezTo>
                      <a:pt x="295568" y="18656"/>
                      <a:pt x="287737" y="10768"/>
                      <a:pt x="278486" y="6114"/>
                    </a:cubicBezTo>
                    <a:cubicBezTo>
                      <a:pt x="269178" y="1404"/>
                      <a:pt x="259133" y="-810"/>
                      <a:pt x="252039" y="269"/>
                    </a:cubicBezTo>
                    <a:cubicBezTo>
                      <a:pt x="237908" y="2539"/>
                      <a:pt x="231097" y="12754"/>
                      <a:pt x="221052" y="19451"/>
                    </a:cubicBezTo>
                    <a:cubicBezTo>
                      <a:pt x="205445" y="30007"/>
                      <a:pt x="183425" y="33639"/>
                      <a:pt x="161802" y="37271"/>
                    </a:cubicBezTo>
                    <a:cubicBezTo>
                      <a:pt x="150735" y="39485"/>
                      <a:pt x="139555" y="41868"/>
                      <a:pt x="129226" y="44763"/>
                    </a:cubicBezTo>
                    <a:cubicBezTo>
                      <a:pt x="124062" y="46238"/>
                      <a:pt x="119011" y="47827"/>
                      <a:pt x="114300" y="49700"/>
                    </a:cubicBezTo>
                    <a:cubicBezTo>
                      <a:pt x="109419" y="51800"/>
                      <a:pt x="104879" y="54127"/>
                      <a:pt x="100623" y="56681"/>
                    </a:cubicBezTo>
                    <a:cubicBezTo>
                      <a:pt x="72700" y="73593"/>
                      <a:pt x="60669" y="102424"/>
                      <a:pt x="58626" y="131878"/>
                    </a:cubicBezTo>
                    <a:cubicBezTo>
                      <a:pt x="57831" y="142831"/>
                      <a:pt x="58285" y="153614"/>
                      <a:pt x="58966" y="164057"/>
                    </a:cubicBezTo>
                    <a:cubicBezTo>
                      <a:pt x="59363" y="169221"/>
                      <a:pt x="59761" y="174386"/>
                      <a:pt x="60158" y="179607"/>
                    </a:cubicBezTo>
                    <a:cubicBezTo>
                      <a:pt x="60442" y="184885"/>
                      <a:pt x="60725" y="190163"/>
                      <a:pt x="61009" y="195441"/>
                    </a:cubicBezTo>
                    <a:cubicBezTo>
                      <a:pt x="61406" y="205941"/>
                      <a:pt x="61634" y="215702"/>
                      <a:pt x="60612" y="225918"/>
                    </a:cubicBezTo>
                    <a:cubicBezTo>
                      <a:pt x="59534" y="236246"/>
                      <a:pt x="57661" y="246178"/>
                      <a:pt x="54596" y="255883"/>
                    </a:cubicBezTo>
                    <a:cubicBezTo>
                      <a:pt x="49545" y="272001"/>
                      <a:pt x="40862" y="288175"/>
                      <a:pt x="31271" y="303499"/>
                    </a:cubicBezTo>
                    <a:cubicBezTo>
                      <a:pt x="21623" y="318879"/>
                      <a:pt x="10840" y="333918"/>
                      <a:pt x="0" y="348617"/>
                    </a:cubicBezTo>
                    <a:cubicBezTo>
                      <a:pt x="795" y="348390"/>
                      <a:pt x="1532" y="348163"/>
                      <a:pt x="2384" y="347993"/>
                    </a:cubicBezTo>
                    <a:cubicBezTo>
                      <a:pt x="3178" y="347822"/>
                      <a:pt x="3689" y="348106"/>
                      <a:pt x="4370" y="348163"/>
                    </a:cubicBezTo>
                    <a:cubicBezTo>
                      <a:pt x="5618" y="348447"/>
                      <a:pt x="6981" y="348731"/>
                      <a:pt x="8229" y="349298"/>
                    </a:cubicBezTo>
                    <a:cubicBezTo>
                      <a:pt x="9137" y="350206"/>
                      <a:pt x="10045" y="351114"/>
                      <a:pt x="11067" y="351965"/>
                    </a:cubicBezTo>
                    <a:cubicBezTo>
                      <a:pt x="11294" y="352193"/>
                      <a:pt x="11634" y="352363"/>
                      <a:pt x="11805" y="352647"/>
                    </a:cubicBezTo>
                    <a:lnTo>
                      <a:pt x="12202" y="353611"/>
                    </a:lnTo>
                    <a:cubicBezTo>
                      <a:pt x="12486" y="354236"/>
                      <a:pt x="12769" y="354860"/>
                      <a:pt x="13053" y="355484"/>
                    </a:cubicBezTo>
                    <a:cubicBezTo>
                      <a:pt x="13564" y="355938"/>
                      <a:pt x="14302" y="356279"/>
                      <a:pt x="14699" y="356789"/>
                    </a:cubicBezTo>
                    <a:cubicBezTo>
                      <a:pt x="14983" y="357357"/>
                      <a:pt x="15323" y="357925"/>
                      <a:pt x="15664" y="358492"/>
                    </a:cubicBezTo>
                    <a:cubicBezTo>
                      <a:pt x="16231" y="359627"/>
                      <a:pt x="17423" y="360478"/>
                      <a:pt x="17196" y="361897"/>
                    </a:cubicBezTo>
                    <a:cubicBezTo>
                      <a:pt x="17310" y="363203"/>
                      <a:pt x="17366" y="364394"/>
                      <a:pt x="17366" y="365586"/>
                    </a:cubicBezTo>
                    <a:cubicBezTo>
                      <a:pt x="16969" y="366891"/>
                      <a:pt x="16174" y="368254"/>
                      <a:pt x="15380" y="369502"/>
                    </a:cubicBezTo>
                    <a:cubicBezTo>
                      <a:pt x="32746" y="363713"/>
                      <a:pt x="50396" y="358095"/>
                      <a:pt x="68103" y="353611"/>
                    </a:cubicBezTo>
                    <a:cubicBezTo>
                      <a:pt x="86037" y="349128"/>
                      <a:pt x="103006" y="346120"/>
                      <a:pt x="120373" y="346177"/>
                    </a:cubicBezTo>
                    <a:cubicBezTo>
                      <a:pt x="130531" y="346290"/>
                      <a:pt x="141087" y="347425"/>
                      <a:pt x="150792" y="349695"/>
                    </a:cubicBezTo>
                    <a:cubicBezTo>
                      <a:pt x="160440" y="351965"/>
                      <a:pt x="170145" y="355143"/>
                      <a:pt x="180020" y="358776"/>
                    </a:cubicBezTo>
                    <a:cubicBezTo>
                      <a:pt x="190179" y="362351"/>
                      <a:pt x="199145" y="366608"/>
                      <a:pt x="209077" y="370580"/>
                    </a:cubicBezTo>
                    <a:cubicBezTo>
                      <a:pt x="218895" y="374553"/>
                      <a:pt x="229054" y="378299"/>
                      <a:pt x="239780" y="380909"/>
                    </a:cubicBezTo>
                    <a:cubicBezTo>
                      <a:pt x="268554" y="388060"/>
                      <a:pt x="299655" y="385450"/>
                      <a:pt x="324115" y="364281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4" name="Google Shape;864;p11"/>
              <p:cNvSpPr/>
              <p:nvPr/>
            </p:nvSpPr>
            <p:spPr>
              <a:xfrm>
                <a:off x="5424963" y="6374711"/>
                <a:ext cx="428078" cy="384487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487" extrusionOk="0">
                    <a:moveTo>
                      <a:pt x="324115" y="364451"/>
                    </a:moveTo>
                    <a:cubicBezTo>
                      <a:pt x="327861" y="361216"/>
                      <a:pt x="331436" y="357584"/>
                      <a:pt x="334898" y="353668"/>
                    </a:cubicBezTo>
                    <a:cubicBezTo>
                      <a:pt x="336657" y="351682"/>
                      <a:pt x="338360" y="349639"/>
                      <a:pt x="340006" y="347539"/>
                    </a:cubicBezTo>
                    <a:cubicBezTo>
                      <a:pt x="341595" y="345439"/>
                      <a:pt x="343071" y="343225"/>
                      <a:pt x="344546" y="341012"/>
                    </a:cubicBezTo>
                    <a:cubicBezTo>
                      <a:pt x="350448" y="332102"/>
                      <a:pt x="355953" y="322284"/>
                      <a:pt x="361515" y="312409"/>
                    </a:cubicBezTo>
                    <a:cubicBezTo>
                      <a:pt x="367361" y="302534"/>
                      <a:pt x="371844" y="292886"/>
                      <a:pt x="377519" y="284032"/>
                    </a:cubicBezTo>
                    <a:cubicBezTo>
                      <a:pt x="383138" y="275236"/>
                      <a:pt x="389324" y="267347"/>
                      <a:pt x="396815" y="261558"/>
                    </a:cubicBezTo>
                    <a:cubicBezTo>
                      <a:pt x="401696" y="257813"/>
                      <a:pt x="407031" y="255032"/>
                      <a:pt x="412025" y="251683"/>
                    </a:cubicBezTo>
                    <a:cubicBezTo>
                      <a:pt x="417076" y="248278"/>
                      <a:pt x="421787" y="244249"/>
                      <a:pt x="424908" y="237892"/>
                    </a:cubicBezTo>
                    <a:cubicBezTo>
                      <a:pt x="428086" y="231536"/>
                      <a:pt x="428937" y="221264"/>
                      <a:pt x="427178" y="210935"/>
                    </a:cubicBezTo>
                    <a:cubicBezTo>
                      <a:pt x="426327" y="205770"/>
                      <a:pt x="424795" y="200663"/>
                      <a:pt x="422695" y="196066"/>
                    </a:cubicBezTo>
                    <a:cubicBezTo>
                      <a:pt x="420481" y="191525"/>
                      <a:pt x="417417" y="187666"/>
                      <a:pt x="413955" y="184772"/>
                    </a:cubicBezTo>
                    <a:cubicBezTo>
                      <a:pt x="415374" y="175805"/>
                      <a:pt x="416679" y="166554"/>
                      <a:pt x="417076" y="156736"/>
                    </a:cubicBezTo>
                    <a:cubicBezTo>
                      <a:pt x="417246" y="151855"/>
                      <a:pt x="417417" y="146691"/>
                      <a:pt x="416963" y="141526"/>
                    </a:cubicBezTo>
                    <a:cubicBezTo>
                      <a:pt x="416452" y="136418"/>
                      <a:pt x="415657" y="131084"/>
                      <a:pt x="414409" y="125579"/>
                    </a:cubicBezTo>
                    <a:cubicBezTo>
                      <a:pt x="410833" y="109745"/>
                      <a:pt x="404931" y="93286"/>
                      <a:pt x="393240" y="78871"/>
                    </a:cubicBezTo>
                    <a:cubicBezTo>
                      <a:pt x="387905" y="71323"/>
                      <a:pt x="382003" y="64683"/>
                      <a:pt x="375760" y="58894"/>
                    </a:cubicBezTo>
                    <a:cubicBezTo>
                      <a:pt x="369574" y="53049"/>
                      <a:pt x="362366" y="48565"/>
                      <a:pt x="355329" y="44479"/>
                    </a:cubicBezTo>
                    <a:cubicBezTo>
                      <a:pt x="345511" y="38917"/>
                      <a:pt x="335976" y="35058"/>
                      <a:pt x="326726" y="32220"/>
                    </a:cubicBezTo>
                    <a:cubicBezTo>
                      <a:pt x="317248" y="29610"/>
                      <a:pt x="307941" y="28134"/>
                      <a:pt x="298974" y="26829"/>
                    </a:cubicBezTo>
                    <a:cubicBezTo>
                      <a:pt x="295568" y="18656"/>
                      <a:pt x="287737" y="10768"/>
                      <a:pt x="278486" y="6114"/>
                    </a:cubicBezTo>
                    <a:cubicBezTo>
                      <a:pt x="269178" y="1404"/>
                      <a:pt x="259133" y="-810"/>
                      <a:pt x="252039" y="269"/>
                    </a:cubicBezTo>
                    <a:cubicBezTo>
                      <a:pt x="237908" y="2539"/>
                      <a:pt x="231097" y="12754"/>
                      <a:pt x="221052" y="19451"/>
                    </a:cubicBezTo>
                    <a:cubicBezTo>
                      <a:pt x="205445" y="30007"/>
                      <a:pt x="183425" y="33639"/>
                      <a:pt x="161802" y="37271"/>
                    </a:cubicBezTo>
                    <a:cubicBezTo>
                      <a:pt x="150735" y="39485"/>
                      <a:pt x="139555" y="41868"/>
                      <a:pt x="129226" y="44763"/>
                    </a:cubicBezTo>
                    <a:cubicBezTo>
                      <a:pt x="124062" y="46238"/>
                      <a:pt x="119011" y="47827"/>
                      <a:pt x="114300" y="49700"/>
                    </a:cubicBezTo>
                    <a:cubicBezTo>
                      <a:pt x="109419" y="51800"/>
                      <a:pt x="104879" y="54127"/>
                      <a:pt x="100623" y="56681"/>
                    </a:cubicBezTo>
                    <a:cubicBezTo>
                      <a:pt x="72700" y="73593"/>
                      <a:pt x="60669" y="102424"/>
                      <a:pt x="58626" y="131878"/>
                    </a:cubicBezTo>
                    <a:cubicBezTo>
                      <a:pt x="57831" y="142831"/>
                      <a:pt x="58285" y="153614"/>
                      <a:pt x="58966" y="164057"/>
                    </a:cubicBezTo>
                    <a:cubicBezTo>
                      <a:pt x="59363" y="169221"/>
                      <a:pt x="59761" y="174386"/>
                      <a:pt x="60158" y="179607"/>
                    </a:cubicBezTo>
                    <a:cubicBezTo>
                      <a:pt x="60442" y="184885"/>
                      <a:pt x="60725" y="190163"/>
                      <a:pt x="61009" y="195441"/>
                    </a:cubicBezTo>
                    <a:cubicBezTo>
                      <a:pt x="61406" y="205941"/>
                      <a:pt x="61634" y="215702"/>
                      <a:pt x="60612" y="225918"/>
                    </a:cubicBezTo>
                    <a:cubicBezTo>
                      <a:pt x="59534" y="236246"/>
                      <a:pt x="57661" y="246178"/>
                      <a:pt x="54596" y="255883"/>
                    </a:cubicBezTo>
                    <a:cubicBezTo>
                      <a:pt x="49545" y="272001"/>
                      <a:pt x="40862" y="288175"/>
                      <a:pt x="31271" y="303499"/>
                    </a:cubicBezTo>
                    <a:cubicBezTo>
                      <a:pt x="21623" y="318879"/>
                      <a:pt x="10840" y="333918"/>
                      <a:pt x="0" y="348617"/>
                    </a:cubicBezTo>
                    <a:cubicBezTo>
                      <a:pt x="795" y="348390"/>
                      <a:pt x="1532" y="348163"/>
                      <a:pt x="2384" y="347993"/>
                    </a:cubicBezTo>
                    <a:cubicBezTo>
                      <a:pt x="3178" y="347822"/>
                      <a:pt x="3689" y="348106"/>
                      <a:pt x="4370" y="348163"/>
                    </a:cubicBezTo>
                    <a:cubicBezTo>
                      <a:pt x="5618" y="348447"/>
                      <a:pt x="6981" y="348731"/>
                      <a:pt x="8229" y="349298"/>
                    </a:cubicBezTo>
                    <a:cubicBezTo>
                      <a:pt x="9137" y="350206"/>
                      <a:pt x="10045" y="351114"/>
                      <a:pt x="11067" y="351965"/>
                    </a:cubicBezTo>
                    <a:cubicBezTo>
                      <a:pt x="11294" y="352193"/>
                      <a:pt x="11634" y="352363"/>
                      <a:pt x="11805" y="352647"/>
                    </a:cubicBezTo>
                    <a:lnTo>
                      <a:pt x="12202" y="353611"/>
                    </a:lnTo>
                    <a:cubicBezTo>
                      <a:pt x="12486" y="354236"/>
                      <a:pt x="12769" y="354860"/>
                      <a:pt x="13053" y="355484"/>
                    </a:cubicBezTo>
                    <a:cubicBezTo>
                      <a:pt x="13564" y="355938"/>
                      <a:pt x="14302" y="356279"/>
                      <a:pt x="14699" y="356789"/>
                    </a:cubicBezTo>
                    <a:cubicBezTo>
                      <a:pt x="14983" y="357357"/>
                      <a:pt x="15323" y="357925"/>
                      <a:pt x="15664" y="358492"/>
                    </a:cubicBezTo>
                    <a:cubicBezTo>
                      <a:pt x="16231" y="359627"/>
                      <a:pt x="17423" y="360478"/>
                      <a:pt x="17196" y="361897"/>
                    </a:cubicBezTo>
                    <a:cubicBezTo>
                      <a:pt x="17310" y="363203"/>
                      <a:pt x="17366" y="364394"/>
                      <a:pt x="17366" y="365586"/>
                    </a:cubicBezTo>
                    <a:cubicBezTo>
                      <a:pt x="16969" y="366891"/>
                      <a:pt x="16174" y="368254"/>
                      <a:pt x="15380" y="369502"/>
                    </a:cubicBezTo>
                    <a:cubicBezTo>
                      <a:pt x="32746" y="363713"/>
                      <a:pt x="50396" y="358095"/>
                      <a:pt x="68103" y="353611"/>
                    </a:cubicBezTo>
                    <a:cubicBezTo>
                      <a:pt x="86037" y="349128"/>
                      <a:pt x="103006" y="346120"/>
                      <a:pt x="120373" y="346177"/>
                    </a:cubicBezTo>
                    <a:cubicBezTo>
                      <a:pt x="130531" y="346290"/>
                      <a:pt x="141087" y="347425"/>
                      <a:pt x="150792" y="349695"/>
                    </a:cubicBezTo>
                    <a:cubicBezTo>
                      <a:pt x="160440" y="351965"/>
                      <a:pt x="170145" y="355143"/>
                      <a:pt x="180020" y="358776"/>
                    </a:cubicBezTo>
                    <a:cubicBezTo>
                      <a:pt x="190179" y="362351"/>
                      <a:pt x="199145" y="366608"/>
                      <a:pt x="209077" y="370580"/>
                    </a:cubicBezTo>
                    <a:cubicBezTo>
                      <a:pt x="218895" y="374553"/>
                      <a:pt x="229054" y="378299"/>
                      <a:pt x="239780" y="380909"/>
                    </a:cubicBezTo>
                    <a:cubicBezTo>
                      <a:pt x="268554" y="388060"/>
                      <a:pt x="299655" y="385450"/>
                      <a:pt x="324115" y="36428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5" name="Google Shape;865;p11"/>
              <p:cNvSpPr/>
              <p:nvPr/>
            </p:nvSpPr>
            <p:spPr>
              <a:xfrm>
                <a:off x="5425188" y="6423049"/>
                <a:ext cx="303684" cy="336174"/>
              </a:xfrm>
              <a:custGeom>
                <a:avLst/>
                <a:gdLst/>
                <a:ahLst/>
                <a:cxnLst/>
                <a:rect l="l" t="t" r="r" b="b"/>
                <a:pathLst>
                  <a:path w="303684" h="336174" extrusionOk="0">
                    <a:moveTo>
                      <a:pt x="178204" y="241994"/>
                    </a:moveTo>
                    <a:cubicBezTo>
                      <a:pt x="174345" y="234219"/>
                      <a:pt x="177012" y="225535"/>
                      <a:pt x="182176" y="216455"/>
                    </a:cubicBezTo>
                    <a:cubicBezTo>
                      <a:pt x="187681" y="207261"/>
                      <a:pt x="197046" y="197046"/>
                      <a:pt x="208396" y="186603"/>
                    </a:cubicBezTo>
                    <a:cubicBezTo>
                      <a:pt x="231041" y="165661"/>
                      <a:pt x="262084" y="144322"/>
                      <a:pt x="286829" y="128034"/>
                    </a:cubicBezTo>
                    <a:cubicBezTo>
                      <a:pt x="254025" y="132518"/>
                      <a:pt x="220712" y="149260"/>
                      <a:pt x="191995" y="159986"/>
                    </a:cubicBezTo>
                    <a:cubicBezTo>
                      <a:pt x="177750" y="165321"/>
                      <a:pt x="163789" y="170145"/>
                      <a:pt x="152041" y="171507"/>
                    </a:cubicBezTo>
                    <a:cubicBezTo>
                      <a:pt x="146082" y="172301"/>
                      <a:pt x="140804" y="172074"/>
                      <a:pt x="135526" y="171223"/>
                    </a:cubicBezTo>
                    <a:cubicBezTo>
                      <a:pt x="130191" y="170429"/>
                      <a:pt x="125310" y="168669"/>
                      <a:pt x="120827" y="165491"/>
                    </a:cubicBezTo>
                    <a:cubicBezTo>
                      <a:pt x="114981" y="162086"/>
                      <a:pt x="109590" y="159362"/>
                      <a:pt x="105844" y="155219"/>
                    </a:cubicBezTo>
                    <a:cubicBezTo>
                      <a:pt x="103914" y="153232"/>
                      <a:pt x="102269" y="151019"/>
                      <a:pt x="100850" y="148579"/>
                    </a:cubicBezTo>
                    <a:cubicBezTo>
                      <a:pt x="99431" y="146138"/>
                      <a:pt x="98012" y="143982"/>
                      <a:pt x="96934" y="141371"/>
                    </a:cubicBezTo>
                    <a:cubicBezTo>
                      <a:pt x="92450" y="131269"/>
                      <a:pt x="91542" y="117535"/>
                      <a:pt x="91883" y="103006"/>
                    </a:cubicBezTo>
                    <a:cubicBezTo>
                      <a:pt x="93075" y="73381"/>
                      <a:pt x="102269" y="35016"/>
                      <a:pt x="118159" y="0"/>
                    </a:cubicBezTo>
                    <a:cubicBezTo>
                      <a:pt x="112030" y="2100"/>
                      <a:pt x="105957" y="5221"/>
                      <a:pt x="100623" y="8399"/>
                    </a:cubicBezTo>
                    <a:cubicBezTo>
                      <a:pt x="72700" y="25312"/>
                      <a:pt x="60669" y="54142"/>
                      <a:pt x="58626" y="83597"/>
                    </a:cubicBezTo>
                    <a:cubicBezTo>
                      <a:pt x="57831" y="94550"/>
                      <a:pt x="58285" y="105333"/>
                      <a:pt x="58966" y="115776"/>
                    </a:cubicBezTo>
                    <a:cubicBezTo>
                      <a:pt x="59363" y="120940"/>
                      <a:pt x="59761" y="126105"/>
                      <a:pt x="60158" y="131326"/>
                    </a:cubicBezTo>
                    <a:cubicBezTo>
                      <a:pt x="60442" y="136604"/>
                      <a:pt x="60725" y="141882"/>
                      <a:pt x="61009" y="147160"/>
                    </a:cubicBezTo>
                    <a:cubicBezTo>
                      <a:pt x="61407" y="157659"/>
                      <a:pt x="61634" y="167421"/>
                      <a:pt x="60612" y="177636"/>
                    </a:cubicBezTo>
                    <a:cubicBezTo>
                      <a:pt x="59534" y="187965"/>
                      <a:pt x="57661" y="197897"/>
                      <a:pt x="54596" y="207602"/>
                    </a:cubicBezTo>
                    <a:cubicBezTo>
                      <a:pt x="49545" y="223719"/>
                      <a:pt x="40862" y="239894"/>
                      <a:pt x="31271" y="255217"/>
                    </a:cubicBezTo>
                    <a:cubicBezTo>
                      <a:pt x="21623" y="270597"/>
                      <a:pt x="10840" y="285637"/>
                      <a:pt x="0" y="300336"/>
                    </a:cubicBezTo>
                    <a:cubicBezTo>
                      <a:pt x="795" y="300109"/>
                      <a:pt x="1532" y="299882"/>
                      <a:pt x="2384" y="299711"/>
                    </a:cubicBezTo>
                    <a:cubicBezTo>
                      <a:pt x="3178" y="299541"/>
                      <a:pt x="3689" y="299825"/>
                      <a:pt x="4370" y="299882"/>
                    </a:cubicBezTo>
                    <a:cubicBezTo>
                      <a:pt x="5619" y="300165"/>
                      <a:pt x="6981" y="300449"/>
                      <a:pt x="8229" y="301017"/>
                    </a:cubicBezTo>
                    <a:cubicBezTo>
                      <a:pt x="9137" y="301925"/>
                      <a:pt x="10045" y="302833"/>
                      <a:pt x="11067" y="303684"/>
                    </a:cubicBezTo>
                    <a:cubicBezTo>
                      <a:pt x="11294" y="303911"/>
                      <a:pt x="11634" y="304081"/>
                      <a:pt x="11805" y="304365"/>
                    </a:cubicBezTo>
                    <a:lnTo>
                      <a:pt x="12202" y="305330"/>
                    </a:lnTo>
                    <a:cubicBezTo>
                      <a:pt x="12486" y="305954"/>
                      <a:pt x="12769" y="306578"/>
                      <a:pt x="13053" y="307203"/>
                    </a:cubicBezTo>
                    <a:cubicBezTo>
                      <a:pt x="13564" y="307657"/>
                      <a:pt x="14302" y="307997"/>
                      <a:pt x="14699" y="308508"/>
                    </a:cubicBezTo>
                    <a:cubicBezTo>
                      <a:pt x="14983" y="309076"/>
                      <a:pt x="15323" y="309643"/>
                      <a:pt x="15664" y="310211"/>
                    </a:cubicBezTo>
                    <a:cubicBezTo>
                      <a:pt x="16231" y="311346"/>
                      <a:pt x="17423" y="312197"/>
                      <a:pt x="17196" y="313616"/>
                    </a:cubicBezTo>
                    <a:cubicBezTo>
                      <a:pt x="17310" y="314921"/>
                      <a:pt x="17366" y="316113"/>
                      <a:pt x="17366" y="317305"/>
                    </a:cubicBezTo>
                    <a:cubicBezTo>
                      <a:pt x="16969" y="318610"/>
                      <a:pt x="16175" y="319972"/>
                      <a:pt x="15380" y="321221"/>
                    </a:cubicBezTo>
                    <a:cubicBezTo>
                      <a:pt x="32746" y="315432"/>
                      <a:pt x="50396" y="309813"/>
                      <a:pt x="68103" y="305330"/>
                    </a:cubicBezTo>
                    <a:cubicBezTo>
                      <a:pt x="86037" y="300846"/>
                      <a:pt x="103006" y="297839"/>
                      <a:pt x="120373" y="297895"/>
                    </a:cubicBezTo>
                    <a:cubicBezTo>
                      <a:pt x="130531" y="298009"/>
                      <a:pt x="141087" y="299144"/>
                      <a:pt x="150792" y="301414"/>
                    </a:cubicBezTo>
                    <a:cubicBezTo>
                      <a:pt x="160440" y="303684"/>
                      <a:pt x="170145" y="306862"/>
                      <a:pt x="180020" y="310494"/>
                    </a:cubicBezTo>
                    <a:cubicBezTo>
                      <a:pt x="190179" y="314070"/>
                      <a:pt x="199145" y="318326"/>
                      <a:pt x="209077" y="322299"/>
                    </a:cubicBezTo>
                    <a:cubicBezTo>
                      <a:pt x="218895" y="326272"/>
                      <a:pt x="229054" y="330017"/>
                      <a:pt x="239780" y="332628"/>
                    </a:cubicBezTo>
                    <a:cubicBezTo>
                      <a:pt x="261063" y="337849"/>
                      <a:pt x="283480" y="337849"/>
                      <a:pt x="303684" y="328939"/>
                    </a:cubicBezTo>
                    <a:cubicBezTo>
                      <a:pt x="288134" y="323547"/>
                      <a:pt x="273435" y="317815"/>
                      <a:pt x="260268" y="311743"/>
                    </a:cubicBezTo>
                    <a:cubicBezTo>
                      <a:pt x="256977" y="310211"/>
                      <a:pt x="253798" y="308678"/>
                      <a:pt x="250620" y="307146"/>
                    </a:cubicBezTo>
                    <a:cubicBezTo>
                      <a:pt x="247329" y="305614"/>
                      <a:pt x="244094" y="304024"/>
                      <a:pt x="241029" y="302492"/>
                    </a:cubicBezTo>
                    <a:cubicBezTo>
                      <a:pt x="234843" y="299314"/>
                      <a:pt x="229054" y="296079"/>
                      <a:pt x="223776" y="292674"/>
                    </a:cubicBezTo>
                    <a:cubicBezTo>
                      <a:pt x="213674" y="285750"/>
                      <a:pt x="203345" y="278826"/>
                      <a:pt x="196421" y="270540"/>
                    </a:cubicBezTo>
                    <a:cubicBezTo>
                      <a:pt x="195513" y="269519"/>
                      <a:pt x="194662" y="268441"/>
                      <a:pt x="193867" y="267362"/>
                    </a:cubicBezTo>
                    <a:cubicBezTo>
                      <a:pt x="192903" y="266341"/>
                      <a:pt x="191995" y="265262"/>
                      <a:pt x="191087" y="264184"/>
                    </a:cubicBezTo>
                    <a:cubicBezTo>
                      <a:pt x="189327" y="262027"/>
                      <a:pt x="187681" y="259757"/>
                      <a:pt x="186206" y="257374"/>
                    </a:cubicBezTo>
                    <a:cubicBezTo>
                      <a:pt x="184730" y="254990"/>
                      <a:pt x="183425" y="252493"/>
                      <a:pt x="182290" y="249882"/>
                    </a:cubicBezTo>
                    <a:cubicBezTo>
                      <a:pt x="181212" y="247215"/>
                      <a:pt x="179623" y="244718"/>
                      <a:pt x="178487" y="241880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6" name="Google Shape;866;p11"/>
              <p:cNvSpPr/>
              <p:nvPr/>
            </p:nvSpPr>
            <p:spPr>
              <a:xfrm>
                <a:off x="5430184" y="6470891"/>
                <a:ext cx="201699" cy="254252"/>
              </a:xfrm>
              <a:custGeom>
                <a:avLst/>
                <a:gdLst/>
                <a:ahLst/>
                <a:cxnLst/>
                <a:rect l="l" t="t" r="r" b="b"/>
                <a:pathLst>
                  <a:path w="201699" h="254252" extrusionOk="0">
                    <a:moveTo>
                      <a:pt x="3973" y="254253"/>
                    </a:moveTo>
                    <a:lnTo>
                      <a:pt x="0" y="250620"/>
                    </a:lnTo>
                    <a:cubicBezTo>
                      <a:pt x="36095" y="210780"/>
                      <a:pt x="69465" y="167705"/>
                      <a:pt x="100169" y="127070"/>
                    </a:cubicBezTo>
                    <a:cubicBezTo>
                      <a:pt x="107717" y="117081"/>
                      <a:pt x="115208" y="107092"/>
                      <a:pt x="122699" y="97161"/>
                    </a:cubicBezTo>
                    <a:cubicBezTo>
                      <a:pt x="146819" y="65039"/>
                      <a:pt x="171734" y="31838"/>
                      <a:pt x="197500" y="0"/>
                    </a:cubicBezTo>
                    <a:lnTo>
                      <a:pt x="201699" y="3405"/>
                    </a:lnTo>
                    <a:cubicBezTo>
                      <a:pt x="175990" y="35187"/>
                      <a:pt x="151076" y="68330"/>
                      <a:pt x="127013" y="100396"/>
                    </a:cubicBezTo>
                    <a:cubicBezTo>
                      <a:pt x="119521" y="110384"/>
                      <a:pt x="112030" y="120373"/>
                      <a:pt x="104482" y="130361"/>
                    </a:cubicBezTo>
                    <a:cubicBezTo>
                      <a:pt x="73722" y="171053"/>
                      <a:pt x="40238" y="214242"/>
                      <a:pt x="4029" y="25425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7" name="Google Shape;867;p11"/>
              <p:cNvSpPr/>
              <p:nvPr/>
            </p:nvSpPr>
            <p:spPr>
              <a:xfrm>
                <a:off x="5430524" y="6532298"/>
                <a:ext cx="286147" cy="202664"/>
              </a:xfrm>
              <a:custGeom>
                <a:avLst/>
                <a:gdLst/>
                <a:ahLst/>
                <a:cxnLst/>
                <a:rect l="l" t="t" r="r" b="b"/>
                <a:pathLst>
                  <a:path w="286147" h="202664" extrusionOk="0">
                    <a:moveTo>
                      <a:pt x="3235" y="202607"/>
                    </a:moveTo>
                    <a:lnTo>
                      <a:pt x="0" y="198351"/>
                    </a:lnTo>
                    <a:cubicBezTo>
                      <a:pt x="51304" y="159248"/>
                      <a:pt x="105844" y="122246"/>
                      <a:pt x="158567" y="86435"/>
                    </a:cubicBezTo>
                    <a:cubicBezTo>
                      <a:pt x="199656" y="58512"/>
                      <a:pt x="242221" y="29682"/>
                      <a:pt x="282969" y="0"/>
                    </a:cubicBezTo>
                    <a:lnTo>
                      <a:pt x="286147" y="4370"/>
                    </a:lnTo>
                    <a:cubicBezTo>
                      <a:pt x="245342" y="34108"/>
                      <a:pt x="202778" y="62996"/>
                      <a:pt x="161632" y="90918"/>
                    </a:cubicBezTo>
                    <a:cubicBezTo>
                      <a:pt x="108965" y="126672"/>
                      <a:pt x="54483" y="163618"/>
                      <a:pt x="3292" y="20266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8" name="Google Shape;868;p11"/>
              <p:cNvSpPr/>
              <p:nvPr/>
            </p:nvSpPr>
            <p:spPr>
              <a:xfrm>
                <a:off x="5437958" y="6661978"/>
                <a:ext cx="215376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15376" h="79340" extrusionOk="0">
                    <a:moveTo>
                      <a:pt x="2270" y="79283"/>
                    </a:moveTo>
                    <a:lnTo>
                      <a:pt x="0" y="74403"/>
                    </a:lnTo>
                    <a:cubicBezTo>
                      <a:pt x="29398" y="60952"/>
                      <a:pt x="62882" y="48126"/>
                      <a:pt x="105447" y="34222"/>
                    </a:cubicBezTo>
                    <a:cubicBezTo>
                      <a:pt x="124232" y="28036"/>
                      <a:pt x="143585" y="22020"/>
                      <a:pt x="162313" y="16231"/>
                    </a:cubicBezTo>
                    <a:cubicBezTo>
                      <a:pt x="179452" y="10896"/>
                      <a:pt x="196648" y="5562"/>
                      <a:pt x="213731" y="0"/>
                    </a:cubicBezTo>
                    <a:lnTo>
                      <a:pt x="215377" y="5108"/>
                    </a:lnTo>
                    <a:cubicBezTo>
                      <a:pt x="198237" y="10670"/>
                      <a:pt x="181041" y="16004"/>
                      <a:pt x="163902" y="21339"/>
                    </a:cubicBezTo>
                    <a:cubicBezTo>
                      <a:pt x="145230" y="27128"/>
                      <a:pt x="125878" y="33144"/>
                      <a:pt x="107093" y="39330"/>
                    </a:cubicBezTo>
                    <a:cubicBezTo>
                      <a:pt x="64698" y="53234"/>
                      <a:pt x="31384" y="65947"/>
                      <a:pt x="2213" y="793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9" name="Google Shape;869;p11"/>
              <p:cNvSpPr/>
              <p:nvPr/>
            </p:nvSpPr>
            <p:spPr>
              <a:xfrm>
                <a:off x="5437675" y="6666461"/>
                <a:ext cx="143300" cy="71338"/>
              </a:xfrm>
              <a:custGeom>
                <a:avLst/>
                <a:gdLst/>
                <a:ahLst/>
                <a:cxnLst/>
                <a:rect l="l" t="t" r="r" b="b"/>
                <a:pathLst>
                  <a:path w="143300" h="71338" extrusionOk="0">
                    <a:moveTo>
                      <a:pt x="2554" y="71338"/>
                    </a:moveTo>
                    <a:lnTo>
                      <a:pt x="0" y="66628"/>
                    </a:lnTo>
                    <a:cubicBezTo>
                      <a:pt x="35868" y="47105"/>
                      <a:pt x="73835" y="30136"/>
                      <a:pt x="110554" y="13734"/>
                    </a:cubicBezTo>
                    <a:cubicBezTo>
                      <a:pt x="120713" y="9194"/>
                      <a:pt x="130929" y="4654"/>
                      <a:pt x="141087" y="0"/>
                    </a:cubicBezTo>
                    <a:lnTo>
                      <a:pt x="143301" y="4881"/>
                    </a:lnTo>
                    <a:cubicBezTo>
                      <a:pt x="133085" y="9535"/>
                      <a:pt x="122927" y="14075"/>
                      <a:pt x="112711" y="18615"/>
                    </a:cubicBezTo>
                    <a:cubicBezTo>
                      <a:pt x="76105" y="34960"/>
                      <a:pt x="38251" y="51929"/>
                      <a:pt x="2554" y="713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0" name="Google Shape;870;p11"/>
              <p:cNvSpPr/>
              <p:nvPr/>
            </p:nvSpPr>
            <p:spPr>
              <a:xfrm>
                <a:off x="5428594" y="6661524"/>
                <a:ext cx="71451" cy="71395"/>
              </a:xfrm>
              <a:custGeom>
                <a:avLst/>
                <a:gdLst/>
                <a:ahLst/>
                <a:cxnLst/>
                <a:rect l="l" t="t" r="r" b="b"/>
                <a:pathLst>
                  <a:path w="71451" h="71395" extrusionOk="0">
                    <a:moveTo>
                      <a:pt x="3632" y="71395"/>
                    </a:moveTo>
                    <a:lnTo>
                      <a:pt x="0" y="67422"/>
                    </a:lnTo>
                    <a:cubicBezTo>
                      <a:pt x="23325" y="46083"/>
                      <a:pt x="46027" y="23382"/>
                      <a:pt x="67479" y="0"/>
                    </a:cubicBezTo>
                    <a:lnTo>
                      <a:pt x="71452" y="3632"/>
                    </a:lnTo>
                    <a:cubicBezTo>
                      <a:pt x="49886" y="27128"/>
                      <a:pt x="27071" y="49886"/>
                      <a:pt x="3632" y="713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1" name="Google Shape;871;p11"/>
              <p:cNvSpPr/>
              <p:nvPr/>
            </p:nvSpPr>
            <p:spPr>
              <a:xfrm>
                <a:off x="5631939" y="6715893"/>
                <a:ext cx="95912" cy="18841"/>
              </a:xfrm>
              <a:custGeom>
                <a:avLst/>
                <a:gdLst/>
                <a:ahLst/>
                <a:cxnLst/>
                <a:rect l="l" t="t" r="r" b="b"/>
                <a:pathLst>
                  <a:path w="95912" h="18841" extrusionOk="0">
                    <a:moveTo>
                      <a:pt x="39443" y="18842"/>
                    </a:moveTo>
                    <a:cubicBezTo>
                      <a:pt x="27014" y="18842"/>
                      <a:pt x="13791" y="17310"/>
                      <a:pt x="0" y="14188"/>
                    </a:cubicBezTo>
                    <a:lnTo>
                      <a:pt x="1192" y="8967"/>
                    </a:lnTo>
                    <a:cubicBezTo>
                      <a:pt x="17991" y="12713"/>
                      <a:pt x="33825" y="14188"/>
                      <a:pt x="48353" y="13223"/>
                    </a:cubicBezTo>
                    <a:cubicBezTo>
                      <a:pt x="65493" y="12088"/>
                      <a:pt x="80532" y="7661"/>
                      <a:pt x="93131" y="0"/>
                    </a:cubicBezTo>
                    <a:lnTo>
                      <a:pt x="95912" y="4597"/>
                    </a:lnTo>
                    <a:cubicBezTo>
                      <a:pt x="82575" y="12656"/>
                      <a:pt x="66741" y="17366"/>
                      <a:pt x="48694" y="18558"/>
                    </a:cubicBezTo>
                    <a:cubicBezTo>
                      <a:pt x="45686" y="18728"/>
                      <a:pt x="42621" y="18842"/>
                      <a:pt x="39500" y="1884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2" name="Google Shape;872;p11"/>
              <p:cNvSpPr/>
              <p:nvPr/>
            </p:nvSpPr>
            <p:spPr>
              <a:xfrm>
                <a:off x="5494541" y="6435761"/>
                <a:ext cx="67535" cy="100111"/>
              </a:xfrm>
              <a:custGeom>
                <a:avLst/>
                <a:gdLst/>
                <a:ahLst/>
                <a:cxnLst/>
                <a:rect l="l" t="t" r="r" b="b"/>
                <a:pathLst>
                  <a:path w="67535" h="100111" extrusionOk="0">
                    <a:moveTo>
                      <a:pt x="5335" y="100112"/>
                    </a:moveTo>
                    <a:lnTo>
                      <a:pt x="0" y="99488"/>
                    </a:lnTo>
                    <a:cubicBezTo>
                      <a:pt x="2781" y="76616"/>
                      <a:pt x="8740" y="57604"/>
                      <a:pt x="18274" y="41316"/>
                    </a:cubicBezTo>
                    <a:cubicBezTo>
                      <a:pt x="29511" y="22190"/>
                      <a:pt x="45402" y="8286"/>
                      <a:pt x="65493" y="0"/>
                    </a:cubicBezTo>
                    <a:lnTo>
                      <a:pt x="67536" y="4994"/>
                    </a:lnTo>
                    <a:cubicBezTo>
                      <a:pt x="48524" y="12826"/>
                      <a:pt x="33541" y="25936"/>
                      <a:pt x="22928" y="44040"/>
                    </a:cubicBezTo>
                    <a:cubicBezTo>
                      <a:pt x="13791" y="59647"/>
                      <a:pt x="8002" y="77978"/>
                      <a:pt x="5335" y="1001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3" name="Google Shape;873;p11"/>
              <p:cNvSpPr/>
              <p:nvPr/>
            </p:nvSpPr>
            <p:spPr>
              <a:xfrm>
                <a:off x="5296882" y="6662017"/>
                <a:ext cx="188908" cy="189254"/>
              </a:xfrm>
              <a:custGeom>
                <a:avLst/>
                <a:gdLst/>
                <a:ahLst/>
                <a:cxnLst/>
                <a:rect l="l" t="t" r="r" b="b"/>
                <a:pathLst>
                  <a:path w="188908" h="189254" extrusionOk="0">
                    <a:moveTo>
                      <a:pt x="95220" y="12731"/>
                    </a:moveTo>
                    <a:cubicBezTo>
                      <a:pt x="87218" y="11652"/>
                      <a:pt x="80975" y="5580"/>
                      <a:pt x="73711" y="2061"/>
                    </a:cubicBezTo>
                    <a:cubicBezTo>
                      <a:pt x="66447" y="-1458"/>
                      <a:pt x="55493" y="-833"/>
                      <a:pt x="52883" y="6771"/>
                    </a:cubicBezTo>
                    <a:cubicBezTo>
                      <a:pt x="55720" y="13014"/>
                      <a:pt x="51010" y="20335"/>
                      <a:pt x="45108" y="23911"/>
                    </a:cubicBezTo>
                    <a:cubicBezTo>
                      <a:pt x="39205" y="27430"/>
                      <a:pt x="32225" y="28735"/>
                      <a:pt x="26266" y="32083"/>
                    </a:cubicBezTo>
                    <a:cubicBezTo>
                      <a:pt x="16447" y="37702"/>
                      <a:pt x="10318" y="49279"/>
                      <a:pt x="11283" y="60573"/>
                    </a:cubicBezTo>
                    <a:cubicBezTo>
                      <a:pt x="12134" y="70108"/>
                      <a:pt x="17469" y="79075"/>
                      <a:pt x="16674" y="88609"/>
                    </a:cubicBezTo>
                    <a:cubicBezTo>
                      <a:pt x="15369" y="103705"/>
                      <a:pt x="-976" y="115169"/>
                      <a:pt x="46" y="130265"/>
                    </a:cubicBezTo>
                    <a:cubicBezTo>
                      <a:pt x="557" y="137814"/>
                      <a:pt x="5437" y="144397"/>
                      <a:pt x="10999" y="149561"/>
                    </a:cubicBezTo>
                    <a:cubicBezTo>
                      <a:pt x="16561" y="154726"/>
                      <a:pt x="22917" y="159039"/>
                      <a:pt x="27911" y="164771"/>
                    </a:cubicBezTo>
                    <a:cubicBezTo>
                      <a:pt x="35119" y="173114"/>
                      <a:pt x="40397" y="185146"/>
                      <a:pt x="51237" y="186848"/>
                    </a:cubicBezTo>
                    <a:cubicBezTo>
                      <a:pt x="60374" y="188324"/>
                      <a:pt x="68830" y="181286"/>
                      <a:pt x="78081" y="180549"/>
                    </a:cubicBezTo>
                    <a:cubicBezTo>
                      <a:pt x="86367" y="179868"/>
                      <a:pt x="94085" y="184181"/>
                      <a:pt x="101860" y="187018"/>
                    </a:cubicBezTo>
                    <a:cubicBezTo>
                      <a:pt x="109636" y="189856"/>
                      <a:pt x="119510" y="190821"/>
                      <a:pt x="125243" y="184862"/>
                    </a:cubicBezTo>
                    <a:cubicBezTo>
                      <a:pt x="134436" y="175384"/>
                      <a:pt x="126151" y="156145"/>
                      <a:pt x="136593" y="148086"/>
                    </a:cubicBezTo>
                    <a:cubicBezTo>
                      <a:pt x="145844" y="140935"/>
                      <a:pt x="161791" y="149505"/>
                      <a:pt x="169964" y="141219"/>
                    </a:cubicBezTo>
                    <a:cubicBezTo>
                      <a:pt x="176263" y="134863"/>
                      <a:pt x="172631" y="123853"/>
                      <a:pt x="176207" y="115623"/>
                    </a:cubicBezTo>
                    <a:cubicBezTo>
                      <a:pt x="179782" y="107394"/>
                      <a:pt x="190565" y="101549"/>
                      <a:pt x="188692" y="92752"/>
                    </a:cubicBezTo>
                    <a:cubicBezTo>
                      <a:pt x="186592" y="82707"/>
                      <a:pt x="170701" y="82650"/>
                      <a:pt x="165821" y="73626"/>
                    </a:cubicBezTo>
                    <a:cubicBezTo>
                      <a:pt x="160543" y="63865"/>
                      <a:pt x="171269" y="49393"/>
                      <a:pt x="163324" y="41561"/>
                    </a:cubicBezTo>
                    <a:cubicBezTo>
                      <a:pt x="156343" y="34694"/>
                      <a:pt x="142779" y="41845"/>
                      <a:pt x="135458" y="35318"/>
                    </a:cubicBezTo>
                    <a:cubicBezTo>
                      <a:pt x="129783" y="30267"/>
                      <a:pt x="131769" y="20335"/>
                      <a:pt x="126718" y="14717"/>
                    </a:cubicBezTo>
                    <a:cubicBezTo>
                      <a:pt x="123029" y="10631"/>
                      <a:pt x="116786" y="10120"/>
                      <a:pt x="111338" y="10915"/>
                    </a:cubicBezTo>
                    <a:cubicBezTo>
                      <a:pt x="105890" y="11652"/>
                      <a:pt x="100442" y="13412"/>
                      <a:pt x="94993" y="126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4" name="Google Shape;874;p11"/>
              <p:cNvSpPr/>
              <p:nvPr/>
            </p:nvSpPr>
            <p:spPr>
              <a:xfrm>
                <a:off x="5312422" y="6691546"/>
                <a:ext cx="150565" cy="146592"/>
              </a:xfrm>
              <a:custGeom>
                <a:avLst/>
                <a:gdLst/>
                <a:ahLst/>
                <a:cxnLst/>
                <a:rect l="l" t="t" r="r" b="b"/>
                <a:pathLst>
                  <a:path w="150565" h="146592" extrusionOk="0">
                    <a:moveTo>
                      <a:pt x="133199" y="65322"/>
                    </a:moveTo>
                    <a:cubicBezTo>
                      <a:pt x="133199" y="65322"/>
                      <a:pt x="133199" y="65322"/>
                      <a:pt x="133199" y="65322"/>
                    </a:cubicBezTo>
                    <a:cubicBezTo>
                      <a:pt x="138193" y="59874"/>
                      <a:pt x="141258" y="52667"/>
                      <a:pt x="141258" y="44721"/>
                    </a:cubicBezTo>
                    <a:cubicBezTo>
                      <a:pt x="141258" y="27809"/>
                      <a:pt x="127580" y="14131"/>
                      <a:pt x="110668" y="14131"/>
                    </a:cubicBezTo>
                    <a:cubicBezTo>
                      <a:pt x="107320" y="5846"/>
                      <a:pt x="99261" y="0"/>
                      <a:pt x="89783" y="0"/>
                    </a:cubicBezTo>
                    <a:cubicBezTo>
                      <a:pt x="81951" y="0"/>
                      <a:pt x="75084" y="3973"/>
                      <a:pt x="71054" y="9989"/>
                    </a:cubicBezTo>
                    <a:cubicBezTo>
                      <a:pt x="64244" y="10329"/>
                      <a:pt x="57661" y="11748"/>
                      <a:pt x="51645" y="14245"/>
                    </a:cubicBezTo>
                    <a:cubicBezTo>
                      <a:pt x="47502" y="11634"/>
                      <a:pt x="42621" y="10102"/>
                      <a:pt x="37343" y="10102"/>
                    </a:cubicBezTo>
                    <a:cubicBezTo>
                      <a:pt x="22304" y="10102"/>
                      <a:pt x="10102" y="22304"/>
                      <a:pt x="10102" y="37343"/>
                    </a:cubicBezTo>
                    <a:cubicBezTo>
                      <a:pt x="10102" y="43983"/>
                      <a:pt x="12542" y="49943"/>
                      <a:pt x="16458" y="54653"/>
                    </a:cubicBezTo>
                    <a:cubicBezTo>
                      <a:pt x="15267" y="59363"/>
                      <a:pt x="14585" y="64244"/>
                      <a:pt x="14585" y="69295"/>
                    </a:cubicBezTo>
                    <a:cubicBezTo>
                      <a:pt x="14585" y="74062"/>
                      <a:pt x="15210" y="78659"/>
                      <a:pt x="16231" y="83086"/>
                    </a:cubicBezTo>
                    <a:cubicBezTo>
                      <a:pt x="6697" y="87342"/>
                      <a:pt x="0" y="96820"/>
                      <a:pt x="0" y="107944"/>
                    </a:cubicBezTo>
                    <a:cubicBezTo>
                      <a:pt x="0" y="122983"/>
                      <a:pt x="12202" y="135185"/>
                      <a:pt x="27241" y="135185"/>
                    </a:cubicBezTo>
                    <a:cubicBezTo>
                      <a:pt x="36549" y="135185"/>
                      <a:pt x="44721" y="130531"/>
                      <a:pt x="49602" y="123437"/>
                    </a:cubicBezTo>
                    <a:cubicBezTo>
                      <a:pt x="53461" y="125197"/>
                      <a:pt x="57491" y="126559"/>
                      <a:pt x="61690" y="127410"/>
                    </a:cubicBezTo>
                    <a:cubicBezTo>
                      <a:pt x="64017" y="138363"/>
                      <a:pt x="73722" y="146592"/>
                      <a:pt x="85356" y="146592"/>
                    </a:cubicBezTo>
                    <a:cubicBezTo>
                      <a:pt x="98750" y="146592"/>
                      <a:pt x="109533" y="135753"/>
                      <a:pt x="109533" y="122416"/>
                    </a:cubicBezTo>
                    <a:cubicBezTo>
                      <a:pt x="109533" y="120599"/>
                      <a:pt x="109306" y="118897"/>
                      <a:pt x="108909" y="117194"/>
                    </a:cubicBezTo>
                    <a:cubicBezTo>
                      <a:pt x="114868" y="112824"/>
                      <a:pt x="119919" y="107433"/>
                      <a:pt x="123948" y="101190"/>
                    </a:cubicBezTo>
                    <a:cubicBezTo>
                      <a:pt x="126332" y="102268"/>
                      <a:pt x="128942" y="102893"/>
                      <a:pt x="131723" y="102893"/>
                    </a:cubicBezTo>
                    <a:cubicBezTo>
                      <a:pt x="142109" y="102893"/>
                      <a:pt x="150565" y="94437"/>
                      <a:pt x="150565" y="84051"/>
                    </a:cubicBezTo>
                    <a:cubicBezTo>
                      <a:pt x="150565" y="73665"/>
                      <a:pt x="142847" y="66060"/>
                      <a:pt x="133085" y="6537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5" name="Google Shape;875;p11"/>
              <p:cNvSpPr/>
              <p:nvPr/>
            </p:nvSpPr>
            <p:spPr>
              <a:xfrm>
                <a:off x="5329504" y="6794155"/>
                <a:ext cx="16117" cy="16117"/>
              </a:xfrm>
              <a:custGeom>
                <a:avLst/>
                <a:gdLst/>
                <a:ahLst/>
                <a:cxnLst/>
                <a:rect l="l" t="t" r="r" b="b"/>
                <a:pathLst>
                  <a:path w="16117" h="16117" extrusionOk="0">
                    <a:moveTo>
                      <a:pt x="16118" y="8059"/>
                    </a:moveTo>
                    <a:cubicBezTo>
                      <a:pt x="16118" y="12510"/>
                      <a:pt x="12510" y="16118"/>
                      <a:pt x="8059" y="16118"/>
                    </a:cubicBezTo>
                    <a:cubicBezTo>
                      <a:pt x="3608" y="16118"/>
                      <a:pt x="0" y="12510"/>
                      <a:pt x="0" y="8059"/>
                    </a:cubicBezTo>
                    <a:cubicBezTo>
                      <a:pt x="0" y="3608"/>
                      <a:pt x="3608" y="0"/>
                      <a:pt x="8059" y="0"/>
                    </a:cubicBezTo>
                    <a:cubicBezTo>
                      <a:pt x="12510" y="0"/>
                      <a:pt x="16118" y="3608"/>
                      <a:pt x="16118" y="8059"/>
                    </a:cubicBezTo>
                    <a:close/>
                  </a:path>
                </a:pathLst>
              </a:custGeom>
              <a:solidFill>
                <a:srgbClr val="F0BC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6" name="Google Shape;876;p11"/>
              <p:cNvSpPr/>
              <p:nvPr/>
            </p:nvSpPr>
            <p:spPr>
              <a:xfrm>
                <a:off x="5387789" y="6809422"/>
                <a:ext cx="22360" cy="22360"/>
              </a:xfrm>
              <a:custGeom>
                <a:avLst/>
                <a:gdLst/>
                <a:ahLst/>
                <a:cxnLst/>
                <a:rect l="l" t="t" r="r" b="b"/>
                <a:pathLst>
                  <a:path w="22360" h="22360" extrusionOk="0">
                    <a:moveTo>
                      <a:pt x="22361" y="11180"/>
                    </a:moveTo>
                    <a:cubicBezTo>
                      <a:pt x="22361" y="17366"/>
                      <a:pt x="17366" y="22361"/>
                      <a:pt x="11180" y="22361"/>
                    </a:cubicBezTo>
                    <a:cubicBezTo>
                      <a:pt x="4994" y="22361"/>
                      <a:pt x="0" y="17366"/>
                      <a:pt x="0" y="11180"/>
                    </a:cubicBezTo>
                    <a:cubicBezTo>
                      <a:pt x="0" y="4994"/>
                      <a:pt x="4994" y="0"/>
                      <a:pt x="11180" y="0"/>
                    </a:cubicBezTo>
                    <a:cubicBezTo>
                      <a:pt x="17366" y="0"/>
                      <a:pt x="22361" y="4994"/>
                      <a:pt x="22361" y="1118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7" name="Google Shape;877;p11"/>
              <p:cNvSpPr/>
              <p:nvPr/>
            </p:nvSpPr>
            <p:spPr>
              <a:xfrm>
                <a:off x="5077636" y="6728663"/>
                <a:ext cx="292704" cy="71678"/>
              </a:xfrm>
              <a:custGeom>
                <a:avLst/>
                <a:gdLst/>
                <a:ahLst/>
                <a:cxnLst/>
                <a:rect l="l" t="t" r="r" b="b"/>
                <a:pathLst>
                  <a:path w="292704" h="71678" extrusionOk="0">
                    <a:moveTo>
                      <a:pt x="291993" y="45119"/>
                    </a:moveTo>
                    <a:cubicBezTo>
                      <a:pt x="290347" y="41203"/>
                      <a:pt x="285977" y="39103"/>
                      <a:pt x="281834" y="38195"/>
                    </a:cubicBezTo>
                    <a:cubicBezTo>
                      <a:pt x="278486" y="37457"/>
                      <a:pt x="274854" y="37457"/>
                      <a:pt x="271732" y="38649"/>
                    </a:cubicBezTo>
                    <a:cubicBezTo>
                      <a:pt x="216001" y="21680"/>
                      <a:pt x="158511" y="12315"/>
                      <a:pt x="100339" y="10670"/>
                    </a:cubicBezTo>
                    <a:cubicBezTo>
                      <a:pt x="100169" y="4767"/>
                      <a:pt x="95345" y="0"/>
                      <a:pt x="89386" y="0"/>
                    </a:cubicBezTo>
                    <a:cubicBezTo>
                      <a:pt x="83427" y="0"/>
                      <a:pt x="78432" y="4937"/>
                      <a:pt x="78432" y="10953"/>
                    </a:cubicBezTo>
                    <a:cubicBezTo>
                      <a:pt x="78432" y="16969"/>
                      <a:pt x="83370" y="21963"/>
                      <a:pt x="89386" y="21963"/>
                    </a:cubicBezTo>
                    <a:cubicBezTo>
                      <a:pt x="93642" y="21963"/>
                      <a:pt x="97274" y="19523"/>
                      <a:pt x="99090" y="16004"/>
                    </a:cubicBezTo>
                    <a:cubicBezTo>
                      <a:pt x="155730" y="17480"/>
                      <a:pt x="211745" y="26390"/>
                      <a:pt x="266114" y="42508"/>
                    </a:cubicBezTo>
                    <a:cubicBezTo>
                      <a:pt x="183822" y="35130"/>
                      <a:pt x="101133" y="39046"/>
                      <a:pt x="19864" y="54312"/>
                    </a:cubicBezTo>
                    <a:cubicBezTo>
                      <a:pt x="17877" y="51588"/>
                      <a:pt x="14642" y="49772"/>
                      <a:pt x="11010" y="49772"/>
                    </a:cubicBezTo>
                    <a:cubicBezTo>
                      <a:pt x="4938" y="49772"/>
                      <a:pt x="0" y="54710"/>
                      <a:pt x="0" y="60726"/>
                    </a:cubicBezTo>
                    <a:cubicBezTo>
                      <a:pt x="0" y="66741"/>
                      <a:pt x="4938" y="71679"/>
                      <a:pt x="11010" y="71679"/>
                    </a:cubicBezTo>
                    <a:cubicBezTo>
                      <a:pt x="17083" y="71679"/>
                      <a:pt x="21963" y="66741"/>
                      <a:pt x="21963" y="60726"/>
                    </a:cubicBezTo>
                    <a:cubicBezTo>
                      <a:pt x="21963" y="60271"/>
                      <a:pt x="21907" y="59874"/>
                      <a:pt x="21850" y="59420"/>
                    </a:cubicBezTo>
                    <a:cubicBezTo>
                      <a:pt x="102212" y="44438"/>
                      <a:pt x="183993" y="40578"/>
                      <a:pt x="265319" y="47843"/>
                    </a:cubicBezTo>
                    <a:cubicBezTo>
                      <a:pt x="265092" y="51248"/>
                      <a:pt x="266227" y="54823"/>
                      <a:pt x="268668" y="57207"/>
                    </a:cubicBezTo>
                    <a:cubicBezTo>
                      <a:pt x="273378" y="61860"/>
                      <a:pt x="281494" y="61974"/>
                      <a:pt x="286999" y="58285"/>
                    </a:cubicBezTo>
                    <a:cubicBezTo>
                      <a:pt x="291255" y="55391"/>
                      <a:pt x="294036" y="49772"/>
                      <a:pt x="292050" y="450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8" name="Google Shape;878;p11"/>
              <p:cNvSpPr/>
              <p:nvPr/>
            </p:nvSpPr>
            <p:spPr>
              <a:xfrm>
                <a:off x="5257769" y="6778889"/>
                <a:ext cx="144322" cy="251812"/>
              </a:xfrm>
              <a:custGeom>
                <a:avLst/>
                <a:gdLst/>
                <a:ahLst/>
                <a:cxnLst/>
                <a:rect l="l" t="t" r="r" b="b"/>
                <a:pathLst>
                  <a:path w="144322" h="251812" extrusionOk="0">
                    <a:moveTo>
                      <a:pt x="144322" y="9875"/>
                    </a:moveTo>
                    <a:cubicBezTo>
                      <a:pt x="144322" y="4427"/>
                      <a:pt x="139896" y="0"/>
                      <a:pt x="134447" y="0"/>
                    </a:cubicBezTo>
                    <a:cubicBezTo>
                      <a:pt x="128999" y="0"/>
                      <a:pt x="124856" y="4256"/>
                      <a:pt x="124686" y="9478"/>
                    </a:cubicBezTo>
                    <a:cubicBezTo>
                      <a:pt x="91769" y="84675"/>
                      <a:pt x="54710" y="158908"/>
                      <a:pt x="14472" y="230530"/>
                    </a:cubicBezTo>
                    <a:cubicBezTo>
                      <a:pt x="13337" y="230132"/>
                      <a:pt x="12202" y="229906"/>
                      <a:pt x="10953" y="229906"/>
                    </a:cubicBezTo>
                    <a:cubicBezTo>
                      <a:pt x="4881" y="229906"/>
                      <a:pt x="0" y="234843"/>
                      <a:pt x="0" y="240859"/>
                    </a:cubicBezTo>
                    <a:cubicBezTo>
                      <a:pt x="0" y="246875"/>
                      <a:pt x="4938" y="251812"/>
                      <a:pt x="10953" y="251812"/>
                    </a:cubicBezTo>
                    <a:cubicBezTo>
                      <a:pt x="16969" y="251812"/>
                      <a:pt x="21907" y="246875"/>
                      <a:pt x="21907" y="240859"/>
                    </a:cubicBezTo>
                    <a:cubicBezTo>
                      <a:pt x="21907" y="237964"/>
                      <a:pt x="20772" y="235411"/>
                      <a:pt x="18955" y="233424"/>
                    </a:cubicBezTo>
                    <a:cubicBezTo>
                      <a:pt x="58399" y="163164"/>
                      <a:pt x="94777" y="90294"/>
                      <a:pt x="127297" y="16572"/>
                    </a:cubicBezTo>
                    <a:cubicBezTo>
                      <a:pt x="128318" y="17650"/>
                      <a:pt x="129510" y="18445"/>
                      <a:pt x="130929" y="18956"/>
                    </a:cubicBezTo>
                    <a:cubicBezTo>
                      <a:pt x="117989" y="81440"/>
                      <a:pt x="100906" y="143528"/>
                      <a:pt x="80192" y="203913"/>
                    </a:cubicBezTo>
                    <a:cubicBezTo>
                      <a:pt x="80135" y="203913"/>
                      <a:pt x="80021" y="203913"/>
                      <a:pt x="79965" y="203913"/>
                    </a:cubicBezTo>
                    <a:cubicBezTo>
                      <a:pt x="73892" y="203913"/>
                      <a:pt x="69011" y="208850"/>
                      <a:pt x="69011" y="214923"/>
                    </a:cubicBezTo>
                    <a:cubicBezTo>
                      <a:pt x="69011" y="220995"/>
                      <a:pt x="73949" y="225876"/>
                      <a:pt x="79965" y="225876"/>
                    </a:cubicBezTo>
                    <a:cubicBezTo>
                      <a:pt x="85981" y="225876"/>
                      <a:pt x="90918" y="220939"/>
                      <a:pt x="90918" y="214923"/>
                    </a:cubicBezTo>
                    <a:cubicBezTo>
                      <a:pt x="90918" y="210837"/>
                      <a:pt x="88648" y="207318"/>
                      <a:pt x="85356" y="205445"/>
                    </a:cubicBezTo>
                    <a:cubicBezTo>
                      <a:pt x="106241" y="144720"/>
                      <a:pt x="123381" y="82235"/>
                      <a:pt x="136377" y="19353"/>
                    </a:cubicBezTo>
                    <a:cubicBezTo>
                      <a:pt x="140860" y="18445"/>
                      <a:pt x="144266" y="14642"/>
                      <a:pt x="144266" y="987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9" name="Google Shape;879;p11"/>
              <p:cNvSpPr/>
              <p:nvPr/>
            </p:nvSpPr>
            <p:spPr>
              <a:xfrm>
                <a:off x="5426325" y="6767254"/>
                <a:ext cx="165207" cy="137398"/>
              </a:xfrm>
              <a:custGeom>
                <a:avLst/>
                <a:gdLst/>
                <a:ahLst/>
                <a:cxnLst/>
                <a:rect l="l" t="t" r="r" b="b"/>
                <a:pathLst>
                  <a:path w="165207" h="137398" extrusionOk="0">
                    <a:moveTo>
                      <a:pt x="154197" y="94777"/>
                    </a:moveTo>
                    <a:cubicBezTo>
                      <a:pt x="149373" y="94777"/>
                      <a:pt x="145287" y="97899"/>
                      <a:pt x="143812" y="102269"/>
                    </a:cubicBezTo>
                    <a:cubicBezTo>
                      <a:pt x="102496" y="69182"/>
                      <a:pt x="59250" y="37741"/>
                      <a:pt x="14983" y="8797"/>
                    </a:cubicBezTo>
                    <a:cubicBezTo>
                      <a:pt x="15040" y="8399"/>
                      <a:pt x="15210" y="8059"/>
                      <a:pt x="15210" y="7605"/>
                    </a:cubicBezTo>
                    <a:cubicBezTo>
                      <a:pt x="15210" y="3405"/>
                      <a:pt x="11805" y="0"/>
                      <a:pt x="7605" y="0"/>
                    </a:cubicBezTo>
                    <a:cubicBezTo>
                      <a:pt x="3405" y="0"/>
                      <a:pt x="0" y="3405"/>
                      <a:pt x="0" y="7605"/>
                    </a:cubicBezTo>
                    <a:cubicBezTo>
                      <a:pt x="0" y="11805"/>
                      <a:pt x="3405" y="15210"/>
                      <a:pt x="7605" y="15210"/>
                    </a:cubicBezTo>
                    <a:cubicBezTo>
                      <a:pt x="8513" y="15210"/>
                      <a:pt x="9364" y="14983"/>
                      <a:pt x="10216" y="14699"/>
                    </a:cubicBezTo>
                    <a:cubicBezTo>
                      <a:pt x="45572" y="52667"/>
                      <a:pt x="84335" y="87797"/>
                      <a:pt x="125480" y="119351"/>
                    </a:cubicBezTo>
                    <a:cubicBezTo>
                      <a:pt x="123835" y="121281"/>
                      <a:pt x="122813" y="123721"/>
                      <a:pt x="122813" y="126445"/>
                    </a:cubicBezTo>
                    <a:cubicBezTo>
                      <a:pt x="122813" y="132518"/>
                      <a:pt x="127751" y="137399"/>
                      <a:pt x="133766" y="137399"/>
                    </a:cubicBezTo>
                    <a:cubicBezTo>
                      <a:pt x="139782" y="137399"/>
                      <a:pt x="144720" y="132461"/>
                      <a:pt x="144720" y="126445"/>
                    </a:cubicBezTo>
                    <a:cubicBezTo>
                      <a:pt x="144720" y="120430"/>
                      <a:pt x="139782" y="115492"/>
                      <a:pt x="133766" y="115492"/>
                    </a:cubicBezTo>
                    <a:cubicBezTo>
                      <a:pt x="132461" y="115492"/>
                      <a:pt x="131269" y="115776"/>
                      <a:pt x="130134" y="116173"/>
                    </a:cubicBezTo>
                    <a:cubicBezTo>
                      <a:pt x="92507" y="87399"/>
                      <a:pt x="56980" y="55561"/>
                      <a:pt x="24120" y="21396"/>
                    </a:cubicBezTo>
                    <a:cubicBezTo>
                      <a:pt x="65152" y="48807"/>
                      <a:pt x="105333" y="78205"/>
                      <a:pt x="143755" y="109079"/>
                    </a:cubicBezTo>
                    <a:cubicBezTo>
                      <a:pt x="145174" y="113506"/>
                      <a:pt x="149260" y="116740"/>
                      <a:pt x="154197" y="116740"/>
                    </a:cubicBezTo>
                    <a:cubicBezTo>
                      <a:pt x="160270" y="116740"/>
                      <a:pt x="165207" y="111803"/>
                      <a:pt x="165207" y="105787"/>
                    </a:cubicBezTo>
                    <a:cubicBezTo>
                      <a:pt x="165207" y="99771"/>
                      <a:pt x="160270" y="94834"/>
                      <a:pt x="154197" y="9483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0" name="Google Shape;880;p11"/>
              <p:cNvSpPr/>
              <p:nvPr/>
            </p:nvSpPr>
            <p:spPr>
              <a:xfrm>
                <a:off x="5392272" y="6597564"/>
                <a:ext cx="205501" cy="154367"/>
              </a:xfrm>
              <a:custGeom>
                <a:avLst/>
                <a:gdLst/>
                <a:ahLst/>
                <a:cxnLst/>
                <a:rect l="l" t="t" r="r" b="b"/>
                <a:pathLst>
                  <a:path w="205501" h="154367" extrusionOk="0">
                    <a:moveTo>
                      <a:pt x="194492" y="42167"/>
                    </a:moveTo>
                    <a:cubicBezTo>
                      <a:pt x="188419" y="42167"/>
                      <a:pt x="183482" y="47105"/>
                      <a:pt x="183482" y="53121"/>
                    </a:cubicBezTo>
                    <a:cubicBezTo>
                      <a:pt x="183482" y="54029"/>
                      <a:pt x="183595" y="54880"/>
                      <a:pt x="183822" y="55674"/>
                    </a:cubicBezTo>
                    <a:cubicBezTo>
                      <a:pt x="138761" y="89386"/>
                      <a:pt x="88932" y="115435"/>
                      <a:pt x="35470" y="133256"/>
                    </a:cubicBezTo>
                    <a:cubicBezTo>
                      <a:pt x="35300" y="132234"/>
                      <a:pt x="35017" y="131269"/>
                      <a:pt x="34676" y="130304"/>
                    </a:cubicBezTo>
                    <a:cubicBezTo>
                      <a:pt x="87626" y="102949"/>
                      <a:pt x="135639" y="65322"/>
                      <a:pt x="174742" y="20431"/>
                    </a:cubicBezTo>
                    <a:cubicBezTo>
                      <a:pt x="176331" y="21339"/>
                      <a:pt x="178147" y="21906"/>
                      <a:pt x="180133" y="21906"/>
                    </a:cubicBezTo>
                    <a:cubicBezTo>
                      <a:pt x="186206" y="21906"/>
                      <a:pt x="191087" y="16969"/>
                      <a:pt x="191087" y="10953"/>
                    </a:cubicBezTo>
                    <a:cubicBezTo>
                      <a:pt x="191087" y="4937"/>
                      <a:pt x="186149" y="0"/>
                      <a:pt x="180133" y="0"/>
                    </a:cubicBezTo>
                    <a:cubicBezTo>
                      <a:pt x="174118" y="0"/>
                      <a:pt x="169180" y="4937"/>
                      <a:pt x="169180" y="10953"/>
                    </a:cubicBezTo>
                    <a:cubicBezTo>
                      <a:pt x="169180" y="13110"/>
                      <a:pt x="169804" y="15096"/>
                      <a:pt x="170883" y="16742"/>
                    </a:cubicBezTo>
                    <a:cubicBezTo>
                      <a:pt x="132177" y="61236"/>
                      <a:pt x="84562" y="98523"/>
                      <a:pt x="32122" y="125594"/>
                    </a:cubicBezTo>
                    <a:cubicBezTo>
                      <a:pt x="28830" y="121337"/>
                      <a:pt x="23723" y="118500"/>
                      <a:pt x="17934" y="118500"/>
                    </a:cubicBezTo>
                    <a:cubicBezTo>
                      <a:pt x="8059" y="118500"/>
                      <a:pt x="0" y="126502"/>
                      <a:pt x="0" y="136434"/>
                    </a:cubicBezTo>
                    <a:cubicBezTo>
                      <a:pt x="0" y="146365"/>
                      <a:pt x="8002" y="154367"/>
                      <a:pt x="17934" y="154367"/>
                    </a:cubicBezTo>
                    <a:cubicBezTo>
                      <a:pt x="27014" y="154367"/>
                      <a:pt x="34392" y="147614"/>
                      <a:pt x="35641" y="138874"/>
                    </a:cubicBezTo>
                    <a:cubicBezTo>
                      <a:pt x="90010" y="120940"/>
                      <a:pt x="140633" y="94607"/>
                      <a:pt x="186490" y="60442"/>
                    </a:cubicBezTo>
                    <a:cubicBezTo>
                      <a:pt x="188476" y="62655"/>
                      <a:pt x="191370" y="64017"/>
                      <a:pt x="194549" y="64017"/>
                    </a:cubicBezTo>
                    <a:cubicBezTo>
                      <a:pt x="200621" y="64017"/>
                      <a:pt x="205502" y="59080"/>
                      <a:pt x="205502" y="53007"/>
                    </a:cubicBezTo>
                    <a:cubicBezTo>
                      <a:pt x="205502" y="46934"/>
                      <a:pt x="200564" y="42054"/>
                      <a:pt x="194549" y="4205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1" name="Google Shape;881;p11"/>
              <p:cNvSpPr/>
              <p:nvPr/>
            </p:nvSpPr>
            <p:spPr>
              <a:xfrm>
                <a:off x="5308733" y="6451482"/>
                <a:ext cx="64698" cy="311175"/>
              </a:xfrm>
              <a:custGeom>
                <a:avLst/>
                <a:gdLst/>
                <a:ahLst/>
                <a:cxnLst/>
                <a:rect l="l" t="t" r="r" b="b"/>
                <a:pathLst>
                  <a:path w="64698" h="311175" extrusionOk="0">
                    <a:moveTo>
                      <a:pt x="56015" y="280926"/>
                    </a:moveTo>
                    <a:cubicBezTo>
                      <a:pt x="64585" y="194492"/>
                      <a:pt x="64812" y="106922"/>
                      <a:pt x="56696" y="20431"/>
                    </a:cubicBezTo>
                    <a:cubicBezTo>
                      <a:pt x="59988" y="18501"/>
                      <a:pt x="62201" y="15039"/>
                      <a:pt x="62201" y="10953"/>
                    </a:cubicBezTo>
                    <a:cubicBezTo>
                      <a:pt x="62201" y="4881"/>
                      <a:pt x="57264" y="0"/>
                      <a:pt x="51248" y="0"/>
                    </a:cubicBezTo>
                    <a:cubicBezTo>
                      <a:pt x="45232" y="0"/>
                      <a:pt x="40295" y="4937"/>
                      <a:pt x="40295" y="10953"/>
                    </a:cubicBezTo>
                    <a:cubicBezTo>
                      <a:pt x="40295" y="16969"/>
                      <a:pt x="45232" y="21906"/>
                      <a:pt x="51248" y="21906"/>
                    </a:cubicBezTo>
                    <a:cubicBezTo>
                      <a:pt x="51305" y="21906"/>
                      <a:pt x="51361" y="21906"/>
                      <a:pt x="51475" y="21906"/>
                    </a:cubicBezTo>
                    <a:cubicBezTo>
                      <a:pt x="59363" y="107206"/>
                      <a:pt x="59136" y="193470"/>
                      <a:pt x="50851" y="278713"/>
                    </a:cubicBezTo>
                    <a:cubicBezTo>
                      <a:pt x="50964" y="217250"/>
                      <a:pt x="39443" y="155105"/>
                      <a:pt x="17366" y="97785"/>
                    </a:cubicBezTo>
                    <a:cubicBezTo>
                      <a:pt x="20091" y="95799"/>
                      <a:pt x="21907" y="92564"/>
                      <a:pt x="21907" y="88931"/>
                    </a:cubicBezTo>
                    <a:cubicBezTo>
                      <a:pt x="21907" y="82859"/>
                      <a:pt x="16969" y="77978"/>
                      <a:pt x="10953" y="77978"/>
                    </a:cubicBezTo>
                    <a:cubicBezTo>
                      <a:pt x="4938" y="77978"/>
                      <a:pt x="0" y="82916"/>
                      <a:pt x="0" y="88931"/>
                    </a:cubicBezTo>
                    <a:cubicBezTo>
                      <a:pt x="0" y="94947"/>
                      <a:pt x="4938" y="99885"/>
                      <a:pt x="10953" y="99885"/>
                    </a:cubicBezTo>
                    <a:cubicBezTo>
                      <a:pt x="11464" y="99885"/>
                      <a:pt x="11918" y="99828"/>
                      <a:pt x="12429" y="99714"/>
                    </a:cubicBezTo>
                    <a:cubicBezTo>
                      <a:pt x="34335" y="156581"/>
                      <a:pt x="45686" y="218328"/>
                      <a:pt x="45516" y="279224"/>
                    </a:cubicBezTo>
                    <a:cubicBezTo>
                      <a:pt x="38081" y="280699"/>
                      <a:pt x="32463" y="287226"/>
                      <a:pt x="32463" y="295057"/>
                    </a:cubicBezTo>
                    <a:cubicBezTo>
                      <a:pt x="32463" y="303968"/>
                      <a:pt x="39670" y="311175"/>
                      <a:pt x="48580" y="311175"/>
                    </a:cubicBezTo>
                    <a:cubicBezTo>
                      <a:pt x="57491" y="311175"/>
                      <a:pt x="64698" y="303968"/>
                      <a:pt x="64698" y="295057"/>
                    </a:cubicBezTo>
                    <a:cubicBezTo>
                      <a:pt x="64698" y="288872"/>
                      <a:pt x="61180" y="283537"/>
                      <a:pt x="56015" y="2808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82" name="Google Shape;882;p11"/>
            <p:cNvSpPr/>
            <p:nvPr/>
          </p:nvSpPr>
          <p:spPr>
            <a:xfrm rot="10800000" flipH="1">
              <a:off x="4099069" y="-1006086"/>
              <a:ext cx="1784065" cy="1545591"/>
            </a:xfrm>
            <a:custGeom>
              <a:avLst/>
              <a:gdLst/>
              <a:ahLst/>
              <a:cxnLst/>
              <a:rect l="l" t="t" r="r" b="b"/>
              <a:pathLst>
                <a:path w="3430895" h="2972291" extrusionOk="0">
                  <a:moveTo>
                    <a:pt x="548031" y="2972291"/>
                  </a:moveTo>
                  <a:lnTo>
                    <a:pt x="2882865" y="2972291"/>
                  </a:lnTo>
                  <a:cubicBezTo>
                    <a:pt x="3219955" y="2659054"/>
                    <a:pt x="3430895" y="2211925"/>
                    <a:pt x="3430895" y="1715471"/>
                  </a:cubicBezTo>
                  <a:cubicBezTo>
                    <a:pt x="3430940" y="768062"/>
                    <a:pt x="2662879" y="0"/>
                    <a:pt x="1715470" y="0"/>
                  </a:cubicBezTo>
                  <a:cubicBezTo>
                    <a:pt x="768062" y="0"/>
                    <a:pt x="0" y="768062"/>
                    <a:pt x="0" y="1715471"/>
                  </a:cubicBezTo>
                  <a:cubicBezTo>
                    <a:pt x="0" y="2211925"/>
                    <a:pt x="210985" y="2659054"/>
                    <a:pt x="548031" y="29722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8271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8927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86" name="Google Shape;886;p13"/>
          <p:cNvSpPr txBox="1">
            <a:spLocks noGrp="1"/>
          </p:cNvSpPr>
          <p:nvPr>
            <p:ph type="subTitle" idx="1"/>
          </p:nvPr>
        </p:nvSpPr>
        <p:spPr>
          <a:xfrm>
            <a:off x="959968" y="2864400"/>
            <a:ext cx="30740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7" name="Google Shape;887;p13"/>
          <p:cNvSpPr txBox="1">
            <a:spLocks noGrp="1"/>
          </p:cNvSpPr>
          <p:nvPr>
            <p:ph type="subTitle" idx="2"/>
          </p:nvPr>
        </p:nvSpPr>
        <p:spPr>
          <a:xfrm>
            <a:off x="4558996" y="2864407"/>
            <a:ext cx="30740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8" name="Google Shape;888;p13"/>
          <p:cNvSpPr txBox="1">
            <a:spLocks noGrp="1"/>
          </p:cNvSpPr>
          <p:nvPr>
            <p:ph type="subTitle" idx="3"/>
          </p:nvPr>
        </p:nvSpPr>
        <p:spPr>
          <a:xfrm>
            <a:off x="959968" y="5197867"/>
            <a:ext cx="30740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13"/>
          <p:cNvSpPr txBox="1">
            <a:spLocks noGrp="1"/>
          </p:cNvSpPr>
          <p:nvPr>
            <p:ph type="subTitle" idx="4"/>
          </p:nvPr>
        </p:nvSpPr>
        <p:spPr>
          <a:xfrm>
            <a:off x="4558996" y="5197867"/>
            <a:ext cx="30740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13"/>
          <p:cNvSpPr txBox="1">
            <a:spLocks noGrp="1"/>
          </p:cNvSpPr>
          <p:nvPr>
            <p:ph type="subTitle" idx="5"/>
          </p:nvPr>
        </p:nvSpPr>
        <p:spPr>
          <a:xfrm>
            <a:off x="8158032" y="2864407"/>
            <a:ext cx="30740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subTitle" idx="6"/>
          </p:nvPr>
        </p:nvSpPr>
        <p:spPr>
          <a:xfrm>
            <a:off x="8158032" y="5197867"/>
            <a:ext cx="30740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2" name="Google Shape;892;p13"/>
          <p:cNvSpPr txBox="1">
            <a:spLocks noGrp="1"/>
          </p:cNvSpPr>
          <p:nvPr>
            <p:ph type="title" idx="7" hasCustomPrompt="1"/>
          </p:nvPr>
        </p:nvSpPr>
        <p:spPr>
          <a:xfrm>
            <a:off x="959968" y="1472044"/>
            <a:ext cx="979600" cy="86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8" hasCustomPrompt="1"/>
          </p:nvPr>
        </p:nvSpPr>
        <p:spPr>
          <a:xfrm>
            <a:off x="959968" y="3805488"/>
            <a:ext cx="979600" cy="86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9" hasCustomPrompt="1"/>
          </p:nvPr>
        </p:nvSpPr>
        <p:spPr>
          <a:xfrm>
            <a:off x="4558996" y="1472044"/>
            <a:ext cx="979600" cy="86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title" idx="13" hasCustomPrompt="1"/>
          </p:nvPr>
        </p:nvSpPr>
        <p:spPr>
          <a:xfrm>
            <a:off x="4558996" y="3805488"/>
            <a:ext cx="979600" cy="86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14" hasCustomPrompt="1"/>
          </p:nvPr>
        </p:nvSpPr>
        <p:spPr>
          <a:xfrm>
            <a:off x="8158032" y="1472044"/>
            <a:ext cx="979600" cy="86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15" hasCustomPrompt="1"/>
          </p:nvPr>
        </p:nvSpPr>
        <p:spPr>
          <a:xfrm>
            <a:off x="8158032" y="3805488"/>
            <a:ext cx="979600" cy="86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16"/>
          </p:nvPr>
        </p:nvSpPr>
        <p:spPr>
          <a:xfrm>
            <a:off x="959968" y="2232433"/>
            <a:ext cx="30740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subTitle" idx="17"/>
          </p:nvPr>
        </p:nvSpPr>
        <p:spPr>
          <a:xfrm>
            <a:off x="4558996" y="2232433"/>
            <a:ext cx="30740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subTitle" idx="18"/>
          </p:nvPr>
        </p:nvSpPr>
        <p:spPr>
          <a:xfrm>
            <a:off x="8158032" y="2232433"/>
            <a:ext cx="30740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9"/>
          </p:nvPr>
        </p:nvSpPr>
        <p:spPr>
          <a:xfrm>
            <a:off x="959968" y="4565900"/>
            <a:ext cx="30740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subTitle" idx="20"/>
          </p:nvPr>
        </p:nvSpPr>
        <p:spPr>
          <a:xfrm>
            <a:off x="4558996" y="4565900"/>
            <a:ext cx="30740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03" name="Google Shape;903;p13"/>
          <p:cNvSpPr txBox="1">
            <a:spLocks noGrp="1"/>
          </p:cNvSpPr>
          <p:nvPr>
            <p:ph type="subTitle" idx="21"/>
          </p:nvPr>
        </p:nvSpPr>
        <p:spPr>
          <a:xfrm>
            <a:off x="8158032" y="4565900"/>
            <a:ext cx="30740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904" name="Google Shape;904;p13"/>
          <p:cNvGrpSpPr/>
          <p:nvPr/>
        </p:nvGrpSpPr>
        <p:grpSpPr>
          <a:xfrm>
            <a:off x="-350391" y="-329442"/>
            <a:ext cx="14830249" cy="8705383"/>
            <a:chOff x="-262794" y="-247082"/>
            <a:chExt cx="11122687" cy="6529037"/>
          </a:xfrm>
        </p:grpSpPr>
        <p:grpSp>
          <p:nvGrpSpPr>
            <p:cNvPr id="905" name="Google Shape;905;p13"/>
            <p:cNvGrpSpPr/>
            <p:nvPr/>
          </p:nvGrpSpPr>
          <p:grpSpPr>
            <a:xfrm>
              <a:off x="8263128" y="-247082"/>
              <a:ext cx="2596765" cy="4418463"/>
              <a:chOff x="8186928" y="476348"/>
              <a:chExt cx="2596765" cy="4418463"/>
            </a:xfrm>
          </p:grpSpPr>
          <p:sp>
            <p:nvSpPr>
              <p:cNvPr id="906" name="Google Shape;906;p13"/>
              <p:cNvSpPr/>
              <p:nvPr/>
            </p:nvSpPr>
            <p:spPr>
              <a:xfrm rot="-8100000" flipH="1">
                <a:off x="8467966" y="2631980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7" name="Google Shape;907;p13"/>
              <p:cNvSpPr/>
              <p:nvPr/>
            </p:nvSpPr>
            <p:spPr>
              <a:xfrm rot="10800000" flipH="1">
                <a:off x="8594103" y="2758927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1"/>
                      <a:pt x="917243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8" name="Google Shape;908;p13"/>
              <p:cNvSpPr/>
              <p:nvPr/>
            </p:nvSpPr>
            <p:spPr>
              <a:xfrm rot="10800000" flipH="1">
                <a:off x="8683971" y="2848872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9" y="221941"/>
                      <a:pt x="989599" y="494799"/>
                    </a:cubicBezTo>
                    <a:cubicBezTo>
                      <a:pt x="989599" y="767658"/>
                      <a:pt x="767658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9" name="Google Shape;909;p13"/>
              <p:cNvSpPr/>
              <p:nvPr/>
            </p:nvSpPr>
            <p:spPr>
              <a:xfrm rot="10800000" flipH="1">
                <a:off x="8760384" y="2925350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0" name="Google Shape;910;p13"/>
              <p:cNvSpPr/>
              <p:nvPr/>
            </p:nvSpPr>
            <p:spPr>
              <a:xfrm rot="-8100000" flipH="1">
                <a:off x="8467997" y="1382264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4" y="726912"/>
                    </a:moveTo>
                    <a:cubicBezTo>
                      <a:pt x="1453824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4" y="325449"/>
                      <a:pt x="1453824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1" name="Google Shape;911;p13"/>
              <p:cNvSpPr/>
              <p:nvPr/>
            </p:nvSpPr>
            <p:spPr>
              <a:xfrm rot="10800000" flipH="1">
                <a:off x="8594103" y="1509241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3" y="0"/>
                      <a:pt x="1182427" y="265245"/>
                      <a:pt x="1182427" y="591213"/>
                    </a:cubicBezTo>
                    <a:cubicBezTo>
                      <a:pt x="1182427" y="917182"/>
                      <a:pt x="917243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2" name="Google Shape;912;p13"/>
              <p:cNvSpPr/>
              <p:nvPr/>
            </p:nvSpPr>
            <p:spPr>
              <a:xfrm rot="10800000" flipH="1">
                <a:off x="8683971" y="1599186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8" y="0"/>
                      <a:pt x="989599" y="221941"/>
                      <a:pt x="989599" y="494799"/>
                    </a:cubicBezTo>
                    <a:cubicBezTo>
                      <a:pt x="989599" y="767658"/>
                      <a:pt x="767658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3" name="Google Shape;913;p13"/>
              <p:cNvSpPr/>
              <p:nvPr/>
            </p:nvSpPr>
            <p:spPr>
              <a:xfrm rot="10800000" flipH="1">
                <a:off x="8760384" y="167566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4" name="Google Shape;914;p13"/>
              <p:cNvSpPr/>
              <p:nvPr/>
            </p:nvSpPr>
            <p:spPr>
              <a:xfrm rot="-8100000" flipH="1">
                <a:off x="8869065" y="3256802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5" name="Google Shape;915;p13"/>
              <p:cNvSpPr/>
              <p:nvPr/>
            </p:nvSpPr>
            <p:spPr>
              <a:xfrm rot="10800000" flipH="1">
                <a:off x="8995186" y="3383742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6"/>
                    </a:moveTo>
                    <a:cubicBezTo>
                      <a:pt x="265184" y="1182426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6"/>
                      <a:pt x="591213" y="1182426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6" name="Google Shape;916;p13"/>
              <p:cNvSpPr/>
              <p:nvPr/>
            </p:nvSpPr>
            <p:spPr>
              <a:xfrm rot="10800000" flipH="1">
                <a:off x="9085054" y="3473686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8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7" name="Google Shape;917;p13"/>
              <p:cNvSpPr/>
              <p:nvPr/>
            </p:nvSpPr>
            <p:spPr>
              <a:xfrm rot="10800000" flipH="1">
                <a:off x="9161466" y="355016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8" name="Google Shape;918;p13"/>
              <p:cNvSpPr/>
              <p:nvPr/>
            </p:nvSpPr>
            <p:spPr>
              <a:xfrm rot="-8100000" flipH="1">
                <a:off x="8869039" y="2007142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3"/>
                      <a:pt x="726912" y="1453823"/>
                    </a:cubicBezTo>
                    <a:cubicBezTo>
                      <a:pt x="325450" y="1453823"/>
                      <a:pt x="0" y="1128374"/>
                      <a:pt x="0" y="726912"/>
                    </a:cubicBezTo>
                    <a:cubicBezTo>
                      <a:pt x="0" y="325449"/>
                      <a:pt x="325450" y="0"/>
                      <a:pt x="726912" y="0"/>
                    </a:cubicBezTo>
                    <a:cubicBezTo>
                      <a:pt x="1128374" y="0"/>
                      <a:pt x="1453823" y="325449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9" name="Google Shape;919;p13"/>
              <p:cNvSpPr/>
              <p:nvPr/>
            </p:nvSpPr>
            <p:spPr>
              <a:xfrm rot="10800000" flipH="1">
                <a:off x="8995186" y="2133999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18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0" name="Google Shape;920;p13"/>
              <p:cNvSpPr/>
              <p:nvPr/>
            </p:nvSpPr>
            <p:spPr>
              <a:xfrm rot="10800000" flipH="1">
                <a:off x="9085054" y="2224000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8"/>
                    </a:moveTo>
                    <a:cubicBezTo>
                      <a:pt x="222002" y="989598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8"/>
                      <a:pt x="494799" y="989598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1" name="Google Shape;921;p13"/>
              <p:cNvSpPr/>
              <p:nvPr/>
            </p:nvSpPr>
            <p:spPr>
              <a:xfrm rot="10800000" flipH="1">
                <a:off x="9161466" y="2300480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2" name="Google Shape;922;p13"/>
              <p:cNvSpPr/>
              <p:nvPr/>
            </p:nvSpPr>
            <p:spPr>
              <a:xfrm rot="-8100000" flipH="1">
                <a:off x="8869110" y="757386"/>
                <a:ext cx="1356971" cy="1356971"/>
              </a:xfrm>
              <a:custGeom>
                <a:avLst/>
                <a:gdLst/>
                <a:ahLst/>
                <a:cxnLst/>
                <a:rect l="l" t="t" r="r" b="b"/>
                <a:pathLst>
                  <a:path w="1453823" h="1453823" extrusionOk="0">
                    <a:moveTo>
                      <a:pt x="1453823" y="726912"/>
                    </a:moveTo>
                    <a:cubicBezTo>
                      <a:pt x="1453823" y="1128374"/>
                      <a:pt x="1128374" y="1453824"/>
                      <a:pt x="726912" y="1453824"/>
                    </a:cubicBezTo>
                    <a:cubicBezTo>
                      <a:pt x="325450" y="1453824"/>
                      <a:pt x="0" y="1128374"/>
                      <a:pt x="0" y="726912"/>
                    </a:cubicBezTo>
                    <a:cubicBezTo>
                      <a:pt x="0" y="325450"/>
                      <a:pt x="325450" y="1"/>
                      <a:pt x="726912" y="1"/>
                    </a:cubicBezTo>
                    <a:cubicBezTo>
                      <a:pt x="1128374" y="1"/>
                      <a:pt x="1453823" y="325450"/>
                      <a:pt x="1453823" y="7269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3" name="Google Shape;923;p13"/>
              <p:cNvSpPr/>
              <p:nvPr/>
            </p:nvSpPr>
            <p:spPr>
              <a:xfrm rot="10800000" flipH="1">
                <a:off x="8995186" y="884313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1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1"/>
                      <a:pt x="91718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3"/>
                      <a:pt x="269813" y="1174143"/>
                      <a:pt x="591213" y="1174143"/>
                    </a:cubicBezTo>
                    <a:cubicBezTo>
                      <a:pt x="912614" y="1174143"/>
                      <a:pt x="1174143" y="912613"/>
                      <a:pt x="1174143" y="591213"/>
                    </a:cubicBezTo>
                    <a:cubicBezTo>
                      <a:pt x="1174143" y="269813"/>
                      <a:pt x="912614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4" name="Google Shape;924;p13"/>
              <p:cNvSpPr/>
              <p:nvPr/>
            </p:nvSpPr>
            <p:spPr>
              <a:xfrm rot="10800000" flipH="1">
                <a:off x="9085054" y="974314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799" y="989599"/>
                    </a:moveTo>
                    <a:cubicBezTo>
                      <a:pt x="222002" y="989599"/>
                      <a:pt x="0" y="767657"/>
                      <a:pt x="0" y="494799"/>
                    </a:cubicBezTo>
                    <a:cubicBezTo>
                      <a:pt x="0" y="221941"/>
                      <a:pt x="221941" y="0"/>
                      <a:pt x="494799" y="0"/>
                    </a:cubicBezTo>
                    <a:cubicBezTo>
                      <a:pt x="767657" y="0"/>
                      <a:pt x="989598" y="221941"/>
                      <a:pt x="989598" y="494799"/>
                    </a:cubicBezTo>
                    <a:cubicBezTo>
                      <a:pt x="989598" y="767657"/>
                      <a:pt x="767657" y="989599"/>
                      <a:pt x="494799" y="989599"/>
                    </a:cubicBezTo>
                    <a:close/>
                    <a:moveTo>
                      <a:pt x="494799" y="8344"/>
                    </a:moveTo>
                    <a:cubicBezTo>
                      <a:pt x="226570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799" y="981376"/>
                    </a:cubicBezTo>
                    <a:cubicBezTo>
                      <a:pt x="763089" y="981376"/>
                      <a:pt x="981315" y="763150"/>
                      <a:pt x="981315" y="494860"/>
                    </a:cubicBezTo>
                    <a:cubicBezTo>
                      <a:pt x="981315" y="226570"/>
                      <a:pt x="763089" y="8344"/>
                      <a:pt x="494799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5" name="Google Shape;925;p13"/>
              <p:cNvSpPr/>
              <p:nvPr/>
            </p:nvSpPr>
            <p:spPr>
              <a:xfrm rot="10800000" flipH="1">
                <a:off x="9161466" y="1050794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6"/>
                      <a:pt x="412820" y="817356"/>
                    </a:cubicBezTo>
                    <a:cubicBezTo>
                      <a:pt x="635918" y="817356"/>
                      <a:pt x="817357" y="635857"/>
                      <a:pt x="817357" y="412820"/>
                    </a:cubicBezTo>
                    <a:cubicBezTo>
                      <a:pt x="817357" y="189783"/>
                      <a:pt x="635857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6" name="Google Shape;926;p13"/>
              <p:cNvSpPr/>
              <p:nvPr/>
            </p:nvSpPr>
            <p:spPr>
              <a:xfrm rot="10800000" flipH="1">
                <a:off x="9427858" y="1382648"/>
                <a:ext cx="1355834" cy="1355690"/>
              </a:xfrm>
              <a:custGeom>
                <a:avLst/>
                <a:gdLst/>
                <a:ahLst/>
                <a:cxnLst/>
                <a:rect l="l" t="t" r="r" b="b"/>
                <a:pathLst>
                  <a:path w="1453978" h="1453823" extrusionOk="0">
                    <a:moveTo>
                      <a:pt x="1453979" y="726911"/>
                    </a:moveTo>
                    <a:cubicBezTo>
                      <a:pt x="1453979" y="1128403"/>
                      <a:pt x="1128497" y="1453275"/>
                      <a:pt x="727067" y="1453823"/>
                    </a:cubicBezTo>
                    <a:cubicBezTo>
                      <a:pt x="329169" y="1454371"/>
                      <a:pt x="8621" y="1129743"/>
                      <a:pt x="155" y="726911"/>
                    </a:cubicBezTo>
                    <a:cubicBezTo>
                      <a:pt x="-8250" y="325542"/>
                      <a:pt x="325636" y="0"/>
                      <a:pt x="727067" y="0"/>
                    </a:cubicBezTo>
                    <a:cubicBezTo>
                      <a:pt x="1128497" y="0"/>
                      <a:pt x="1453979" y="325481"/>
                      <a:pt x="1453979" y="72691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7" name="Google Shape;927;p13"/>
              <p:cNvSpPr/>
              <p:nvPr/>
            </p:nvSpPr>
            <p:spPr>
              <a:xfrm rot="10800000" flipH="1">
                <a:off x="9554488" y="1509241"/>
                <a:ext cx="1102612" cy="1102612"/>
              </a:xfrm>
              <a:custGeom>
                <a:avLst/>
                <a:gdLst/>
                <a:ahLst/>
                <a:cxnLst/>
                <a:rect l="l" t="t" r="r" b="b"/>
                <a:pathLst>
                  <a:path w="1182426" h="1182426" extrusionOk="0">
                    <a:moveTo>
                      <a:pt x="591213" y="1182427"/>
                    </a:moveTo>
                    <a:cubicBezTo>
                      <a:pt x="265184" y="1182427"/>
                      <a:pt x="0" y="917182"/>
                      <a:pt x="0" y="591213"/>
                    </a:cubicBezTo>
                    <a:cubicBezTo>
                      <a:pt x="0" y="265245"/>
                      <a:pt x="265184" y="0"/>
                      <a:pt x="591213" y="0"/>
                    </a:cubicBezTo>
                    <a:cubicBezTo>
                      <a:pt x="917242" y="0"/>
                      <a:pt x="1182427" y="265245"/>
                      <a:pt x="1182427" y="591213"/>
                    </a:cubicBezTo>
                    <a:cubicBezTo>
                      <a:pt x="1182427" y="917182"/>
                      <a:pt x="917242" y="1182427"/>
                      <a:pt x="591213" y="1182427"/>
                    </a:cubicBezTo>
                    <a:close/>
                    <a:moveTo>
                      <a:pt x="591213" y="8283"/>
                    </a:moveTo>
                    <a:cubicBezTo>
                      <a:pt x="269752" y="8283"/>
                      <a:pt x="8283" y="269813"/>
                      <a:pt x="8283" y="591213"/>
                    </a:cubicBezTo>
                    <a:cubicBezTo>
                      <a:pt x="8283" y="912614"/>
                      <a:pt x="269813" y="1174143"/>
                      <a:pt x="591213" y="1174143"/>
                    </a:cubicBezTo>
                    <a:cubicBezTo>
                      <a:pt x="912613" y="1174143"/>
                      <a:pt x="1174143" y="912614"/>
                      <a:pt x="1174143" y="591213"/>
                    </a:cubicBezTo>
                    <a:cubicBezTo>
                      <a:pt x="1174143" y="269813"/>
                      <a:pt x="912613" y="8283"/>
                      <a:pt x="591213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8" name="Google Shape;928;p13"/>
              <p:cNvSpPr/>
              <p:nvPr/>
            </p:nvSpPr>
            <p:spPr>
              <a:xfrm rot="10800000" flipH="1">
                <a:off x="9644355" y="1599186"/>
                <a:ext cx="922800" cy="922800"/>
              </a:xfrm>
              <a:custGeom>
                <a:avLst/>
                <a:gdLst/>
                <a:ahLst/>
                <a:cxnLst/>
                <a:rect l="l" t="t" r="r" b="b"/>
                <a:pathLst>
                  <a:path w="989598" h="989598" extrusionOk="0">
                    <a:moveTo>
                      <a:pt x="494800" y="989598"/>
                    </a:moveTo>
                    <a:cubicBezTo>
                      <a:pt x="222002" y="989598"/>
                      <a:pt x="0" y="767658"/>
                      <a:pt x="0" y="494799"/>
                    </a:cubicBezTo>
                    <a:cubicBezTo>
                      <a:pt x="0" y="221941"/>
                      <a:pt x="221941" y="0"/>
                      <a:pt x="494800" y="0"/>
                    </a:cubicBezTo>
                    <a:cubicBezTo>
                      <a:pt x="767658" y="0"/>
                      <a:pt x="989598" y="221941"/>
                      <a:pt x="989598" y="494799"/>
                    </a:cubicBezTo>
                    <a:cubicBezTo>
                      <a:pt x="989598" y="767658"/>
                      <a:pt x="767658" y="989598"/>
                      <a:pt x="494800" y="989598"/>
                    </a:cubicBezTo>
                    <a:close/>
                    <a:moveTo>
                      <a:pt x="494800" y="8344"/>
                    </a:moveTo>
                    <a:cubicBezTo>
                      <a:pt x="226509" y="8344"/>
                      <a:pt x="8283" y="226570"/>
                      <a:pt x="8283" y="494860"/>
                    </a:cubicBezTo>
                    <a:cubicBezTo>
                      <a:pt x="8283" y="763150"/>
                      <a:pt x="226509" y="981376"/>
                      <a:pt x="494800" y="981376"/>
                    </a:cubicBezTo>
                    <a:cubicBezTo>
                      <a:pt x="763090" y="981376"/>
                      <a:pt x="981315" y="763150"/>
                      <a:pt x="981315" y="494860"/>
                    </a:cubicBezTo>
                    <a:cubicBezTo>
                      <a:pt x="981315" y="226570"/>
                      <a:pt x="763090" y="8344"/>
                      <a:pt x="494800" y="83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9" name="Google Shape;929;p13"/>
              <p:cNvSpPr/>
              <p:nvPr/>
            </p:nvSpPr>
            <p:spPr>
              <a:xfrm rot="10800000" flipH="1">
                <a:off x="9720768" y="1675665"/>
                <a:ext cx="769908" cy="769908"/>
              </a:xfrm>
              <a:custGeom>
                <a:avLst/>
                <a:gdLst/>
                <a:ahLst/>
                <a:cxnLst/>
                <a:rect l="l" t="t" r="r" b="b"/>
                <a:pathLst>
                  <a:path w="825639" h="825639" extrusionOk="0">
                    <a:moveTo>
                      <a:pt x="412820" y="825640"/>
                    </a:moveTo>
                    <a:cubicBezTo>
                      <a:pt x="185215" y="825640"/>
                      <a:pt x="0" y="640486"/>
                      <a:pt x="0" y="412820"/>
                    </a:cubicBezTo>
                    <a:cubicBezTo>
                      <a:pt x="0" y="185154"/>
                      <a:pt x="185215" y="0"/>
                      <a:pt x="412820" y="0"/>
                    </a:cubicBezTo>
                    <a:cubicBezTo>
                      <a:pt x="640425" y="0"/>
                      <a:pt x="825640" y="185154"/>
                      <a:pt x="825640" y="412820"/>
                    </a:cubicBezTo>
                    <a:cubicBezTo>
                      <a:pt x="825640" y="640486"/>
                      <a:pt x="640425" y="825640"/>
                      <a:pt x="412820" y="825640"/>
                    </a:cubicBezTo>
                    <a:close/>
                    <a:moveTo>
                      <a:pt x="412820" y="8283"/>
                    </a:moveTo>
                    <a:cubicBezTo>
                      <a:pt x="189783" y="8283"/>
                      <a:pt x="8283" y="189783"/>
                      <a:pt x="8283" y="412820"/>
                    </a:cubicBezTo>
                    <a:cubicBezTo>
                      <a:pt x="8283" y="635857"/>
                      <a:pt x="189722" y="817357"/>
                      <a:pt x="412820" y="817357"/>
                    </a:cubicBezTo>
                    <a:cubicBezTo>
                      <a:pt x="635918" y="817357"/>
                      <a:pt x="817357" y="635857"/>
                      <a:pt x="817357" y="412820"/>
                    </a:cubicBezTo>
                    <a:cubicBezTo>
                      <a:pt x="817357" y="189783"/>
                      <a:pt x="635918" y="8283"/>
                      <a:pt x="412820" y="82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30" name="Google Shape;930;p13"/>
            <p:cNvSpPr/>
            <p:nvPr/>
          </p:nvSpPr>
          <p:spPr>
            <a:xfrm>
              <a:off x="-262794" y="4736364"/>
              <a:ext cx="1784065" cy="1545591"/>
            </a:xfrm>
            <a:custGeom>
              <a:avLst/>
              <a:gdLst/>
              <a:ahLst/>
              <a:cxnLst/>
              <a:rect l="l" t="t" r="r" b="b"/>
              <a:pathLst>
                <a:path w="3430895" h="2972291" extrusionOk="0">
                  <a:moveTo>
                    <a:pt x="548031" y="2972291"/>
                  </a:moveTo>
                  <a:lnTo>
                    <a:pt x="2882865" y="2972291"/>
                  </a:lnTo>
                  <a:cubicBezTo>
                    <a:pt x="3219955" y="2659054"/>
                    <a:pt x="3430895" y="2211925"/>
                    <a:pt x="3430895" y="1715471"/>
                  </a:cubicBezTo>
                  <a:cubicBezTo>
                    <a:pt x="3430940" y="768062"/>
                    <a:pt x="2662879" y="0"/>
                    <a:pt x="1715470" y="0"/>
                  </a:cubicBezTo>
                  <a:cubicBezTo>
                    <a:pt x="768062" y="0"/>
                    <a:pt x="0" y="768062"/>
                    <a:pt x="0" y="1715471"/>
                  </a:cubicBezTo>
                  <a:cubicBezTo>
                    <a:pt x="0" y="2211925"/>
                    <a:pt x="210985" y="2659054"/>
                    <a:pt x="548031" y="29722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31" name="Google Shape;931;p13"/>
            <p:cNvGrpSpPr/>
            <p:nvPr/>
          </p:nvGrpSpPr>
          <p:grpSpPr>
            <a:xfrm flipH="1">
              <a:off x="8430782" y="4348063"/>
              <a:ext cx="498166" cy="511476"/>
              <a:chOff x="4877696" y="6258558"/>
              <a:chExt cx="975458" cy="1001715"/>
            </a:xfrm>
          </p:grpSpPr>
          <p:sp>
            <p:nvSpPr>
              <p:cNvPr id="932" name="Google Shape;932;p13"/>
              <p:cNvSpPr/>
              <p:nvPr/>
            </p:nvSpPr>
            <p:spPr>
              <a:xfrm>
                <a:off x="5425076" y="6759351"/>
                <a:ext cx="428078" cy="384689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689" extrusionOk="0">
                    <a:moveTo>
                      <a:pt x="100623" y="327989"/>
                    </a:moveTo>
                    <a:cubicBezTo>
                      <a:pt x="104879" y="330542"/>
                      <a:pt x="109476" y="332869"/>
                      <a:pt x="114300" y="334969"/>
                    </a:cubicBezTo>
                    <a:cubicBezTo>
                      <a:pt x="119067" y="336842"/>
                      <a:pt x="124062" y="338431"/>
                      <a:pt x="129226" y="339907"/>
                    </a:cubicBezTo>
                    <a:cubicBezTo>
                      <a:pt x="139612" y="342801"/>
                      <a:pt x="150735" y="345185"/>
                      <a:pt x="161802" y="347398"/>
                    </a:cubicBezTo>
                    <a:cubicBezTo>
                      <a:pt x="183425" y="350974"/>
                      <a:pt x="205445" y="354662"/>
                      <a:pt x="221052" y="365219"/>
                    </a:cubicBezTo>
                    <a:cubicBezTo>
                      <a:pt x="231097" y="371915"/>
                      <a:pt x="237908" y="382131"/>
                      <a:pt x="252039" y="384401"/>
                    </a:cubicBezTo>
                    <a:cubicBezTo>
                      <a:pt x="259133" y="385536"/>
                      <a:pt x="269178" y="383266"/>
                      <a:pt x="278486" y="378555"/>
                    </a:cubicBezTo>
                    <a:cubicBezTo>
                      <a:pt x="287737" y="373902"/>
                      <a:pt x="295568" y="366013"/>
                      <a:pt x="298974" y="357840"/>
                    </a:cubicBezTo>
                    <a:cubicBezTo>
                      <a:pt x="307941" y="356535"/>
                      <a:pt x="317248" y="355060"/>
                      <a:pt x="326726" y="352449"/>
                    </a:cubicBezTo>
                    <a:cubicBezTo>
                      <a:pt x="335976" y="349612"/>
                      <a:pt x="345511" y="345809"/>
                      <a:pt x="355329" y="340190"/>
                    </a:cubicBezTo>
                    <a:cubicBezTo>
                      <a:pt x="362310" y="336104"/>
                      <a:pt x="369574" y="331621"/>
                      <a:pt x="375760" y="325775"/>
                    </a:cubicBezTo>
                    <a:cubicBezTo>
                      <a:pt x="382003" y="319986"/>
                      <a:pt x="387905" y="313346"/>
                      <a:pt x="393240" y="305798"/>
                    </a:cubicBezTo>
                    <a:cubicBezTo>
                      <a:pt x="404874" y="291383"/>
                      <a:pt x="410777" y="274925"/>
                      <a:pt x="414409" y="259091"/>
                    </a:cubicBezTo>
                    <a:cubicBezTo>
                      <a:pt x="415601" y="253586"/>
                      <a:pt x="416452" y="248251"/>
                      <a:pt x="416963" y="243143"/>
                    </a:cubicBezTo>
                    <a:cubicBezTo>
                      <a:pt x="417417" y="237979"/>
                      <a:pt x="417303" y="232871"/>
                      <a:pt x="417076" y="227934"/>
                    </a:cubicBezTo>
                    <a:cubicBezTo>
                      <a:pt x="416622" y="218059"/>
                      <a:pt x="415374" y="208864"/>
                      <a:pt x="413955" y="199898"/>
                    </a:cubicBezTo>
                    <a:cubicBezTo>
                      <a:pt x="417417" y="197003"/>
                      <a:pt x="420481" y="193144"/>
                      <a:pt x="422695" y="188604"/>
                    </a:cubicBezTo>
                    <a:cubicBezTo>
                      <a:pt x="424795" y="184007"/>
                      <a:pt x="426270" y="178899"/>
                      <a:pt x="427178" y="173735"/>
                    </a:cubicBezTo>
                    <a:cubicBezTo>
                      <a:pt x="428938" y="163462"/>
                      <a:pt x="428086" y="153190"/>
                      <a:pt x="424908" y="146777"/>
                    </a:cubicBezTo>
                    <a:cubicBezTo>
                      <a:pt x="421787" y="140421"/>
                      <a:pt x="417076" y="136391"/>
                      <a:pt x="412025" y="132986"/>
                    </a:cubicBezTo>
                    <a:cubicBezTo>
                      <a:pt x="406974" y="129581"/>
                      <a:pt x="401639" y="126857"/>
                      <a:pt x="396815" y="123111"/>
                    </a:cubicBezTo>
                    <a:cubicBezTo>
                      <a:pt x="389324" y="117323"/>
                      <a:pt x="383081" y="109434"/>
                      <a:pt x="377519" y="100637"/>
                    </a:cubicBezTo>
                    <a:cubicBezTo>
                      <a:pt x="371787" y="91784"/>
                      <a:pt x="367304" y="82136"/>
                      <a:pt x="361515" y="72261"/>
                    </a:cubicBezTo>
                    <a:cubicBezTo>
                      <a:pt x="355953" y="62442"/>
                      <a:pt x="350448" y="52567"/>
                      <a:pt x="344546" y="43657"/>
                    </a:cubicBezTo>
                    <a:cubicBezTo>
                      <a:pt x="343071" y="41444"/>
                      <a:pt x="341595" y="39231"/>
                      <a:pt x="340006" y="37131"/>
                    </a:cubicBezTo>
                    <a:cubicBezTo>
                      <a:pt x="338303" y="35031"/>
                      <a:pt x="336601" y="32931"/>
                      <a:pt x="334898" y="31001"/>
                    </a:cubicBezTo>
                    <a:cubicBezTo>
                      <a:pt x="331436" y="27029"/>
                      <a:pt x="327861" y="23396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6" y="17835"/>
                      <a:pt x="190179" y="22091"/>
                      <a:pt x="180020" y="25723"/>
                    </a:cubicBezTo>
                    <a:cubicBezTo>
                      <a:pt x="170145" y="29356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2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1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2"/>
                      <a:pt x="9137" y="34350"/>
                      <a:pt x="8229" y="35201"/>
                    </a:cubicBezTo>
                    <a:cubicBezTo>
                      <a:pt x="6981" y="35712"/>
                      <a:pt x="5619" y="36053"/>
                      <a:pt x="4370" y="36336"/>
                    </a:cubicBezTo>
                    <a:cubicBezTo>
                      <a:pt x="3689" y="36393"/>
                      <a:pt x="3235" y="36677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1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9"/>
                      <a:pt x="61009" y="189058"/>
                    </a:cubicBezTo>
                    <a:cubicBezTo>
                      <a:pt x="60726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8"/>
                      <a:pt x="58626" y="252621"/>
                    </a:cubicBezTo>
                    <a:cubicBezTo>
                      <a:pt x="60726" y="282076"/>
                      <a:pt x="72757" y="310963"/>
                      <a:pt x="100623" y="32781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3" name="Google Shape;933;p13"/>
              <p:cNvSpPr/>
              <p:nvPr/>
            </p:nvSpPr>
            <p:spPr>
              <a:xfrm>
                <a:off x="5425076" y="6759351"/>
                <a:ext cx="428078" cy="384689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689" extrusionOk="0">
                    <a:moveTo>
                      <a:pt x="100623" y="327989"/>
                    </a:moveTo>
                    <a:cubicBezTo>
                      <a:pt x="104879" y="330542"/>
                      <a:pt x="109476" y="332869"/>
                      <a:pt x="114300" y="334969"/>
                    </a:cubicBezTo>
                    <a:cubicBezTo>
                      <a:pt x="119067" y="336842"/>
                      <a:pt x="124062" y="338431"/>
                      <a:pt x="129226" y="339907"/>
                    </a:cubicBezTo>
                    <a:cubicBezTo>
                      <a:pt x="139612" y="342801"/>
                      <a:pt x="150735" y="345185"/>
                      <a:pt x="161802" y="347398"/>
                    </a:cubicBezTo>
                    <a:cubicBezTo>
                      <a:pt x="183425" y="350974"/>
                      <a:pt x="205445" y="354662"/>
                      <a:pt x="221052" y="365219"/>
                    </a:cubicBezTo>
                    <a:cubicBezTo>
                      <a:pt x="231097" y="371915"/>
                      <a:pt x="237908" y="382131"/>
                      <a:pt x="252039" y="384401"/>
                    </a:cubicBezTo>
                    <a:cubicBezTo>
                      <a:pt x="259133" y="385536"/>
                      <a:pt x="269178" y="383266"/>
                      <a:pt x="278486" y="378555"/>
                    </a:cubicBezTo>
                    <a:cubicBezTo>
                      <a:pt x="287737" y="373902"/>
                      <a:pt x="295568" y="366013"/>
                      <a:pt x="298974" y="357840"/>
                    </a:cubicBezTo>
                    <a:cubicBezTo>
                      <a:pt x="307941" y="356535"/>
                      <a:pt x="317248" y="355060"/>
                      <a:pt x="326726" y="352449"/>
                    </a:cubicBezTo>
                    <a:cubicBezTo>
                      <a:pt x="335976" y="349612"/>
                      <a:pt x="345511" y="345809"/>
                      <a:pt x="355329" y="340190"/>
                    </a:cubicBezTo>
                    <a:cubicBezTo>
                      <a:pt x="362310" y="336104"/>
                      <a:pt x="369574" y="331621"/>
                      <a:pt x="375760" y="325775"/>
                    </a:cubicBezTo>
                    <a:cubicBezTo>
                      <a:pt x="382003" y="319986"/>
                      <a:pt x="387905" y="313346"/>
                      <a:pt x="393240" y="305798"/>
                    </a:cubicBezTo>
                    <a:cubicBezTo>
                      <a:pt x="404874" y="291383"/>
                      <a:pt x="410777" y="274925"/>
                      <a:pt x="414409" y="259091"/>
                    </a:cubicBezTo>
                    <a:cubicBezTo>
                      <a:pt x="415601" y="253586"/>
                      <a:pt x="416452" y="248251"/>
                      <a:pt x="416963" y="243143"/>
                    </a:cubicBezTo>
                    <a:cubicBezTo>
                      <a:pt x="417417" y="237979"/>
                      <a:pt x="417303" y="232871"/>
                      <a:pt x="417076" y="227934"/>
                    </a:cubicBezTo>
                    <a:cubicBezTo>
                      <a:pt x="416622" y="218059"/>
                      <a:pt x="415374" y="208864"/>
                      <a:pt x="413955" y="199898"/>
                    </a:cubicBezTo>
                    <a:cubicBezTo>
                      <a:pt x="417417" y="197003"/>
                      <a:pt x="420481" y="193144"/>
                      <a:pt x="422695" y="188604"/>
                    </a:cubicBezTo>
                    <a:cubicBezTo>
                      <a:pt x="424795" y="184007"/>
                      <a:pt x="426270" y="178899"/>
                      <a:pt x="427178" y="173735"/>
                    </a:cubicBezTo>
                    <a:cubicBezTo>
                      <a:pt x="428938" y="163462"/>
                      <a:pt x="428086" y="153190"/>
                      <a:pt x="424908" y="146777"/>
                    </a:cubicBezTo>
                    <a:cubicBezTo>
                      <a:pt x="421787" y="140421"/>
                      <a:pt x="417076" y="136391"/>
                      <a:pt x="412025" y="132986"/>
                    </a:cubicBezTo>
                    <a:cubicBezTo>
                      <a:pt x="406974" y="129581"/>
                      <a:pt x="401639" y="126857"/>
                      <a:pt x="396815" y="123111"/>
                    </a:cubicBezTo>
                    <a:cubicBezTo>
                      <a:pt x="389324" y="117323"/>
                      <a:pt x="383081" y="109434"/>
                      <a:pt x="377519" y="100637"/>
                    </a:cubicBezTo>
                    <a:cubicBezTo>
                      <a:pt x="371787" y="91784"/>
                      <a:pt x="367304" y="82136"/>
                      <a:pt x="361515" y="72261"/>
                    </a:cubicBezTo>
                    <a:cubicBezTo>
                      <a:pt x="355953" y="62442"/>
                      <a:pt x="350448" y="52567"/>
                      <a:pt x="344546" y="43657"/>
                    </a:cubicBezTo>
                    <a:cubicBezTo>
                      <a:pt x="343071" y="41444"/>
                      <a:pt x="341595" y="39231"/>
                      <a:pt x="340006" y="37131"/>
                    </a:cubicBezTo>
                    <a:cubicBezTo>
                      <a:pt x="338303" y="35031"/>
                      <a:pt x="336601" y="32931"/>
                      <a:pt x="334898" y="31001"/>
                    </a:cubicBezTo>
                    <a:cubicBezTo>
                      <a:pt x="331436" y="27029"/>
                      <a:pt x="327861" y="23396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6" y="17835"/>
                      <a:pt x="190179" y="22091"/>
                      <a:pt x="180020" y="25723"/>
                    </a:cubicBezTo>
                    <a:cubicBezTo>
                      <a:pt x="170145" y="29356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2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1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2"/>
                      <a:pt x="9137" y="34350"/>
                      <a:pt x="8229" y="35201"/>
                    </a:cubicBezTo>
                    <a:cubicBezTo>
                      <a:pt x="6981" y="35712"/>
                      <a:pt x="5619" y="36053"/>
                      <a:pt x="4370" y="36336"/>
                    </a:cubicBezTo>
                    <a:cubicBezTo>
                      <a:pt x="3689" y="36393"/>
                      <a:pt x="3235" y="36677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1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9"/>
                      <a:pt x="61009" y="189058"/>
                    </a:cubicBezTo>
                    <a:cubicBezTo>
                      <a:pt x="60726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8"/>
                      <a:pt x="58626" y="252621"/>
                    </a:cubicBezTo>
                    <a:cubicBezTo>
                      <a:pt x="60726" y="282076"/>
                      <a:pt x="72757" y="310963"/>
                      <a:pt x="100623" y="3278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4" name="Google Shape;934;p13"/>
              <p:cNvSpPr/>
              <p:nvPr/>
            </p:nvSpPr>
            <p:spPr>
              <a:xfrm>
                <a:off x="5425019" y="6759238"/>
                <a:ext cx="337622" cy="312267"/>
              </a:xfrm>
              <a:custGeom>
                <a:avLst/>
                <a:gdLst/>
                <a:ahLst/>
                <a:cxnLst/>
                <a:rect l="l" t="t" r="r" b="b"/>
                <a:pathLst>
                  <a:path w="337622" h="312267" extrusionOk="0">
                    <a:moveTo>
                      <a:pt x="126048" y="166413"/>
                    </a:moveTo>
                    <a:cubicBezTo>
                      <a:pt x="129226" y="163405"/>
                      <a:pt x="133312" y="162157"/>
                      <a:pt x="137399" y="161306"/>
                    </a:cubicBezTo>
                    <a:cubicBezTo>
                      <a:pt x="141541" y="160568"/>
                      <a:pt x="146309" y="160965"/>
                      <a:pt x="151587" y="162214"/>
                    </a:cubicBezTo>
                    <a:cubicBezTo>
                      <a:pt x="162143" y="164711"/>
                      <a:pt x="174799" y="170556"/>
                      <a:pt x="188306" y="178161"/>
                    </a:cubicBezTo>
                    <a:cubicBezTo>
                      <a:pt x="214980" y="193087"/>
                      <a:pt x="244775" y="216015"/>
                      <a:pt x="267873" y="234517"/>
                    </a:cubicBezTo>
                    <a:cubicBezTo>
                      <a:pt x="260722" y="219534"/>
                      <a:pt x="250564" y="205516"/>
                      <a:pt x="239951" y="192236"/>
                    </a:cubicBezTo>
                    <a:cubicBezTo>
                      <a:pt x="229224" y="178899"/>
                      <a:pt x="218385" y="166470"/>
                      <a:pt x="208339" y="154155"/>
                    </a:cubicBezTo>
                    <a:cubicBezTo>
                      <a:pt x="198464" y="141953"/>
                      <a:pt x="190065" y="130489"/>
                      <a:pt x="185184" y="119763"/>
                    </a:cubicBezTo>
                    <a:cubicBezTo>
                      <a:pt x="182914" y="114485"/>
                      <a:pt x="180871" y="109093"/>
                      <a:pt x="180077" y="103815"/>
                    </a:cubicBezTo>
                    <a:cubicBezTo>
                      <a:pt x="179282" y="98594"/>
                      <a:pt x="179623" y="93429"/>
                      <a:pt x="181439" y="88265"/>
                    </a:cubicBezTo>
                    <a:cubicBezTo>
                      <a:pt x="182006" y="81341"/>
                      <a:pt x="183652" y="75666"/>
                      <a:pt x="186433" y="70785"/>
                    </a:cubicBezTo>
                    <a:cubicBezTo>
                      <a:pt x="187114" y="69593"/>
                      <a:pt x="187908" y="68401"/>
                      <a:pt x="188703" y="67266"/>
                    </a:cubicBezTo>
                    <a:cubicBezTo>
                      <a:pt x="189384" y="66131"/>
                      <a:pt x="190122" y="64996"/>
                      <a:pt x="190916" y="63918"/>
                    </a:cubicBezTo>
                    <a:cubicBezTo>
                      <a:pt x="192505" y="61761"/>
                      <a:pt x="194435" y="59775"/>
                      <a:pt x="196535" y="57959"/>
                    </a:cubicBezTo>
                    <a:cubicBezTo>
                      <a:pt x="200735" y="54270"/>
                      <a:pt x="206126" y="51205"/>
                      <a:pt x="212085" y="48481"/>
                    </a:cubicBezTo>
                    <a:cubicBezTo>
                      <a:pt x="217704" y="45700"/>
                      <a:pt x="224230" y="43317"/>
                      <a:pt x="231438" y="41273"/>
                    </a:cubicBezTo>
                    <a:cubicBezTo>
                      <a:pt x="245796" y="37187"/>
                      <a:pt x="262879" y="34463"/>
                      <a:pt x="281096" y="33215"/>
                    </a:cubicBezTo>
                    <a:cubicBezTo>
                      <a:pt x="299314" y="31966"/>
                      <a:pt x="318383" y="32136"/>
                      <a:pt x="337622" y="34293"/>
                    </a:cubicBezTo>
                    <a:cubicBezTo>
                      <a:pt x="333309" y="29072"/>
                      <a:pt x="328826" y="24304"/>
                      <a:pt x="324115" y="20218"/>
                    </a:cubicBezTo>
                    <a:cubicBezTo>
                      <a:pt x="299655" y="-1007"/>
                      <a:pt x="268554" y="-3561"/>
                      <a:pt x="239780" y="3590"/>
                    </a:cubicBezTo>
                    <a:cubicBezTo>
                      <a:pt x="229054" y="6200"/>
                      <a:pt x="218895" y="9946"/>
                      <a:pt x="209077" y="13919"/>
                    </a:cubicBezTo>
                    <a:cubicBezTo>
                      <a:pt x="199145" y="17834"/>
                      <a:pt x="190179" y="22091"/>
                      <a:pt x="180020" y="25723"/>
                    </a:cubicBezTo>
                    <a:cubicBezTo>
                      <a:pt x="170145" y="29355"/>
                      <a:pt x="160440" y="32534"/>
                      <a:pt x="150792" y="34804"/>
                    </a:cubicBezTo>
                    <a:cubicBezTo>
                      <a:pt x="141087" y="37074"/>
                      <a:pt x="130531" y="38209"/>
                      <a:pt x="120373" y="38322"/>
                    </a:cubicBezTo>
                    <a:cubicBezTo>
                      <a:pt x="103006" y="38322"/>
                      <a:pt x="86037" y="35371"/>
                      <a:pt x="68103" y="30888"/>
                    </a:cubicBezTo>
                    <a:cubicBezTo>
                      <a:pt x="50396" y="26404"/>
                      <a:pt x="32746" y="20786"/>
                      <a:pt x="15380" y="14997"/>
                    </a:cubicBezTo>
                    <a:cubicBezTo>
                      <a:pt x="16175" y="16189"/>
                      <a:pt x="16969" y="17551"/>
                      <a:pt x="17366" y="18913"/>
                    </a:cubicBezTo>
                    <a:cubicBezTo>
                      <a:pt x="17366" y="20105"/>
                      <a:pt x="17253" y="21297"/>
                      <a:pt x="17196" y="22602"/>
                    </a:cubicBezTo>
                    <a:cubicBezTo>
                      <a:pt x="17366" y="24021"/>
                      <a:pt x="16175" y="24872"/>
                      <a:pt x="15664" y="26007"/>
                    </a:cubicBezTo>
                    <a:cubicBezTo>
                      <a:pt x="15323" y="26575"/>
                      <a:pt x="14983" y="27142"/>
                      <a:pt x="14699" y="27710"/>
                    </a:cubicBezTo>
                    <a:cubicBezTo>
                      <a:pt x="14302" y="28220"/>
                      <a:pt x="13564" y="28561"/>
                      <a:pt x="13053" y="29015"/>
                    </a:cubicBezTo>
                    <a:cubicBezTo>
                      <a:pt x="12713" y="29639"/>
                      <a:pt x="12429" y="30207"/>
                      <a:pt x="12202" y="30888"/>
                    </a:cubicBezTo>
                    <a:lnTo>
                      <a:pt x="11805" y="31853"/>
                    </a:lnTo>
                    <a:cubicBezTo>
                      <a:pt x="11805" y="31853"/>
                      <a:pt x="11294" y="32307"/>
                      <a:pt x="11067" y="32534"/>
                    </a:cubicBezTo>
                    <a:cubicBezTo>
                      <a:pt x="10045" y="33441"/>
                      <a:pt x="9137" y="34350"/>
                      <a:pt x="8229" y="35201"/>
                    </a:cubicBezTo>
                    <a:cubicBezTo>
                      <a:pt x="6981" y="35712"/>
                      <a:pt x="5619" y="36052"/>
                      <a:pt x="4370" y="36336"/>
                    </a:cubicBezTo>
                    <a:cubicBezTo>
                      <a:pt x="3689" y="36393"/>
                      <a:pt x="3235" y="36676"/>
                      <a:pt x="2384" y="36506"/>
                    </a:cubicBezTo>
                    <a:cubicBezTo>
                      <a:pt x="1589" y="36336"/>
                      <a:pt x="795" y="36166"/>
                      <a:pt x="0" y="35882"/>
                    </a:cubicBezTo>
                    <a:cubicBezTo>
                      <a:pt x="10840" y="50581"/>
                      <a:pt x="21623" y="65564"/>
                      <a:pt x="31271" y="81000"/>
                    </a:cubicBezTo>
                    <a:cubicBezTo>
                      <a:pt x="40862" y="96324"/>
                      <a:pt x="49602" y="112555"/>
                      <a:pt x="54596" y="128616"/>
                    </a:cubicBezTo>
                    <a:cubicBezTo>
                      <a:pt x="57661" y="138321"/>
                      <a:pt x="59590" y="148253"/>
                      <a:pt x="60612" y="158582"/>
                    </a:cubicBezTo>
                    <a:cubicBezTo>
                      <a:pt x="61634" y="168797"/>
                      <a:pt x="61407" y="178558"/>
                      <a:pt x="61009" y="189058"/>
                    </a:cubicBezTo>
                    <a:cubicBezTo>
                      <a:pt x="60725" y="194393"/>
                      <a:pt x="60442" y="199671"/>
                      <a:pt x="60158" y="204892"/>
                    </a:cubicBezTo>
                    <a:cubicBezTo>
                      <a:pt x="59761" y="210113"/>
                      <a:pt x="59363" y="215278"/>
                      <a:pt x="58966" y="220442"/>
                    </a:cubicBezTo>
                    <a:cubicBezTo>
                      <a:pt x="58228" y="230885"/>
                      <a:pt x="57831" y="241667"/>
                      <a:pt x="58626" y="252621"/>
                    </a:cubicBezTo>
                    <a:cubicBezTo>
                      <a:pt x="60215" y="274357"/>
                      <a:pt x="67082" y="295753"/>
                      <a:pt x="81894" y="312268"/>
                    </a:cubicBezTo>
                    <a:cubicBezTo>
                      <a:pt x="82235" y="295867"/>
                      <a:pt x="83200" y="280203"/>
                      <a:pt x="84902" y="265901"/>
                    </a:cubicBezTo>
                    <a:cubicBezTo>
                      <a:pt x="86378" y="250975"/>
                      <a:pt x="88478" y="237184"/>
                      <a:pt x="91713" y="225209"/>
                    </a:cubicBezTo>
                    <a:cubicBezTo>
                      <a:pt x="93415" y="219307"/>
                      <a:pt x="94891" y="212951"/>
                      <a:pt x="96990" y="207559"/>
                    </a:cubicBezTo>
                    <a:cubicBezTo>
                      <a:pt x="98977" y="201940"/>
                      <a:pt x="101588" y="197117"/>
                      <a:pt x="104255" y="192236"/>
                    </a:cubicBezTo>
                    <a:cubicBezTo>
                      <a:pt x="109419" y="182020"/>
                      <a:pt x="116854" y="174245"/>
                      <a:pt x="125934" y="166186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5" name="Google Shape;935;p13"/>
              <p:cNvSpPr/>
              <p:nvPr/>
            </p:nvSpPr>
            <p:spPr>
              <a:xfrm>
                <a:off x="5441648" y="6778378"/>
                <a:ext cx="301470" cy="115434"/>
              </a:xfrm>
              <a:custGeom>
                <a:avLst/>
                <a:gdLst/>
                <a:ahLst/>
                <a:cxnLst/>
                <a:rect l="l" t="t" r="r" b="b"/>
                <a:pathLst>
                  <a:path w="301470" h="115434" extrusionOk="0">
                    <a:moveTo>
                      <a:pt x="299541" y="115435"/>
                    </a:moveTo>
                    <a:cubicBezTo>
                      <a:pt x="261460" y="100849"/>
                      <a:pt x="222244" y="87456"/>
                      <a:pt x="184333" y="74460"/>
                    </a:cubicBezTo>
                    <a:cubicBezTo>
                      <a:pt x="123154" y="53518"/>
                      <a:pt x="59931" y="31895"/>
                      <a:pt x="0" y="4881"/>
                    </a:cubicBezTo>
                    <a:lnTo>
                      <a:pt x="2213" y="0"/>
                    </a:lnTo>
                    <a:cubicBezTo>
                      <a:pt x="61860" y="26901"/>
                      <a:pt x="125026" y="48467"/>
                      <a:pt x="186036" y="69409"/>
                    </a:cubicBezTo>
                    <a:cubicBezTo>
                      <a:pt x="224003" y="82405"/>
                      <a:pt x="263276" y="95855"/>
                      <a:pt x="301471" y="110441"/>
                    </a:cubicBezTo>
                    <a:lnTo>
                      <a:pt x="299541" y="1154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6" name="Google Shape;936;p13"/>
              <p:cNvSpPr/>
              <p:nvPr/>
            </p:nvSpPr>
            <p:spPr>
              <a:xfrm>
                <a:off x="5432681" y="6781386"/>
                <a:ext cx="278542" cy="212425"/>
              </a:xfrm>
              <a:custGeom>
                <a:avLst/>
                <a:gdLst/>
                <a:ahLst/>
                <a:cxnLst/>
                <a:rect l="l" t="t" r="r" b="b"/>
                <a:pathLst>
                  <a:path w="278542" h="212425" extrusionOk="0">
                    <a:moveTo>
                      <a:pt x="275421" y="212426"/>
                    </a:moveTo>
                    <a:cubicBezTo>
                      <a:pt x="234502" y="182687"/>
                      <a:pt x="193924" y="151076"/>
                      <a:pt x="154708" y="120486"/>
                    </a:cubicBezTo>
                    <a:cubicBezTo>
                      <a:pt x="104595" y="81440"/>
                      <a:pt x="52780" y="41032"/>
                      <a:pt x="0" y="4427"/>
                    </a:cubicBezTo>
                    <a:lnTo>
                      <a:pt x="3065" y="0"/>
                    </a:lnTo>
                    <a:cubicBezTo>
                      <a:pt x="55958" y="36719"/>
                      <a:pt x="107830" y="77127"/>
                      <a:pt x="158000" y="116230"/>
                    </a:cubicBezTo>
                    <a:cubicBezTo>
                      <a:pt x="197216" y="146763"/>
                      <a:pt x="237737" y="178374"/>
                      <a:pt x="278543" y="208056"/>
                    </a:cubicBezTo>
                    <a:lnTo>
                      <a:pt x="275364" y="21242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13"/>
              <p:cNvSpPr/>
              <p:nvPr/>
            </p:nvSpPr>
            <p:spPr>
              <a:xfrm>
                <a:off x="5428424" y="6790466"/>
                <a:ext cx="140576" cy="183538"/>
              </a:xfrm>
              <a:custGeom>
                <a:avLst/>
                <a:gdLst/>
                <a:ahLst/>
                <a:cxnLst/>
                <a:rect l="l" t="t" r="r" b="b"/>
                <a:pathLst>
                  <a:path w="140576" h="183538" extrusionOk="0">
                    <a:moveTo>
                      <a:pt x="136263" y="183538"/>
                    </a:moveTo>
                    <a:cubicBezTo>
                      <a:pt x="125934" y="169293"/>
                      <a:pt x="115662" y="154765"/>
                      <a:pt x="105390" y="140293"/>
                    </a:cubicBezTo>
                    <a:cubicBezTo>
                      <a:pt x="72246" y="93472"/>
                      <a:pt x="37968" y="45118"/>
                      <a:pt x="0" y="3632"/>
                    </a:cubicBezTo>
                    <a:lnTo>
                      <a:pt x="3973" y="0"/>
                    </a:lnTo>
                    <a:cubicBezTo>
                      <a:pt x="42167" y="41713"/>
                      <a:pt x="76559" y="90237"/>
                      <a:pt x="109760" y="137171"/>
                    </a:cubicBezTo>
                    <a:cubicBezTo>
                      <a:pt x="120032" y="151643"/>
                      <a:pt x="130248" y="166115"/>
                      <a:pt x="140577" y="180360"/>
                    </a:cubicBezTo>
                    <a:lnTo>
                      <a:pt x="136207" y="18353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13"/>
              <p:cNvSpPr/>
              <p:nvPr/>
            </p:nvSpPr>
            <p:spPr>
              <a:xfrm>
                <a:off x="5431659" y="6788934"/>
                <a:ext cx="110611" cy="117535"/>
              </a:xfrm>
              <a:custGeom>
                <a:avLst/>
                <a:gdLst/>
                <a:ahLst/>
                <a:cxnLst/>
                <a:rect l="l" t="t" r="r" b="b"/>
                <a:pathLst>
                  <a:path w="110611" h="117535" extrusionOk="0">
                    <a:moveTo>
                      <a:pt x="106639" y="117478"/>
                    </a:moveTo>
                    <a:cubicBezTo>
                      <a:pt x="99204" y="109363"/>
                      <a:pt x="91826" y="101133"/>
                      <a:pt x="84391" y="92904"/>
                    </a:cubicBezTo>
                    <a:cubicBezTo>
                      <a:pt x="57207" y="62769"/>
                      <a:pt x="29114" y="31611"/>
                      <a:pt x="0" y="3916"/>
                    </a:cubicBezTo>
                    <a:lnTo>
                      <a:pt x="3689" y="0"/>
                    </a:lnTo>
                    <a:cubicBezTo>
                      <a:pt x="32973" y="27809"/>
                      <a:pt x="61123" y="59079"/>
                      <a:pt x="88364" y="89329"/>
                    </a:cubicBezTo>
                    <a:cubicBezTo>
                      <a:pt x="95799" y="97558"/>
                      <a:pt x="103177" y="105787"/>
                      <a:pt x="110611" y="113903"/>
                    </a:cubicBezTo>
                    <a:lnTo>
                      <a:pt x="106639" y="1175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13"/>
              <p:cNvSpPr/>
              <p:nvPr/>
            </p:nvSpPr>
            <p:spPr>
              <a:xfrm>
                <a:off x="5433816" y="6778945"/>
                <a:ext cx="87683" cy="48466"/>
              </a:xfrm>
              <a:custGeom>
                <a:avLst/>
                <a:gdLst/>
                <a:ahLst/>
                <a:cxnLst/>
                <a:rect l="l" t="t" r="r" b="b"/>
                <a:pathLst>
                  <a:path w="87683" h="48466" extrusionOk="0">
                    <a:moveTo>
                      <a:pt x="85470" y="48467"/>
                    </a:moveTo>
                    <a:cubicBezTo>
                      <a:pt x="56469" y="35187"/>
                      <a:pt x="27752" y="20431"/>
                      <a:pt x="0" y="4654"/>
                    </a:cubicBezTo>
                    <a:lnTo>
                      <a:pt x="2667" y="0"/>
                    </a:lnTo>
                    <a:cubicBezTo>
                      <a:pt x="30249" y="15664"/>
                      <a:pt x="58853" y="30363"/>
                      <a:pt x="87683" y="43586"/>
                    </a:cubicBezTo>
                    <a:lnTo>
                      <a:pt x="85413" y="48467"/>
                    </a:lnTo>
                    <a:close/>
                  </a:path>
                </a:pathLst>
              </a:custGeom>
              <a:solidFill>
                <a:srgbClr val="500B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13"/>
              <p:cNvSpPr/>
              <p:nvPr/>
            </p:nvSpPr>
            <p:spPr>
              <a:xfrm>
                <a:off x="5498003" y="6972529"/>
                <a:ext cx="42394" cy="88591"/>
              </a:xfrm>
              <a:custGeom>
                <a:avLst/>
                <a:gdLst/>
                <a:ahLst/>
                <a:cxnLst/>
                <a:rect l="l" t="t" r="r" b="b"/>
                <a:pathLst>
                  <a:path w="42394" h="88591" extrusionOk="0">
                    <a:moveTo>
                      <a:pt x="38876" y="88591"/>
                    </a:moveTo>
                    <a:cubicBezTo>
                      <a:pt x="11351" y="64755"/>
                      <a:pt x="2554" y="27525"/>
                      <a:pt x="0" y="511"/>
                    </a:cubicBezTo>
                    <a:lnTo>
                      <a:pt x="5335" y="0"/>
                    </a:lnTo>
                    <a:cubicBezTo>
                      <a:pt x="7775" y="26050"/>
                      <a:pt x="16231" y="61861"/>
                      <a:pt x="42394" y="84505"/>
                    </a:cubicBezTo>
                    <a:lnTo>
                      <a:pt x="38876" y="8859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13"/>
              <p:cNvSpPr/>
              <p:nvPr/>
            </p:nvSpPr>
            <p:spPr>
              <a:xfrm>
                <a:off x="5641077" y="6778596"/>
                <a:ext cx="114640" cy="38430"/>
              </a:xfrm>
              <a:custGeom>
                <a:avLst/>
                <a:gdLst/>
                <a:ahLst/>
                <a:cxnLst/>
                <a:rect l="l" t="t" r="r" b="b"/>
                <a:pathLst>
                  <a:path w="114640" h="38430" extrusionOk="0">
                    <a:moveTo>
                      <a:pt x="110498" y="38374"/>
                    </a:moveTo>
                    <a:cubicBezTo>
                      <a:pt x="103801" y="30372"/>
                      <a:pt x="95912" y="23732"/>
                      <a:pt x="87172" y="18624"/>
                    </a:cubicBezTo>
                    <a:cubicBezTo>
                      <a:pt x="79000" y="13913"/>
                      <a:pt x="69636" y="10338"/>
                      <a:pt x="59420" y="8125"/>
                    </a:cubicBezTo>
                    <a:cubicBezTo>
                      <a:pt x="41713" y="4209"/>
                      <a:pt x="22077" y="4492"/>
                      <a:pt x="1078" y="8862"/>
                    </a:cubicBezTo>
                    <a:lnTo>
                      <a:pt x="0" y="3584"/>
                    </a:lnTo>
                    <a:cubicBezTo>
                      <a:pt x="21736" y="-956"/>
                      <a:pt x="42167" y="-1183"/>
                      <a:pt x="60612" y="2903"/>
                    </a:cubicBezTo>
                    <a:cubicBezTo>
                      <a:pt x="71395" y="5287"/>
                      <a:pt x="81213" y="9033"/>
                      <a:pt x="89896" y="14027"/>
                    </a:cubicBezTo>
                    <a:cubicBezTo>
                      <a:pt x="99204" y="19475"/>
                      <a:pt x="107546" y="26512"/>
                      <a:pt x="114641" y="34969"/>
                    </a:cubicBezTo>
                    <a:lnTo>
                      <a:pt x="110498" y="3843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2" name="Google Shape;942;p13"/>
              <p:cNvSpPr/>
              <p:nvPr/>
            </p:nvSpPr>
            <p:spPr>
              <a:xfrm>
                <a:off x="5118023" y="6796823"/>
                <a:ext cx="375558" cy="463450"/>
              </a:xfrm>
              <a:custGeom>
                <a:avLst/>
                <a:gdLst/>
                <a:ahLst/>
                <a:cxnLst/>
                <a:rect l="l" t="t" r="r" b="b"/>
                <a:pathLst>
                  <a:path w="375558" h="463450" extrusionOk="0">
                    <a:moveTo>
                      <a:pt x="7341" y="185638"/>
                    </a:moveTo>
                    <a:cubicBezTo>
                      <a:pt x="5185" y="195173"/>
                      <a:pt x="4731" y="205445"/>
                      <a:pt x="5015" y="216398"/>
                    </a:cubicBezTo>
                    <a:cubicBezTo>
                      <a:pt x="5185" y="221846"/>
                      <a:pt x="5525" y="227408"/>
                      <a:pt x="5923" y="233027"/>
                    </a:cubicBezTo>
                    <a:cubicBezTo>
                      <a:pt x="6320" y="238702"/>
                      <a:pt x="7285" y="243980"/>
                      <a:pt x="7966" y="249542"/>
                    </a:cubicBezTo>
                    <a:cubicBezTo>
                      <a:pt x="9498" y="260495"/>
                      <a:pt x="10974" y="271505"/>
                      <a:pt x="11484" y="282061"/>
                    </a:cubicBezTo>
                    <a:cubicBezTo>
                      <a:pt x="11938" y="292617"/>
                      <a:pt x="11882" y="302209"/>
                      <a:pt x="9214" y="311289"/>
                    </a:cubicBezTo>
                    <a:cubicBezTo>
                      <a:pt x="5866" y="322980"/>
                      <a:pt x="-1739" y="332571"/>
                      <a:pt x="361" y="346873"/>
                    </a:cubicBezTo>
                    <a:cubicBezTo>
                      <a:pt x="928" y="350448"/>
                      <a:pt x="2461" y="354478"/>
                      <a:pt x="4788" y="358564"/>
                    </a:cubicBezTo>
                    <a:cubicBezTo>
                      <a:pt x="5979" y="360607"/>
                      <a:pt x="7285" y="362650"/>
                      <a:pt x="8817" y="364637"/>
                    </a:cubicBezTo>
                    <a:cubicBezTo>
                      <a:pt x="10406" y="366566"/>
                      <a:pt x="12165" y="368382"/>
                      <a:pt x="14038" y="370141"/>
                    </a:cubicBezTo>
                    <a:cubicBezTo>
                      <a:pt x="21586" y="377179"/>
                      <a:pt x="31178" y="382741"/>
                      <a:pt x="40031" y="383479"/>
                    </a:cubicBezTo>
                    <a:cubicBezTo>
                      <a:pt x="42017" y="387565"/>
                      <a:pt x="44004" y="391878"/>
                      <a:pt x="46331" y="395907"/>
                    </a:cubicBezTo>
                    <a:cubicBezTo>
                      <a:pt x="48657" y="399937"/>
                      <a:pt x="51155" y="403909"/>
                      <a:pt x="53936" y="407939"/>
                    </a:cubicBezTo>
                    <a:cubicBezTo>
                      <a:pt x="59441" y="415998"/>
                      <a:pt x="66024" y="424000"/>
                      <a:pt x="74366" y="431775"/>
                    </a:cubicBezTo>
                    <a:cubicBezTo>
                      <a:pt x="80269" y="437564"/>
                      <a:pt x="87249" y="442104"/>
                      <a:pt x="94627" y="446474"/>
                    </a:cubicBezTo>
                    <a:cubicBezTo>
                      <a:pt x="102062" y="450730"/>
                      <a:pt x="110234" y="454419"/>
                      <a:pt x="119088" y="457257"/>
                    </a:cubicBezTo>
                    <a:cubicBezTo>
                      <a:pt x="123401" y="458960"/>
                      <a:pt x="127828" y="460151"/>
                      <a:pt x="132198" y="460946"/>
                    </a:cubicBezTo>
                    <a:cubicBezTo>
                      <a:pt x="136568" y="461797"/>
                      <a:pt x="140881" y="462421"/>
                      <a:pt x="145194" y="462876"/>
                    </a:cubicBezTo>
                    <a:cubicBezTo>
                      <a:pt x="153764" y="463670"/>
                      <a:pt x="162163" y="463613"/>
                      <a:pt x="170279" y="462876"/>
                    </a:cubicBezTo>
                    <a:cubicBezTo>
                      <a:pt x="175897" y="462478"/>
                      <a:pt x="181232" y="461400"/>
                      <a:pt x="186283" y="460038"/>
                    </a:cubicBezTo>
                    <a:cubicBezTo>
                      <a:pt x="191334" y="458732"/>
                      <a:pt x="196158" y="457200"/>
                      <a:pt x="200755" y="455498"/>
                    </a:cubicBezTo>
                    <a:cubicBezTo>
                      <a:pt x="209949" y="452092"/>
                      <a:pt x="218348" y="448120"/>
                      <a:pt x="226350" y="444034"/>
                    </a:cubicBezTo>
                    <a:cubicBezTo>
                      <a:pt x="241617" y="453511"/>
                      <a:pt x="269937" y="447836"/>
                      <a:pt x="279812" y="437904"/>
                    </a:cubicBezTo>
                    <a:cubicBezTo>
                      <a:pt x="289857" y="427348"/>
                      <a:pt x="289346" y="415146"/>
                      <a:pt x="293546" y="403626"/>
                    </a:cubicBezTo>
                    <a:cubicBezTo>
                      <a:pt x="296724" y="394715"/>
                      <a:pt x="302286" y="386429"/>
                      <a:pt x="308869" y="378484"/>
                    </a:cubicBezTo>
                    <a:cubicBezTo>
                      <a:pt x="312161" y="374511"/>
                      <a:pt x="315793" y="370596"/>
                      <a:pt x="319482" y="366736"/>
                    </a:cubicBezTo>
                    <a:cubicBezTo>
                      <a:pt x="323227" y="362707"/>
                      <a:pt x="327030" y="358564"/>
                      <a:pt x="330889" y="354478"/>
                    </a:cubicBezTo>
                    <a:cubicBezTo>
                      <a:pt x="338551" y="346249"/>
                      <a:pt x="346212" y="338020"/>
                      <a:pt x="352909" y="329733"/>
                    </a:cubicBezTo>
                    <a:cubicBezTo>
                      <a:pt x="359549" y="321164"/>
                      <a:pt x="365168" y="311970"/>
                      <a:pt x="369027" y="302946"/>
                    </a:cubicBezTo>
                    <a:cubicBezTo>
                      <a:pt x="381853" y="273548"/>
                      <a:pt x="374362" y="242164"/>
                      <a:pt x="358925" y="217704"/>
                    </a:cubicBezTo>
                    <a:cubicBezTo>
                      <a:pt x="347177" y="198805"/>
                      <a:pt x="332365" y="183652"/>
                      <a:pt x="319539" y="167591"/>
                    </a:cubicBezTo>
                    <a:cubicBezTo>
                      <a:pt x="306485" y="150849"/>
                      <a:pt x="295646" y="134731"/>
                      <a:pt x="289119" y="114640"/>
                    </a:cubicBezTo>
                    <a:cubicBezTo>
                      <a:pt x="283614" y="98125"/>
                      <a:pt x="281174" y="80645"/>
                      <a:pt x="279868" y="62769"/>
                    </a:cubicBezTo>
                    <a:cubicBezTo>
                      <a:pt x="278620" y="44608"/>
                      <a:pt x="278449" y="25993"/>
                      <a:pt x="278563" y="7661"/>
                    </a:cubicBezTo>
                    <a:cubicBezTo>
                      <a:pt x="277541" y="8740"/>
                      <a:pt x="276406" y="9705"/>
                      <a:pt x="275215" y="10613"/>
                    </a:cubicBezTo>
                    <a:cubicBezTo>
                      <a:pt x="274590" y="11180"/>
                      <a:pt x="274023" y="11237"/>
                      <a:pt x="273399" y="11294"/>
                    </a:cubicBezTo>
                    <a:cubicBezTo>
                      <a:pt x="272774" y="11407"/>
                      <a:pt x="272207" y="11464"/>
                      <a:pt x="271582" y="11577"/>
                    </a:cubicBezTo>
                    <a:cubicBezTo>
                      <a:pt x="270958" y="11691"/>
                      <a:pt x="270277" y="11748"/>
                      <a:pt x="269653" y="11861"/>
                    </a:cubicBezTo>
                    <a:cubicBezTo>
                      <a:pt x="268972" y="11918"/>
                      <a:pt x="268461" y="11464"/>
                      <a:pt x="267837" y="11294"/>
                    </a:cubicBezTo>
                    <a:cubicBezTo>
                      <a:pt x="267269" y="11067"/>
                      <a:pt x="266645" y="10896"/>
                      <a:pt x="266021" y="10726"/>
                    </a:cubicBezTo>
                    <a:cubicBezTo>
                      <a:pt x="265453" y="10499"/>
                      <a:pt x="264715" y="10613"/>
                      <a:pt x="264261" y="9989"/>
                    </a:cubicBezTo>
                    <a:cubicBezTo>
                      <a:pt x="258983" y="9818"/>
                      <a:pt x="254613" y="5789"/>
                      <a:pt x="254159" y="0"/>
                    </a:cubicBezTo>
                    <a:cubicBezTo>
                      <a:pt x="243547" y="14812"/>
                      <a:pt x="232593" y="29625"/>
                      <a:pt x="220959" y="43472"/>
                    </a:cubicBezTo>
                    <a:cubicBezTo>
                      <a:pt x="209325" y="57320"/>
                      <a:pt x="196953" y="70146"/>
                      <a:pt x="182651" y="80532"/>
                    </a:cubicBezTo>
                    <a:cubicBezTo>
                      <a:pt x="174422" y="86321"/>
                      <a:pt x="165682" y="91088"/>
                      <a:pt x="156261" y="95118"/>
                    </a:cubicBezTo>
                    <a:cubicBezTo>
                      <a:pt x="151550" y="97161"/>
                      <a:pt x="146726" y="99033"/>
                      <a:pt x="141789" y="100736"/>
                    </a:cubicBezTo>
                    <a:cubicBezTo>
                      <a:pt x="137022" y="102268"/>
                      <a:pt x="132198" y="103631"/>
                      <a:pt x="127203" y="104993"/>
                    </a:cubicBezTo>
                    <a:cubicBezTo>
                      <a:pt x="116874" y="107660"/>
                      <a:pt x="106602" y="110271"/>
                      <a:pt x="96500" y="112825"/>
                    </a:cubicBezTo>
                    <a:cubicBezTo>
                      <a:pt x="86398" y="115265"/>
                      <a:pt x="76126" y="118159"/>
                      <a:pt x="66024" y="122245"/>
                    </a:cubicBezTo>
                    <a:cubicBezTo>
                      <a:pt x="38783" y="133255"/>
                      <a:pt x="15003" y="153686"/>
                      <a:pt x="7285" y="18563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3" name="Google Shape;943;p13"/>
              <p:cNvSpPr/>
              <p:nvPr/>
            </p:nvSpPr>
            <p:spPr>
              <a:xfrm>
                <a:off x="5118023" y="6796823"/>
                <a:ext cx="375558" cy="463450"/>
              </a:xfrm>
              <a:custGeom>
                <a:avLst/>
                <a:gdLst/>
                <a:ahLst/>
                <a:cxnLst/>
                <a:rect l="l" t="t" r="r" b="b"/>
                <a:pathLst>
                  <a:path w="375558" h="463450" extrusionOk="0">
                    <a:moveTo>
                      <a:pt x="7341" y="185638"/>
                    </a:moveTo>
                    <a:cubicBezTo>
                      <a:pt x="5185" y="195173"/>
                      <a:pt x="4731" y="205445"/>
                      <a:pt x="5015" y="216398"/>
                    </a:cubicBezTo>
                    <a:cubicBezTo>
                      <a:pt x="5185" y="221846"/>
                      <a:pt x="5525" y="227408"/>
                      <a:pt x="5923" y="233027"/>
                    </a:cubicBezTo>
                    <a:cubicBezTo>
                      <a:pt x="6320" y="238702"/>
                      <a:pt x="7285" y="243980"/>
                      <a:pt x="7966" y="249542"/>
                    </a:cubicBezTo>
                    <a:cubicBezTo>
                      <a:pt x="9498" y="260495"/>
                      <a:pt x="10974" y="271505"/>
                      <a:pt x="11484" y="282061"/>
                    </a:cubicBezTo>
                    <a:cubicBezTo>
                      <a:pt x="11938" y="292617"/>
                      <a:pt x="11882" y="302209"/>
                      <a:pt x="9214" y="311289"/>
                    </a:cubicBezTo>
                    <a:cubicBezTo>
                      <a:pt x="5866" y="322980"/>
                      <a:pt x="-1739" y="332571"/>
                      <a:pt x="361" y="346873"/>
                    </a:cubicBezTo>
                    <a:cubicBezTo>
                      <a:pt x="928" y="350448"/>
                      <a:pt x="2461" y="354478"/>
                      <a:pt x="4788" y="358564"/>
                    </a:cubicBezTo>
                    <a:cubicBezTo>
                      <a:pt x="5979" y="360607"/>
                      <a:pt x="7285" y="362650"/>
                      <a:pt x="8817" y="364637"/>
                    </a:cubicBezTo>
                    <a:cubicBezTo>
                      <a:pt x="10406" y="366566"/>
                      <a:pt x="12165" y="368382"/>
                      <a:pt x="14038" y="370141"/>
                    </a:cubicBezTo>
                    <a:cubicBezTo>
                      <a:pt x="21586" y="377179"/>
                      <a:pt x="31178" y="382741"/>
                      <a:pt x="40031" y="383479"/>
                    </a:cubicBezTo>
                    <a:cubicBezTo>
                      <a:pt x="42017" y="387565"/>
                      <a:pt x="44004" y="391878"/>
                      <a:pt x="46331" y="395907"/>
                    </a:cubicBezTo>
                    <a:cubicBezTo>
                      <a:pt x="48657" y="399937"/>
                      <a:pt x="51155" y="403909"/>
                      <a:pt x="53936" y="407939"/>
                    </a:cubicBezTo>
                    <a:cubicBezTo>
                      <a:pt x="59441" y="415998"/>
                      <a:pt x="66024" y="424000"/>
                      <a:pt x="74366" y="431775"/>
                    </a:cubicBezTo>
                    <a:cubicBezTo>
                      <a:pt x="80269" y="437564"/>
                      <a:pt x="87249" y="442104"/>
                      <a:pt x="94627" y="446474"/>
                    </a:cubicBezTo>
                    <a:cubicBezTo>
                      <a:pt x="102062" y="450730"/>
                      <a:pt x="110234" y="454419"/>
                      <a:pt x="119088" y="457257"/>
                    </a:cubicBezTo>
                    <a:cubicBezTo>
                      <a:pt x="123401" y="458960"/>
                      <a:pt x="127828" y="460151"/>
                      <a:pt x="132198" y="460946"/>
                    </a:cubicBezTo>
                    <a:cubicBezTo>
                      <a:pt x="136568" y="461797"/>
                      <a:pt x="140881" y="462421"/>
                      <a:pt x="145194" y="462876"/>
                    </a:cubicBezTo>
                    <a:cubicBezTo>
                      <a:pt x="153764" y="463670"/>
                      <a:pt x="162163" y="463613"/>
                      <a:pt x="170279" y="462876"/>
                    </a:cubicBezTo>
                    <a:cubicBezTo>
                      <a:pt x="175897" y="462478"/>
                      <a:pt x="181232" y="461400"/>
                      <a:pt x="186283" y="460038"/>
                    </a:cubicBezTo>
                    <a:cubicBezTo>
                      <a:pt x="191334" y="458732"/>
                      <a:pt x="196158" y="457200"/>
                      <a:pt x="200755" y="455498"/>
                    </a:cubicBezTo>
                    <a:cubicBezTo>
                      <a:pt x="209949" y="452092"/>
                      <a:pt x="218348" y="448120"/>
                      <a:pt x="226350" y="444034"/>
                    </a:cubicBezTo>
                    <a:cubicBezTo>
                      <a:pt x="241617" y="453511"/>
                      <a:pt x="269937" y="447836"/>
                      <a:pt x="279812" y="437904"/>
                    </a:cubicBezTo>
                    <a:cubicBezTo>
                      <a:pt x="289857" y="427348"/>
                      <a:pt x="289346" y="415146"/>
                      <a:pt x="293546" y="403626"/>
                    </a:cubicBezTo>
                    <a:cubicBezTo>
                      <a:pt x="296724" y="394715"/>
                      <a:pt x="302286" y="386429"/>
                      <a:pt x="308869" y="378484"/>
                    </a:cubicBezTo>
                    <a:cubicBezTo>
                      <a:pt x="312161" y="374511"/>
                      <a:pt x="315793" y="370596"/>
                      <a:pt x="319482" y="366736"/>
                    </a:cubicBezTo>
                    <a:cubicBezTo>
                      <a:pt x="323227" y="362707"/>
                      <a:pt x="327030" y="358564"/>
                      <a:pt x="330889" y="354478"/>
                    </a:cubicBezTo>
                    <a:cubicBezTo>
                      <a:pt x="338551" y="346249"/>
                      <a:pt x="346212" y="338020"/>
                      <a:pt x="352909" y="329733"/>
                    </a:cubicBezTo>
                    <a:cubicBezTo>
                      <a:pt x="359549" y="321164"/>
                      <a:pt x="365168" y="311970"/>
                      <a:pt x="369027" y="302946"/>
                    </a:cubicBezTo>
                    <a:cubicBezTo>
                      <a:pt x="381853" y="273548"/>
                      <a:pt x="374362" y="242164"/>
                      <a:pt x="358925" y="217704"/>
                    </a:cubicBezTo>
                    <a:cubicBezTo>
                      <a:pt x="347177" y="198805"/>
                      <a:pt x="332365" y="183652"/>
                      <a:pt x="319539" y="167591"/>
                    </a:cubicBezTo>
                    <a:cubicBezTo>
                      <a:pt x="306485" y="150849"/>
                      <a:pt x="295646" y="134731"/>
                      <a:pt x="289119" y="114640"/>
                    </a:cubicBezTo>
                    <a:cubicBezTo>
                      <a:pt x="283614" y="98125"/>
                      <a:pt x="281174" y="80645"/>
                      <a:pt x="279868" y="62769"/>
                    </a:cubicBezTo>
                    <a:cubicBezTo>
                      <a:pt x="278620" y="44608"/>
                      <a:pt x="278449" y="25993"/>
                      <a:pt x="278563" y="7661"/>
                    </a:cubicBezTo>
                    <a:cubicBezTo>
                      <a:pt x="277541" y="8740"/>
                      <a:pt x="276406" y="9705"/>
                      <a:pt x="275215" y="10613"/>
                    </a:cubicBezTo>
                    <a:cubicBezTo>
                      <a:pt x="274590" y="11180"/>
                      <a:pt x="274023" y="11237"/>
                      <a:pt x="273399" y="11294"/>
                    </a:cubicBezTo>
                    <a:cubicBezTo>
                      <a:pt x="272774" y="11407"/>
                      <a:pt x="272207" y="11464"/>
                      <a:pt x="271582" y="11577"/>
                    </a:cubicBezTo>
                    <a:cubicBezTo>
                      <a:pt x="270958" y="11691"/>
                      <a:pt x="270277" y="11748"/>
                      <a:pt x="269653" y="11861"/>
                    </a:cubicBezTo>
                    <a:cubicBezTo>
                      <a:pt x="268972" y="11918"/>
                      <a:pt x="268461" y="11464"/>
                      <a:pt x="267837" y="11294"/>
                    </a:cubicBezTo>
                    <a:cubicBezTo>
                      <a:pt x="267269" y="11067"/>
                      <a:pt x="266645" y="10896"/>
                      <a:pt x="266021" y="10726"/>
                    </a:cubicBezTo>
                    <a:cubicBezTo>
                      <a:pt x="265453" y="10499"/>
                      <a:pt x="264715" y="10613"/>
                      <a:pt x="264261" y="9989"/>
                    </a:cubicBezTo>
                    <a:cubicBezTo>
                      <a:pt x="258983" y="9818"/>
                      <a:pt x="254613" y="5789"/>
                      <a:pt x="254159" y="0"/>
                    </a:cubicBezTo>
                    <a:cubicBezTo>
                      <a:pt x="243547" y="14812"/>
                      <a:pt x="232593" y="29625"/>
                      <a:pt x="220959" y="43472"/>
                    </a:cubicBezTo>
                    <a:cubicBezTo>
                      <a:pt x="209325" y="57320"/>
                      <a:pt x="196953" y="70146"/>
                      <a:pt x="182651" y="80532"/>
                    </a:cubicBezTo>
                    <a:cubicBezTo>
                      <a:pt x="174422" y="86321"/>
                      <a:pt x="165682" y="91088"/>
                      <a:pt x="156261" y="95118"/>
                    </a:cubicBezTo>
                    <a:cubicBezTo>
                      <a:pt x="151550" y="97161"/>
                      <a:pt x="146726" y="99033"/>
                      <a:pt x="141789" y="100736"/>
                    </a:cubicBezTo>
                    <a:cubicBezTo>
                      <a:pt x="137022" y="102268"/>
                      <a:pt x="132198" y="103631"/>
                      <a:pt x="127203" y="104993"/>
                    </a:cubicBezTo>
                    <a:cubicBezTo>
                      <a:pt x="116874" y="107660"/>
                      <a:pt x="106602" y="110271"/>
                      <a:pt x="96500" y="112825"/>
                    </a:cubicBezTo>
                    <a:cubicBezTo>
                      <a:pt x="86398" y="115265"/>
                      <a:pt x="76126" y="118159"/>
                      <a:pt x="66024" y="122245"/>
                    </a:cubicBezTo>
                    <a:cubicBezTo>
                      <a:pt x="38783" y="133255"/>
                      <a:pt x="15003" y="153686"/>
                      <a:pt x="7285" y="18563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4" name="Google Shape;944;p13"/>
              <p:cNvSpPr/>
              <p:nvPr/>
            </p:nvSpPr>
            <p:spPr>
              <a:xfrm>
                <a:off x="5134615" y="6796936"/>
                <a:ext cx="359080" cy="320028"/>
              </a:xfrm>
              <a:custGeom>
                <a:avLst/>
                <a:gdLst/>
                <a:ahLst/>
                <a:cxnLst/>
                <a:rect l="l" t="t" r="r" b="b"/>
                <a:pathLst>
                  <a:path w="359080" h="320028" extrusionOk="0">
                    <a:moveTo>
                      <a:pt x="152438" y="159759"/>
                    </a:moveTo>
                    <a:cubicBezTo>
                      <a:pt x="156070" y="162256"/>
                      <a:pt x="159078" y="164697"/>
                      <a:pt x="160894" y="168669"/>
                    </a:cubicBezTo>
                    <a:cubicBezTo>
                      <a:pt x="162824" y="172472"/>
                      <a:pt x="163845" y="177239"/>
                      <a:pt x="164243" y="182687"/>
                    </a:cubicBezTo>
                    <a:cubicBezTo>
                      <a:pt x="164980" y="193811"/>
                      <a:pt x="163505" y="207261"/>
                      <a:pt x="160497" y="222244"/>
                    </a:cubicBezTo>
                    <a:cubicBezTo>
                      <a:pt x="154538" y="252266"/>
                      <a:pt x="141939" y="287793"/>
                      <a:pt x="131496" y="315432"/>
                    </a:cubicBezTo>
                    <a:cubicBezTo>
                      <a:pt x="143528" y="304081"/>
                      <a:pt x="153630" y="290234"/>
                      <a:pt x="162994" y="276102"/>
                    </a:cubicBezTo>
                    <a:cubicBezTo>
                      <a:pt x="172301" y="261971"/>
                      <a:pt x="181041" y="246931"/>
                      <a:pt x="189498" y="233935"/>
                    </a:cubicBezTo>
                    <a:cubicBezTo>
                      <a:pt x="198010" y="220825"/>
                      <a:pt x="206240" y="209531"/>
                      <a:pt x="214923" y="201529"/>
                    </a:cubicBezTo>
                    <a:cubicBezTo>
                      <a:pt x="219293" y="197273"/>
                      <a:pt x="223776" y="193811"/>
                      <a:pt x="228543" y="191541"/>
                    </a:cubicBezTo>
                    <a:cubicBezTo>
                      <a:pt x="230927" y="190406"/>
                      <a:pt x="233311" y="189554"/>
                      <a:pt x="235808" y="188987"/>
                    </a:cubicBezTo>
                    <a:cubicBezTo>
                      <a:pt x="237056" y="188703"/>
                      <a:pt x="238362" y="188533"/>
                      <a:pt x="239667" y="188419"/>
                    </a:cubicBezTo>
                    <a:cubicBezTo>
                      <a:pt x="240972" y="188249"/>
                      <a:pt x="242334" y="187965"/>
                      <a:pt x="243753" y="187909"/>
                    </a:cubicBezTo>
                    <a:cubicBezTo>
                      <a:pt x="250507" y="186376"/>
                      <a:pt x="256466" y="186319"/>
                      <a:pt x="261971" y="187568"/>
                    </a:cubicBezTo>
                    <a:cubicBezTo>
                      <a:pt x="267476" y="188419"/>
                      <a:pt x="272527" y="190065"/>
                      <a:pt x="277351" y="193130"/>
                    </a:cubicBezTo>
                    <a:cubicBezTo>
                      <a:pt x="279734" y="194605"/>
                      <a:pt x="282118" y="196422"/>
                      <a:pt x="284445" y="198408"/>
                    </a:cubicBezTo>
                    <a:cubicBezTo>
                      <a:pt x="285580" y="199429"/>
                      <a:pt x="286715" y="200508"/>
                      <a:pt x="287850" y="201643"/>
                    </a:cubicBezTo>
                    <a:cubicBezTo>
                      <a:pt x="288985" y="202664"/>
                      <a:pt x="290063" y="203743"/>
                      <a:pt x="291198" y="204878"/>
                    </a:cubicBezTo>
                    <a:cubicBezTo>
                      <a:pt x="295625" y="209418"/>
                      <a:pt x="299882" y="214923"/>
                      <a:pt x="304025" y="221166"/>
                    </a:cubicBezTo>
                    <a:cubicBezTo>
                      <a:pt x="312311" y="233595"/>
                      <a:pt x="320199" y="249202"/>
                      <a:pt x="326953" y="266000"/>
                    </a:cubicBezTo>
                    <a:cubicBezTo>
                      <a:pt x="333706" y="282686"/>
                      <a:pt x="339438" y="301130"/>
                      <a:pt x="343241" y="320029"/>
                    </a:cubicBezTo>
                    <a:cubicBezTo>
                      <a:pt x="346873" y="314354"/>
                      <a:pt x="350108" y="308678"/>
                      <a:pt x="352548" y="302946"/>
                    </a:cubicBezTo>
                    <a:cubicBezTo>
                      <a:pt x="365374" y="273548"/>
                      <a:pt x="357883" y="242164"/>
                      <a:pt x="342446" y="217704"/>
                    </a:cubicBezTo>
                    <a:cubicBezTo>
                      <a:pt x="330698" y="198805"/>
                      <a:pt x="315886" y="183652"/>
                      <a:pt x="303060" y="167591"/>
                    </a:cubicBezTo>
                    <a:cubicBezTo>
                      <a:pt x="290007" y="150849"/>
                      <a:pt x="279167" y="134731"/>
                      <a:pt x="272640" y="114641"/>
                    </a:cubicBezTo>
                    <a:cubicBezTo>
                      <a:pt x="267135" y="98126"/>
                      <a:pt x="264695" y="80646"/>
                      <a:pt x="263390" y="62769"/>
                    </a:cubicBezTo>
                    <a:cubicBezTo>
                      <a:pt x="262141" y="44608"/>
                      <a:pt x="261971" y="25993"/>
                      <a:pt x="262084" y="7662"/>
                    </a:cubicBezTo>
                    <a:cubicBezTo>
                      <a:pt x="261063" y="8740"/>
                      <a:pt x="259928" y="9705"/>
                      <a:pt x="258736" y="10613"/>
                    </a:cubicBezTo>
                    <a:cubicBezTo>
                      <a:pt x="258112" y="11180"/>
                      <a:pt x="257544" y="11237"/>
                      <a:pt x="256920" y="11294"/>
                    </a:cubicBezTo>
                    <a:cubicBezTo>
                      <a:pt x="256296" y="11407"/>
                      <a:pt x="255728" y="11464"/>
                      <a:pt x="255104" y="11578"/>
                    </a:cubicBezTo>
                    <a:cubicBezTo>
                      <a:pt x="254479" y="11691"/>
                      <a:pt x="253798" y="11748"/>
                      <a:pt x="253174" y="11861"/>
                    </a:cubicBezTo>
                    <a:cubicBezTo>
                      <a:pt x="252493" y="11918"/>
                      <a:pt x="251982" y="11464"/>
                      <a:pt x="251358" y="11294"/>
                    </a:cubicBezTo>
                    <a:cubicBezTo>
                      <a:pt x="250791" y="11067"/>
                      <a:pt x="250166" y="10897"/>
                      <a:pt x="249542" y="10726"/>
                    </a:cubicBezTo>
                    <a:cubicBezTo>
                      <a:pt x="248974" y="10499"/>
                      <a:pt x="248237" y="10613"/>
                      <a:pt x="247783" y="9989"/>
                    </a:cubicBezTo>
                    <a:cubicBezTo>
                      <a:pt x="242505" y="9818"/>
                      <a:pt x="238135" y="5789"/>
                      <a:pt x="237681" y="0"/>
                    </a:cubicBezTo>
                    <a:cubicBezTo>
                      <a:pt x="227068" y="14813"/>
                      <a:pt x="216115" y="29625"/>
                      <a:pt x="204480" y="43473"/>
                    </a:cubicBezTo>
                    <a:cubicBezTo>
                      <a:pt x="192846" y="57321"/>
                      <a:pt x="180474" y="70147"/>
                      <a:pt x="166172" y="80532"/>
                    </a:cubicBezTo>
                    <a:cubicBezTo>
                      <a:pt x="157943" y="86321"/>
                      <a:pt x="149203" y="91088"/>
                      <a:pt x="139782" y="95118"/>
                    </a:cubicBezTo>
                    <a:cubicBezTo>
                      <a:pt x="135072" y="97161"/>
                      <a:pt x="130248" y="99034"/>
                      <a:pt x="125310" y="100736"/>
                    </a:cubicBezTo>
                    <a:cubicBezTo>
                      <a:pt x="120543" y="102269"/>
                      <a:pt x="115719" y="103631"/>
                      <a:pt x="110725" y="104993"/>
                    </a:cubicBezTo>
                    <a:cubicBezTo>
                      <a:pt x="100396" y="107660"/>
                      <a:pt x="90123" y="110271"/>
                      <a:pt x="80021" y="112825"/>
                    </a:cubicBezTo>
                    <a:cubicBezTo>
                      <a:pt x="69919" y="115265"/>
                      <a:pt x="59647" y="118159"/>
                      <a:pt x="49545" y="122246"/>
                    </a:cubicBezTo>
                    <a:cubicBezTo>
                      <a:pt x="29455" y="130418"/>
                      <a:pt x="11294" y="143585"/>
                      <a:pt x="0" y="162881"/>
                    </a:cubicBezTo>
                    <a:cubicBezTo>
                      <a:pt x="30930" y="153857"/>
                      <a:pt x="60953" y="146763"/>
                      <a:pt x="85867" y="145287"/>
                    </a:cubicBezTo>
                    <a:cubicBezTo>
                      <a:pt x="92280" y="144776"/>
                      <a:pt x="98409" y="144606"/>
                      <a:pt x="104255" y="144947"/>
                    </a:cubicBezTo>
                    <a:cubicBezTo>
                      <a:pt x="107149" y="145117"/>
                      <a:pt x="109930" y="145457"/>
                      <a:pt x="112711" y="145855"/>
                    </a:cubicBezTo>
                    <a:cubicBezTo>
                      <a:pt x="115605" y="146082"/>
                      <a:pt x="118443" y="146479"/>
                      <a:pt x="121224" y="146990"/>
                    </a:cubicBezTo>
                    <a:cubicBezTo>
                      <a:pt x="126786" y="147955"/>
                      <a:pt x="131893" y="149771"/>
                      <a:pt x="137001" y="151927"/>
                    </a:cubicBezTo>
                    <a:cubicBezTo>
                      <a:pt x="142336" y="153800"/>
                      <a:pt x="147444" y="156354"/>
                      <a:pt x="152438" y="159816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5" name="Google Shape;945;p13"/>
              <p:cNvSpPr/>
              <p:nvPr/>
            </p:nvSpPr>
            <p:spPr>
              <a:xfrm>
                <a:off x="5376155" y="6808343"/>
                <a:ext cx="17423" cy="319291"/>
              </a:xfrm>
              <a:custGeom>
                <a:avLst/>
                <a:gdLst/>
                <a:ahLst/>
                <a:cxnLst/>
                <a:rect l="l" t="t" r="r" b="b"/>
                <a:pathLst>
                  <a:path w="17423" h="319291" extrusionOk="0">
                    <a:moveTo>
                      <a:pt x="5391" y="319291"/>
                    </a:moveTo>
                    <a:lnTo>
                      <a:pt x="0" y="319007"/>
                    </a:lnTo>
                    <a:cubicBezTo>
                      <a:pt x="2100" y="277691"/>
                      <a:pt x="2724" y="235638"/>
                      <a:pt x="3292" y="194946"/>
                    </a:cubicBezTo>
                    <a:cubicBezTo>
                      <a:pt x="3462" y="183028"/>
                      <a:pt x="3632" y="171110"/>
                      <a:pt x="3859" y="159191"/>
                    </a:cubicBezTo>
                    <a:cubicBezTo>
                      <a:pt x="4256" y="137342"/>
                      <a:pt x="4824" y="108568"/>
                      <a:pt x="6186" y="79624"/>
                    </a:cubicBezTo>
                    <a:cubicBezTo>
                      <a:pt x="7491" y="51305"/>
                      <a:pt x="9478" y="24517"/>
                      <a:pt x="12088" y="0"/>
                    </a:cubicBezTo>
                    <a:lnTo>
                      <a:pt x="17423" y="568"/>
                    </a:lnTo>
                    <a:cubicBezTo>
                      <a:pt x="14812" y="24971"/>
                      <a:pt x="12826" y="51645"/>
                      <a:pt x="11521" y="79851"/>
                    </a:cubicBezTo>
                    <a:cubicBezTo>
                      <a:pt x="10216" y="108795"/>
                      <a:pt x="9591" y="137512"/>
                      <a:pt x="9194" y="159305"/>
                    </a:cubicBezTo>
                    <a:cubicBezTo>
                      <a:pt x="8967" y="171223"/>
                      <a:pt x="8797" y="183084"/>
                      <a:pt x="8626" y="195002"/>
                    </a:cubicBezTo>
                    <a:cubicBezTo>
                      <a:pt x="8059" y="235751"/>
                      <a:pt x="7435" y="277862"/>
                      <a:pt x="5335" y="3192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6" name="Google Shape;946;p13"/>
              <p:cNvSpPr/>
              <p:nvPr/>
            </p:nvSpPr>
            <p:spPr>
              <a:xfrm>
                <a:off x="5270822" y="6800398"/>
                <a:ext cx="117591" cy="328314"/>
              </a:xfrm>
              <a:custGeom>
                <a:avLst/>
                <a:gdLst/>
                <a:ahLst/>
                <a:cxnLst/>
                <a:rect l="l" t="t" r="r" b="b"/>
                <a:pathLst>
                  <a:path w="117591" h="328314" extrusionOk="0">
                    <a:moveTo>
                      <a:pt x="5108" y="328315"/>
                    </a:moveTo>
                    <a:lnTo>
                      <a:pt x="0" y="326669"/>
                    </a:lnTo>
                    <a:cubicBezTo>
                      <a:pt x="15493" y="278883"/>
                      <a:pt x="32803" y="230984"/>
                      <a:pt x="49602" y="184617"/>
                    </a:cubicBezTo>
                    <a:lnTo>
                      <a:pt x="57207" y="163505"/>
                    </a:lnTo>
                    <a:cubicBezTo>
                      <a:pt x="66458" y="137852"/>
                      <a:pt x="76332" y="110214"/>
                      <a:pt x="85924" y="82235"/>
                    </a:cubicBezTo>
                    <a:cubicBezTo>
                      <a:pt x="96196" y="52099"/>
                      <a:pt x="104879" y="25198"/>
                      <a:pt x="112427" y="0"/>
                    </a:cubicBezTo>
                    <a:lnTo>
                      <a:pt x="117592" y="1532"/>
                    </a:lnTo>
                    <a:cubicBezTo>
                      <a:pt x="110044" y="26787"/>
                      <a:pt x="101360" y="53745"/>
                      <a:pt x="91031" y="83937"/>
                    </a:cubicBezTo>
                    <a:cubicBezTo>
                      <a:pt x="81440" y="111973"/>
                      <a:pt x="71565" y="139612"/>
                      <a:pt x="62315" y="165264"/>
                    </a:cubicBezTo>
                    <a:lnTo>
                      <a:pt x="54710" y="186376"/>
                    </a:lnTo>
                    <a:cubicBezTo>
                      <a:pt x="37968" y="232686"/>
                      <a:pt x="20658" y="280586"/>
                      <a:pt x="5165" y="32825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" name="Google Shape;947;p13"/>
              <p:cNvSpPr/>
              <p:nvPr/>
            </p:nvSpPr>
            <p:spPr>
              <a:xfrm>
                <a:off x="5245225" y="6799149"/>
                <a:ext cx="133993" cy="188476"/>
              </a:xfrm>
              <a:custGeom>
                <a:avLst/>
                <a:gdLst/>
                <a:ahLst/>
                <a:cxnLst/>
                <a:rect l="l" t="t" r="r" b="b"/>
                <a:pathLst>
                  <a:path w="133993" h="188476" extrusionOk="0">
                    <a:moveTo>
                      <a:pt x="4370" y="188476"/>
                    </a:moveTo>
                    <a:lnTo>
                      <a:pt x="0" y="185298"/>
                    </a:lnTo>
                    <a:cubicBezTo>
                      <a:pt x="10726" y="170599"/>
                      <a:pt x="21566" y="156013"/>
                      <a:pt x="32463" y="141485"/>
                    </a:cubicBezTo>
                    <a:cubicBezTo>
                      <a:pt x="44154" y="125821"/>
                      <a:pt x="56299" y="109646"/>
                      <a:pt x="67876" y="93642"/>
                    </a:cubicBezTo>
                    <a:cubicBezTo>
                      <a:pt x="80192" y="76616"/>
                      <a:pt x="90748" y="61520"/>
                      <a:pt x="100055" y="47502"/>
                    </a:cubicBezTo>
                    <a:cubicBezTo>
                      <a:pt x="105333" y="39500"/>
                      <a:pt x="110384" y="31668"/>
                      <a:pt x="115038" y="24120"/>
                    </a:cubicBezTo>
                    <a:cubicBezTo>
                      <a:pt x="120032" y="16061"/>
                      <a:pt x="124799" y="7946"/>
                      <a:pt x="129283" y="0"/>
                    </a:cubicBezTo>
                    <a:lnTo>
                      <a:pt x="133993" y="2668"/>
                    </a:lnTo>
                    <a:cubicBezTo>
                      <a:pt x="129453" y="10670"/>
                      <a:pt x="124629" y="18842"/>
                      <a:pt x="119635" y="26958"/>
                    </a:cubicBezTo>
                    <a:cubicBezTo>
                      <a:pt x="114924" y="34506"/>
                      <a:pt x="109873" y="42451"/>
                      <a:pt x="104539" y="50453"/>
                    </a:cubicBezTo>
                    <a:cubicBezTo>
                      <a:pt x="95174" y="64585"/>
                      <a:pt x="84618" y="79738"/>
                      <a:pt x="72246" y="96820"/>
                    </a:cubicBezTo>
                    <a:cubicBezTo>
                      <a:pt x="60612" y="112881"/>
                      <a:pt x="48524" y="129056"/>
                      <a:pt x="36776" y="144720"/>
                    </a:cubicBezTo>
                    <a:cubicBezTo>
                      <a:pt x="25936" y="159248"/>
                      <a:pt x="15039" y="173777"/>
                      <a:pt x="4370" y="1884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8" name="Google Shape;948;p13"/>
              <p:cNvSpPr/>
              <p:nvPr/>
            </p:nvSpPr>
            <p:spPr>
              <a:xfrm>
                <a:off x="5301524" y="6802101"/>
                <a:ext cx="79851" cy="138987"/>
              </a:xfrm>
              <a:custGeom>
                <a:avLst/>
                <a:gdLst/>
                <a:ahLst/>
                <a:cxnLst/>
                <a:rect l="l" t="t" r="r" b="b"/>
                <a:pathLst>
                  <a:path w="79851" h="138987" extrusionOk="0">
                    <a:moveTo>
                      <a:pt x="4654" y="138987"/>
                    </a:moveTo>
                    <a:lnTo>
                      <a:pt x="0" y="136320"/>
                    </a:lnTo>
                    <a:cubicBezTo>
                      <a:pt x="5448" y="126729"/>
                      <a:pt x="10953" y="117194"/>
                      <a:pt x="16515" y="107603"/>
                    </a:cubicBezTo>
                    <a:cubicBezTo>
                      <a:pt x="36776" y="72530"/>
                      <a:pt x="57718" y="36208"/>
                      <a:pt x="74970" y="0"/>
                    </a:cubicBezTo>
                    <a:lnTo>
                      <a:pt x="79851" y="2327"/>
                    </a:lnTo>
                    <a:cubicBezTo>
                      <a:pt x="62485" y="38762"/>
                      <a:pt x="41486" y="75141"/>
                      <a:pt x="21169" y="110327"/>
                    </a:cubicBezTo>
                    <a:cubicBezTo>
                      <a:pt x="15664" y="119862"/>
                      <a:pt x="10159" y="129453"/>
                      <a:pt x="4710" y="1389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9" name="Google Shape;949;p13"/>
              <p:cNvSpPr/>
              <p:nvPr/>
            </p:nvSpPr>
            <p:spPr>
              <a:xfrm>
                <a:off x="5370423" y="6801079"/>
                <a:ext cx="20260" cy="95174"/>
              </a:xfrm>
              <a:custGeom>
                <a:avLst/>
                <a:gdLst/>
                <a:ahLst/>
                <a:cxnLst/>
                <a:rect l="l" t="t" r="r" b="b"/>
                <a:pathLst>
                  <a:path w="20260" h="95174" extrusionOk="0">
                    <a:moveTo>
                      <a:pt x="5335" y="95174"/>
                    </a:moveTo>
                    <a:lnTo>
                      <a:pt x="0" y="94550"/>
                    </a:lnTo>
                    <a:cubicBezTo>
                      <a:pt x="1816" y="78829"/>
                      <a:pt x="3973" y="62939"/>
                      <a:pt x="6413" y="47275"/>
                    </a:cubicBezTo>
                    <a:cubicBezTo>
                      <a:pt x="8853" y="31725"/>
                      <a:pt x="11748" y="15834"/>
                      <a:pt x="14983" y="0"/>
                    </a:cubicBezTo>
                    <a:lnTo>
                      <a:pt x="20261" y="1078"/>
                    </a:lnTo>
                    <a:cubicBezTo>
                      <a:pt x="17026" y="16855"/>
                      <a:pt x="14131" y="32690"/>
                      <a:pt x="11691" y="48126"/>
                    </a:cubicBezTo>
                    <a:cubicBezTo>
                      <a:pt x="9251" y="63676"/>
                      <a:pt x="7094" y="79511"/>
                      <a:pt x="5278" y="951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0" name="Google Shape;950;p13"/>
              <p:cNvSpPr/>
              <p:nvPr/>
            </p:nvSpPr>
            <p:spPr>
              <a:xfrm>
                <a:off x="5153911" y="6920714"/>
                <a:ext cx="73835" cy="66230"/>
              </a:xfrm>
              <a:custGeom>
                <a:avLst/>
                <a:gdLst/>
                <a:ahLst/>
                <a:cxnLst/>
                <a:rect l="l" t="t" r="r" b="b"/>
                <a:pathLst>
                  <a:path w="73835" h="66230" extrusionOk="0">
                    <a:moveTo>
                      <a:pt x="4938" y="66231"/>
                    </a:moveTo>
                    <a:lnTo>
                      <a:pt x="0" y="64131"/>
                    </a:lnTo>
                    <a:cubicBezTo>
                      <a:pt x="14472" y="30249"/>
                      <a:pt x="46991" y="10556"/>
                      <a:pt x="71736" y="0"/>
                    </a:cubicBezTo>
                    <a:lnTo>
                      <a:pt x="73835" y="4937"/>
                    </a:lnTo>
                    <a:cubicBezTo>
                      <a:pt x="49999" y="15096"/>
                      <a:pt x="18728" y="33995"/>
                      <a:pt x="4938" y="662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1" name="Google Shape;951;p13"/>
              <p:cNvSpPr/>
              <p:nvPr/>
            </p:nvSpPr>
            <p:spPr>
              <a:xfrm>
                <a:off x="5446756" y="6997671"/>
                <a:ext cx="2445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24458" h="118840" extrusionOk="0">
                    <a:moveTo>
                      <a:pt x="10045" y="118840"/>
                    </a:moveTo>
                    <a:lnTo>
                      <a:pt x="5505" y="116003"/>
                    </a:lnTo>
                    <a:cubicBezTo>
                      <a:pt x="11237" y="106809"/>
                      <a:pt x="15039" y="97615"/>
                      <a:pt x="17083" y="87740"/>
                    </a:cubicBezTo>
                    <a:cubicBezTo>
                      <a:pt x="19069" y="78205"/>
                      <a:pt x="19580" y="68160"/>
                      <a:pt x="18615" y="58002"/>
                    </a:cubicBezTo>
                    <a:cubicBezTo>
                      <a:pt x="16912" y="39954"/>
                      <a:pt x="10613" y="21339"/>
                      <a:pt x="0" y="2668"/>
                    </a:cubicBezTo>
                    <a:lnTo>
                      <a:pt x="4654" y="0"/>
                    </a:lnTo>
                    <a:cubicBezTo>
                      <a:pt x="15664" y="19353"/>
                      <a:pt x="22134" y="38705"/>
                      <a:pt x="23950" y="57491"/>
                    </a:cubicBezTo>
                    <a:cubicBezTo>
                      <a:pt x="24971" y="68160"/>
                      <a:pt x="24460" y="78716"/>
                      <a:pt x="22361" y="88818"/>
                    </a:cubicBezTo>
                    <a:cubicBezTo>
                      <a:pt x="20147" y="99261"/>
                      <a:pt x="16118" y="109079"/>
                      <a:pt x="10045" y="1188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2" name="Google Shape;952;p13"/>
              <p:cNvSpPr/>
              <p:nvPr/>
            </p:nvSpPr>
            <p:spPr>
              <a:xfrm>
                <a:off x="4877696" y="6568729"/>
                <a:ext cx="476780" cy="381255"/>
              </a:xfrm>
              <a:custGeom>
                <a:avLst/>
                <a:gdLst/>
                <a:ahLst/>
                <a:cxnLst/>
                <a:rect l="l" t="t" r="r" b="b"/>
                <a:pathLst>
                  <a:path w="476780" h="381255" extrusionOk="0">
                    <a:moveTo>
                      <a:pt x="224003" y="459"/>
                    </a:moveTo>
                    <a:cubicBezTo>
                      <a:pt x="214298" y="1367"/>
                      <a:pt x="204140" y="3977"/>
                      <a:pt x="193754" y="7553"/>
                    </a:cubicBezTo>
                    <a:cubicBezTo>
                      <a:pt x="188476" y="9255"/>
                      <a:pt x="183425" y="11412"/>
                      <a:pt x="178487" y="13682"/>
                    </a:cubicBezTo>
                    <a:cubicBezTo>
                      <a:pt x="173436" y="16066"/>
                      <a:pt x="168385" y="18393"/>
                      <a:pt x="163334" y="20776"/>
                    </a:cubicBezTo>
                    <a:cubicBezTo>
                      <a:pt x="142676" y="30084"/>
                      <a:pt x="123778" y="40526"/>
                      <a:pt x="104879" y="41150"/>
                    </a:cubicBezTo>
                    <a:cubicBezTo>
                      <a:pt x="92677" y="41604"/>
                      <a:pt x="81156" y="37348"/>
                      <a:pt x="68103" y="43761"/>
                    </a:cubicBezTo>
                    <a:cubicBezTo>
                      <a:pt x="54937" y="49947"/>
                      <a:pt x="41657" y="75656"/>
                      <a:pt x="45516" y="93079"/>
                    </a:cubicBezTo>
                    <a:cubicBezTo>
                      <a:pt x="32973" y="105849"/>
                      <a:pt x="19977" y="120094"/>
                      <a:pt x="10386" y="140695"/>
                    </a:cubicBezTo>
                    <a:cubicBezTo>
                      <a:pt x="4143" y="155507"/>
                      <a:pt x="57" y="172306"/>
                      <a:pt x="0" y="190694"/>
                    </a:cubicBezTo>
                    <a:cubicBezTo>
                      <a:pt x="113" y="209082"/>
                      <a:pt x="4200" y="225824"/>
                      <a:pt x="10386" y="240693"/>
                    </a:cubicBezTo>
                    <a:cubicBezTo>
                      <a:pt x="19977" y="261294"/>
                      <a:pt x="32973" y="275483"/>
                      <a:pt x="45516" y="288309"/>
                    </a:cubicBezTo>
                    <a:cubicBezTo>
                      <a:pt x="41713" y="305732"/>
                      <a:pt x="54937" y="331384"/>
                      <a:pt x="68103" y="337627"/>
                    </a:cubicBezTo>
                    <a:cubicBezTo>
                      <a:pt x="81156" y="344040"/>
                      <a:pt x="92677" y="339784"/>
                      <a:pt x="104879" y="340238"/>
                    </a:cubicBezTo>
                    <a:cubicBezTo>
                      <a:pt x="123778" y="340862"/>
                      <a:pt x="142676" y="351304"/>
                      <a:pt x="163334" y="360612"/>
                    </a:cubicBezTo>
                    <a:cubicBezTo>
                      <a:pt x="168329" y="362939"/>
                      <a:pt x="173380" y="365322"/>
                      <a:pt x="178487" y="367649"/>
                    </a:cubicBezTo>
                    <a:cubicBezTo>
                      <a:pt x="183482" y="369976"/>
                      <a:pt x="188476" y="372076"/>
                      <a:pt x="193754" y="373778"/>
                    </a:cubicBezTo>
                    <a:cubicBezTo>
                      <a:pt x="204140" y="377354"/>
                      <a:pt x="214298" y="379965"/>
                      <a:pt x="224003" y="380873"/>
                    </a:cubicBezTo>
                    <a:cubicBezTo>
                      <a:pt x="239667" y="382518"/>
                      <a:pt x="255217" y="378716"/>
                      <a:pt x="268270" y="372189"/>
                    </a:cubicBezTo>
                    <a:cubicBezTo>
                      <a:pt x="281437" y="365549"/>
                      <a:pt x="292788" y="355845"/>
                      <a:pt x="302152" y="344664"/>
                    </a:cubicBezTo>
                    <a:cubicBezTo>
                      <a:pt x="305614" y="340521"/>
                      <a:pt x="308792" y="336208"/>
                      <a:pt x="311800" y="331838"/>
                    </a:cubicBezTo>
                    <a:cubicBezTo>
                      <a:pt x="314864" y="327468"/>
                      <a:pt x="317929" y="322871"/>
                      <a:pt x="320767" y="318331"/>
                    </a:cubicBezTo>
                    <a:cubicBezTo>
                      <a:pt x="326215" y="309591"/>
                      <a:pt x="331777" y="300681"/>
                      <a:pt x="337338" y="291714"/>
                    </a:cubicBezTo>
                    <a:cubicBezTo>
                      <a:pt x="342957" y="283088"/>
                      <a:pt x="349370" y="274575"/>
                      <a:pt x="355897" y="267083"/>
                    </a:cubicBezTo>
                    <a:cubicBezTo>
                      <a:pt x="359188" y="263281"/>
                      <a:pt x="362650" y="259706"/>
                      <a:pt x="366226" y="256300"/>
                    </a:cubicBezTo>
                    <a:cubicBezTo>
                      <a:pt x="369915" y="252895"/>
                      <a:pt x="374058" y="249547"/>
                      <a:pt x="378200" y="246482"/>
                    </a:cubicBezTo>
                    <a:cubicBezTo>
                      <a:pt x="392332" y="236210"/>
                      <a:pt x="408279" y="228492"/>
                      <a:pt x="424965" y="221738"/>
                    </a:cubicBezTo>
                    <a:cubicBezTo>
                      <a:pt x="441593" y="215041"/>
                      <a:pt x="459243" y="209195"/>
                      <a:pt x="476780" y="203690"/>
                    </a:cubicBezTo>
                    <a:cubicBezTo>
                      <a:pt x="470991" y="201704"/>
                      <a:pt x="469629" y="196312"/>
                      <a:pt x="470253" y="190637"/>
                    </a:cubicBezTo>
                    <a:cubicBezTo>
                      <a:pt x="469629" y="184962"/>
                      <a:pt x="470991" y="179570"/>
                      <a:pt x="476780" y="177584"/>
                    </a:cubicBezTo>
                    <a:cubicBezTo>
                      <a:pt x="459243" y="172022"/>
                      <a:pt x="441593" y="166234"/>
                      <a:pt x="424965" y="159537"/>
                    </a:cubicBezTo>
                    <a:cubicBezTo>
                      <a:pt x="408279" y="152783"/>
                      <a:pt x="392332" y="145065"/>
                      <a:pt x="378200" y="134792"/>
                    </a:cubicBezTo>
                    <a:cubicBezTo>
                      <a:pt x="374058" y="131728"/>
                      <a:pt x="369915" y="128436"/>
                      <a:pt x="366226" y="124974"/>
                    </a:cubicBezTo>
                    <a:cubicBezTo>
                      <a:pt x="362650" y="121569"/>
                      <a:pt x="359188" y="117994"/>
                      <a:pt x="355897" y="114191"/>
                    </a:cubicBezTo>
                    <a:cubicBezTo>
                      <a:pt x="349370" y="106643"/>
                      <a:pt x="342900" y="98130"/>
                      <a:pt x="337338" y="89560"/>
                    </a:cubicBezTo>
                    <a:cubicBezTo>
                      <a:pt x="331777" y="80594"/>
                      <a:pt x="326215" y="71740"/>
                      <a:pt x="320767" y="62944"/>
                    </a:cubicBezTo>
                    <a:cubicBezTo>
                      <a:pt x="317929" y="58460"/>
                      <a:pt x="314864" y="53863"/>
                      <a:pt x="311800" y="49436"/>
                    </a:cubicBezTo>
                    <a:cubicBezTo>
                      <a:pt x="308792" y="45066"/>
                      <a:pt x="305614" y="40810"/>
                      <a:pt x="302152" y="36610"/>
                    </a:cubicBezTo>
                    <a:cubicBezTo>
                      <a:pt x="292788" y="25430"/>
                      <a:pt x="281437" y="15725"/>
                      <a:pt x="268270" y="9085"/>
                    </a:cubicBezTo>
                    <a:cubicBezTo>
                      <a:pt x="255217" y="2559"/>
                      <a:pt x="239667" y="-1301"/>
                      <a:pt x="224003" y="402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3" name="Google Shape;953;p13"/>
              <p:cNvSpPr/>
              <p:nvPr/>
            </p:nvSpPr>
            <p:spPr>
              <a:xfrm>
                <a:off x="4877696" y="6568729"/>
                <a:ext cx="476780" cy="381255"/>
              </a:xfrm>
              <a:custGeom>
                <a:avLst/>
                <a:gdLst/>
                <a:ahLst/>
                <a:cxnLst/>
                <a:rect l="l" t="t" r="r" b="b"/>
                <a:pathLst>
                  <a:path w="476780" h="381255" extrusionOk="0">
                    <a:moveTo>
                      <a:pt x="224003" y="459"/>
                    </a:moveTo>
                    <a:cubicBezTo>
                      <a:pt x="214298" y="1367"/>
                      <a:pt x="204140" y="3977"/>
                      <a:pt x="193754" y="7553"/>
                    </a:cubicBezTo>
                    <a:cubicBezTo>
                      <a:pt x="188476" y="9255"/>
                      <a:pt x="183425" y="11412"/>
                      <a:pt x="178487" y="13682"/>
                    </a:cubicBezTo>
                    <a:cubicBezTo>
                      <a:pt x="173436" y="16066"/>
                      <a:pt x="168385" y="18393"/>
                      <a:pt x="163334" y="20776"/>
                    </a:cubicBezTo>
                    <a:cubicBezTo>
                      <a:pt x="142676" y="30084"/>
                      <a:pt x="123778" y="40526"/>
                      <a:pt x="104879" y="41150"/>
                    </a:cubicBezTo>
                    <a:cubicBezTo>
                      <a:pt x="92677" y="41604"/>
                      <a:pt x="81156" y="37348"/>
                      <a:pt x="68103" y="43761"/>
                    </a:cubicBezTo>
                    <a:cubicBezTo>
                      <a:pt x="54937" y="49947"/>
                      <a:pt x="41657" y="75656"/>
                      <a:pt x="45516" y="93079"/>
                    </a:cubicBezTo>
                    <a:cubicBezTo>
                      <a:pt x="32973" y="105849"/>
                      <a:pt x="19977" y="120094"/>
                      <a:pt x="10386" y="140695"/>
                    </a:cubicBezTo>
                    <a:cubicBezTo>
                      <a:pt x="4143" y="155507"/>
                      <a:pt x="57" y="172306"/>
                      <a:pt x="0" y="190694"/>
                    </a:cubicBezTo>
                    <a:cubicBezTo>
                      <a:pt x="113" y="209082"/>
                      <a:pt x="4200" y="225824"/>
                      <a:pt x="10386" y="240693"/>
                    </a:cubicBezTo>
                    <a:cubicBezTo>
                      <a:pt x="19977" y="261294"/>
                      <a:pt x="32973" y="275483"/>
                      <a:pt x="45516" y="288309"/>
                    </a:cubicBezTo>
                    <a:cubicBezTo>
                      <a:pt x="41713" y="305732"/>
                      <a:pt x="54937" y="331384"/>
                      <a:pt x="68103" y="337627"/>
                    </a:cubicBezTo>
                    <a:cubicBezTo>
                      <a:pt x="81156" y="344040"/>
                      <a:pt x="92677" y="339784"/>
                      <a:pt x="104879" y="340238"/>
                    </a:cubicBezTo>
                    <a:cubicBezTo>
                      <a:pt x="123778" y="340862"/>
                      <a:pt x="142676" y="351304"/>
                      <a:pt x="163334" y="360612"/>
                    </a:cubicBezTo>
                    <a:cubicBezTo>
                      <a:pt x="168329" y="362939"/>
                      <a:pt x="173380" y="365322"/>
                      <a:pt x="178487" y="367649"/>
                    </a:cubicBezTo>
                    <a:cubicBezTo>
                      <a:pt x="183482" y="369976"/>
                      <a:pt x="188476" y="372076"/>
                      <a:pt x="193754" y="373778"/>
                    </a:cubicBezTo>
                    <a:cubicBezTo>
                      <a:pt x="204140" y="377354"/>
                      <a:pt x="214298" y="379965"/>
                      <a:pt x="224003" y="380873"/>
                    </a:cubicBezTo>
                    <a:cubicBezTo>
                      <a:pt x="239667" y="382518"/>
                      <a:pt x="255217" y="378716"/>
                      <a:pt x="268270" y="372189"/>
                    </a:cubicBezTo>
                    <a:cubicBezTo>
                      <a:pt x="281437" y="365549"/>
                      <a:pt x="292788" y="355845"/>
                      <a:pt x="302152" y="344664"/>
                    </a:cubicBezTo>
                    <a:cubicBezTo>
                      <a:pt x="305614" y="340521"/>
                      <a:pt x="308792" y="336208"/>
                      <a:pt x="311800" y="331838"/>
                    </a:cubicBezTo>
                    <a:cubicBezTo>
                      <a:pt x="314864" y="327468"/>
                      <a:pt x="317929" y="322871"/>
                      <a:pt x="320767" y="318331"/>
                    </a:cubicBezTo>
                    <a:cubicBezTo>
                      <a:pt x="326215" y="309591"/>
                      <a:pt x="331777" y="300681"/>
                      <a:pt x="337338" y="291714"/>
                    </a:cubicBezTo>
                    <a:cubicBezTo>
                      <a:pt x="342957" y="283088"/>
                      <a:pt x="349370" y="274575"/>
                      <a:pt x="355897" y="267083"/>
                    </a:cubicBezTo>
                    <a:cubicBezTo>
                      <a:pt x="359188" y="263281"/>
                      <a:pt x="362650" y="259706"/>
                      <a:pt x="366226" y="256300"/>
                    </a:cubicBezTo>
                    <a:cubicBezTo>
                      <a:pt x="369915" y="252895"/>
                      <a:pt x="374058" y="249547"/>
                      <a:pt x="378200" y="246482"/>
                    </a:cubicBezTo>
                    <a:cubicBezTo>
                      <a:pt x="392332" y="236210"/>
                      <a:pt x="408279" y="228492"/>
                      <a:pt x="424965" y="221738"/>
                    </a:cubicBezTo>
                    <a:cubicBezTo>
                      <a:pt x="441593" y="215041"/>
                      <a:pt x="459243" y="209195"/>
                      <a:pt x="476780" y="203690"/>
                    </a:cubicBezTo>
                    <a:cubicBezTo>
                      <a:pt x="470991" y="201704"/>
                      <a:pt x="469629" y="196312"/>
                      <a:pt x="470253" y="190637"/>
                    </a:cubicBezTo>
                    <a:cubicBezTo>
                      <a:pt x="469629" y="184962"/>
                      <a:pt x="470991" y="179570"/>
                      <a:pt x="476780" y="177584"/>
                    </a:cubicBezTo>
                    <a:cubicBezTo>
                      <a:pt x="459243" y="172022"/>
                      <a:pt x="441593" y="166234"/>
                      <a:pt x="424965" y="159537"/>
                    </a:cubicBezTo>
                    <a:cubicBezTo>
                      <a:pt x="408279" y="152783"/>
                      <a:pt x="392332" y="145065"/>
                      <a:pt x="378200" y="134792"/>
                    </a:cubicBezTo>
                    <a:cubicBezTo>
                      <a:pt x="374058" y="131728"/>
                      <a:pt x="369915" y="128436"/>
                      <a:pt x="366226" y="124974"/>
                    </a:cubicBezTo>
                    <a:cubicBezTo>
                      <a:pt x="362650" y="121569"/>
                      <a:pt x="359188" y="117994"/>
                      <a:pt x="355897" y="114191"/>
                    </a:cubicBezTo>
                    <a:cubicBezTo>
                      <a:pt x="349370" y="106643"/>
                      <a:pt x="342900" y="98130"/>
                      <a:pt x="337338" y="89560"/>
                    </a:cubicBezTo>
                    <a:cubicBezTo>
                      <a:pt x="331777" y="80594"/>
                      <a:pt x="326215" y="71740"/>
                      <a:pt x="320767" y="62944"/>
                    </a:cubicBezTo>
                    <a:cubicBezTo>
                      <a:pt x="317929" y="58460"/>
                      <a:pt x="314864" y="53863"/>
                      <a:pt x="311800" y="49436"/>
                    </a:cubicBezTo>
                    <a:cubicBezTo>
                      <a:pt x="308792" y="45066"/>
                      <a:pt x="305614" y="40810"/>
                      <a:pt x="302152" y="36610"/>
                    </a:cubicBezTo>
                    <a:cubicBezTo>
                      <a:pt x="292788" y="25430"/>
                      <a:pt x="281437" y="15725"/>
                      <a:pt x="268270" y="9085"/>
                    </a:cubicBezTo>
                    <a:cubicBezTo>
                      <a:pt x="255217" y="2559"/>
                      <a:pt x="239667" y="-1301"/>
                      <a:pt x="224003" y="40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4" name="Google Shape;954;p13"/>
              <p:cNvSpPr/>
              <p:nvPr/>
            </p:nvSpPr>
            <p:spPr>
              <a:xfrm>
                <a:off x="5021563" y="6570720"/>
                <a:ext cx="332854" cy="379321"/>
              </a:xfrm>
              <a:custGeom>
                <a:avLst/>
                <a:gdLst/>
                <a:ahLst/>
                <a:cxnLst/>
                <a:rect l="l" t="t" r="r" b="b"/>
                <a:pathLst>
                  <a:path w="332854" h="379321" extrusionOk="0">
                    <a:moveTo>
                      <a:pt x="154311" y="144152"/>
                    </a:moveTo>
                    <a:cubicBezTo>
                      <a:pt x="153119" y="152778"/>
                      <a:pt x="146422" y="158340"/>
                      <a:pt x="136150" y="162540"/>
                    </a:cubicBezTo>
                    <a:cubicBezTo>
                      <a:pt x="126161" y="166740"/>
                      <a:pt x="112938" y="169521"/>
                      <a:pt x="97671" y="171280"/>
                    </a:cubicBezTo>
                    <a:cubicBezTo>
                      <a:pt x="67195" y="174912"/>
                      <a:pt x="29568" y="173947"/>
                      <a:pt x="0" y="172529"/>
                    </a:cubicBezTo>
                    <a:cubicBezTo>
                      <a:pt x="14472" y="180417"/>
                      <a:pt x="30590" y="185752"/>
                      <a:pt x="47105" y="190235"/>
                    </a:cubicBezTo>
                    <a:cubicBezTo>
                      <a:pt x="63790" y="194719"/>
                      <a:pt x="80475" y="198351"/>
                      <a:pt x="95458" y="202437"/>
                    </a:cubicBezTo>
                    <a:cubicBezTo>
                      <a:pt x="102950" y="204480"/>
                      <a:pt x="110044" y="206580"/>
                      <a:pt x="116513" y="208907"/>
                    </a:cubicBezTo>
                    <a:cubicBezTo>
                      <a:pt x="123040" y="211234"/>
                      <a:pt x="128602" y="213788"/>
                      <a:pt x="134164" y="216682"/>
                    </a:cubicBezTo>
                    <a:cubicBezTo>
                      <a:pt x="139555" y="219576"/>
                      <a:pt x="144152" y="222755"/>
                      <a:pt x="147727" y="226557"/>
                    </a:cubicBezTo>
                    <a:cubicBezTo>
                      <a:pt x="151360" y="230360"/>
                      <a:pt x="153687" y="234786"/>
                      <a:pt x="155957" y="239837"/>
                    </a:cubicBezTo>
                    <a:cubicBezTo>
                      <a:pt x="159475" y="245796"/>
                      <a:pt x="161008" y="251472"/>
                      <a:pt x="161802" y="257033"/>
                    </a:cubicBezTo>
                    <a:cubicBezTo>
                      <a:pt x="162880" y="262425"/>
                      <a:pt x="162597" y="267816"/>
                      <a:pt x="161178" y="273378"/>
                    </a:cubicBezTo>
                    <a:cubicBezTo>
                      <a:pt x="160497" y="276102"/>
                      <a:pt x="159362" y="278997"/>
                      <a:pt x="158283" y="281721"/>
                    </a:cubicBezTo>
                    <a:cubicBezTo>
                      <a:pt x="157262" y="284445"/>
                      <a:pt x="155957" y="287226"/>
                      <a:pt x="154481" y="290063"/>
                    </a:cubicBezTo>
                    <a:cubicBezTo>
                      <a:pt x="151473" y="295682"/>
                      <a:pt x="147500" y="301471"/>
                      <a:pt x="142790" y="307430"/>
                    </a:cubicBezTo>
                    <a:cubicBezTo>
                      <a:pt x="138136" y="313332"/>
                      <a:pt x="132574" y="319405"/>
                      <a:pt x="126729" y="325364"/>
                    </a:cubicBezTo>
                    <a:cubicBezTo>
                      <a:pt x="120940" y="331266"/>
                      <a:pt x="114470" y="337225"/>
                      <a:pt x="107546" y="343014"/>
                    </a:cubicBezTo>
                    <a:cubicBezTo>
                      <a:pt x="93699" y="354648"/>
                      <a:pt x="77922" y="365828"/>
                      <a:pt x="61179" y="375306"/>
                    </a:cubicBezTo>
                    <a:cubicBezTo>
                      <a:pt x="67649" y="377065"/>
                      <a:pt x="73949" y="378371"/>
                      <a:pt x="80078" y="378938"/>
                    </a:cubicBezTo>
                    <a:cubicBezTo>
                      <a:pt x="95742" y="380584"/>
                      <a:pt x="111292" y="376782"/>
                      <a:pt x="124345" y="370255"/>
                    </a:cubicBezTo>
                    <a:cubicBezTo>
                      <a:pt x="137512" y="363615"/>
                      <a:pt x="148863" y="353910"/>
                      <a:pt x="158227" y="342730"/>
                    </a:cubicBezTo>
                    <a:cubicBezTo>
                      <a:pt x="161689" y="338587"/>
                      <a:pt x="164867" y="334274"/>
                      <a:pt x="167875" y="329904"/>
                    </a:cubicBezTo>
                    <a:cubicBezTo>
                      <a:pt x="170939" y="325534"/>
                      <a:pt x="174004" y="320937"/>
                      <a:pt x="176842" y="316397"/>
                    </a:cubicBezTo>
                    <a:cubicBezTo>
                      <a:pt x="182290" y="307657"/>
                      <a:pt x="187852" y="298747"/>
                      <a:pt x="193413" y="289780"/>
                    </a:cubicBezTo>
                    <a:cubicBezTo>
                      <a:pt x="199032" y="281153"/>
                      <a:pt x="205445" y="272640"/>
                      <a:pt x="211972" y="265149"/>
                    </a:cubicBezTo>
                    <a:cubicBezTo>
                      <a:pt x="215263" y="261346"/>
                      <a:pt x="218725" y="257771"/>
                      <a:pt x="222301" y="254366"/>
                    </a:cubicBezTo>
                    <a:cubicBezTo>
                      <a:pt x="225990" y="250961"/>
                      <a:pt x="230133" y="247612"/>
                      <a:pt x="234275" y="244548"/>
                    </a:cubicBezTo>
                    <a:cubicBezTo>
                      <a:pt x="248407" y="234276"/>
                      <a:pt x="264354" y="226557"/>
                      <a:pt x="281040" y="219803"/>
                    </a:cubicBezTo>
                    <a:cubicBezTo>
                      <a:pt x="297668" y="213107"/>
                      <a:pt x="315318" y="207261"/>
                      <a:pt x="332855" y="201756"/>
                    </a:cubicBezTo>
                    <a:cubicBezTo>
                      <a:pt x="327066" y="199770"/>
                      <a:pt x="325704" y="194378"/>
                      <a:pt x="326328" y="188703"/>
                    </a:cubicBezTo>
                    <a:cubicBezTo>
                      <a:pt x="325704" y="183028"/>
                      <a:pt x="327066" y="177636"/>
                      <a:pt x="332855" y="175650"/>
                    </a:cubicBezTo>
                    <a:cubicBezTo>
                      <a:pt x="315318" y="170088"/>
                      <a:pt x="297668" y="164299"/>
                      <a:pt x="281040" y="157603"/>
                    </a:cubicBezTo>
                    <a:cubicBezTo>
                      <a:pt x="264354" y="150849"/>
                      <a:pt x="248407" y="143131"/>
                      <a:pt x="234275" y="132858"/>
                    </a:cubicBezTo>
                    <a:cubicBezTo>
                      <a:pt x="230133" y="129794"/>
                      <a:pt x="225990" y="126502"/>
                      <a:pt x="222301" y="123040"/>
                    </a:cubicBezTo>
                    <a:cubicBezTo>
                      <a:pt x="218725" y="119635"/>
                      <a:pt x="215263" y="116059"/>
                      <a:pt x="211972" y="112257"/>
                    </a:cubicBezTo>
                    <a:cubicBezTo>
                      <a:pt x="205445" y="104709"/>
                      <a:pt x="198975" y="96196"/>
                      <a:pt x="193413" y="87626"/>
                    </a:cubicBezTo>
                    <a:cubicBezTo>
                      <a:pt x="187852" y="78659"/>
                      <a:pt x="182290" y="69806"/>
                      <a:pt x="176842" y="61009"/>
                    </a:cubicBezTo>
                    <a:cubicBezTo>
                      <a:pt x="174004" y="56526"/>
                      <a:pt x="170939" y="51929"/>
                      <a:pt x="167875" y="47502"/>
                    </a:cubicBezTo>
                    <a:cubicBezTo>
                      <a:pt x="164867" y="43132"/>
                      <a:pt x="161689" y="38876"/>
                      <a:pt x="158227" y="34676"/>
                    </a:cubicBezTo>
                    <a:cubicBezTo>
                      <a:pt x="144436" y="18161"/>
                      <a:pt x="126218" y="4881"/>
                      <a:pt x="104255" y="0"/>
                    </a:cubicBezTo>
                    <a:cubicBezTo>
                      <a:pt x="106525" y="3348"/>
                      <a:pt x="108738" y="6697"/>
                      <a:pt x="110952" y="9932"/>
                    </a:cubicBezTo>
                    <a:cubicBezTo>
                      <a:pt x="113165" y="13337"/>
                      <a:pt x="115378" y="16685"/>
                      <a:pt x="117535" y="19977"/>
                    </a:cubicBezTo>
                    <a:cubicBezTo>
                      <a:pt x="121791" y="26617"/>
                      <a:pt x="125821" y="33144"/>
                      <a:pt x="129453" y="39557"/>
                    </a:cubicBezTo>
                    <a:cubicBezTo>
                      <a:pt x="133085" y="45970"/>
                      <a:pt x="136434" y="52213"/>
                      <a:pt x="139328" y="58228"/>
                    </a:cubicBezTo>
                    <a:cubicBezTo>
                      <a:pt x="142279" y="64301"/>
                      <a:pt x="145344" y="70544"/>
                      <a:pt x="147671" y="76389"/>
                    </a:cubicBezTo>
                    <a:cubicBezTo>
                      <a:pt x="150054" y="82292"/>
                      <a:pt x="151984" y="88024"/>
                      <a:pt x="153289" y="93585"/>
                    </a:cubicBezTo>
                    <a:cubicBezTo>
                      <a:pt x="154935" y="99261"/>
                      <a:pt x="156297" y="104936"/>
                      <a:pt x="156865" y="110441"/>
                    </a:cubicBezTo>
                    <a:cubicBezTo>
                      <a:pt x="157148" y="113222"/>
                      <a:pt x="157262" y="115946"/>
                      <a:pt x="157205" y="118670"/>
                    </a:cubicBezTo>
                    <a:cubicBezTo>
                      <a:pt x="157035" y="121337"/>
                      <a:pt x="157432" y="124232"/>
                      <a:pt x="157205" y="127013"/>
                    </a:cubicBezTo>
                    <a:cubicBezTo>
                      <a:pt x="157035" y="132631"/>
                      <a:pt x="155786" y="138193"/>
                      <a:pt x="154197" y="144039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5" name="Google Shape;955;p13"/>
              <p:cNvSpPr/>
              <p:nvPr/>
            </p:nvSpPr>
            <p:spPr>
              <a:xfrm>
                <a:off x="5041086" y="6765892"/>
                <a:ext cx="308337" cy="91769"/>
              </a:xfrm>
              <a:custGeom>
                <a:avLst/>
                <a:gdLst/>
                <a:ahLst/>
                <a:cxnLst/>
                <a:rect l="l" t="t" r="r" b="b"/>
                <a:pathLst>
                  <a:path w="308337" h="91769" extrusionOk="0">
                    <a:moveTo>
                      <a:pt x="1419" y="91769"/>
                    </a:moveTo>
                    <a:lnTo>
                      <a:pt x="0" y="86548"/>
                    </a:lnTo>
                    <a:cubicBezTo>
                      <a:pt x="39273" y="75992"/>
                      <a:pt x="78886" y="63847"/>
                      <a:pt x="117194" y="52042"/>
                    </a:cubicBezTo>
                    <a:cubicBezTo>
                      <a:pt x="129226" y="48353"/>
                      <a:pt x="141258" y="44664"/>
                      <a:pt x="153289" y="40975"/>
                    </a:cubicBezTo>
                    <a:cubicBezTo>
                      <a:pt x="201813" y="26220"/>
                      <a:pt x="254082" y="11067"/>
                      <a:pt x="307260" y="0"/>
                    </a:cubicBezTo>
                    <a:lnTo>
                      <a:pt x="308338" y="5278"/>
                    </a:lnTo>
                    <a:cubicBezTo>
                      <a:pt x="255331" y="16288"/>
                      <a:pt x="203232" y="31441"/>
                      <a:pt x="154822" y="46140"/>
                    </a:cubicBezTo>
                    <a:cubicBezTo>
                      <a:pt x="142790" y="49772"/>
                      <a:pt x="130758" y="53461"/>
                      <a:pt x="118727" y="57207"/>
                    </a:cubicBezTo>
                    <a:cubicBezTo>
                      <a:pt x="80419" y="69011"/>
                      <a:pt x="40748" y="81156"/>
                      <a:pt x="1362" y="9176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6" name="Google Shape;956;p13"/>
              <p:cNvSpPr/>
              <p:nvPr/>
            </p:nvSpPr>
            <p:spPr>
              <a:xfrm>
                <a:off x="5008965" y="6752204"/>
                <a:ext cx="345681" cy="12043"/>
              </a:xfrm>
              <a:custGeom>
                <a:avLst/>
                <a:gdLst/>
                <a:ahLst/>
                <a:cxnLst/>
                <a:rect l="l" t="t" r="r" b="b"/>
                <a:pathLst>
                  <a:path w="345681" h="12043" extrusionOk="0">
                    <a:moveTo>
                      <a:pt x="302890" y="11986"/>
                    </a:moveTo>
                    <a:cubicBezTo>
                      <a:pt x="258622" y="11986"/>
                      <a:pt x="214639" y="10737"/>
                      <a:pt x="172642" y="9375"/>
                    </a:cubicBezTo>
                    <a:lnTo>
                      <a:pt x="152041" y="8694"/>
                    </a:lnTo>
                    <a:cubicBezTo>
                      <a:pt x="102212" y="7049"/>
                      <a:pt x="50453" y="5459"/>
                      <a:pt x="0" y="5403"/>
                    </a:cubicBezTo>
                    <a:lnTo>
                      <a:pt x="0" y="11"/>
                    </a:lnTo>
                    <a:cubicBezTo>
                      <a:pt x="50794" y="-159"/>
                      <a:pt x="102382" y="1657"/>
                      <a:pt x="152268" y="3303"/>
                    </a:cubicBezTo>
                    <a:lnTo>
                      <a:pt x="172812" y="3984"/>
                    </a:lnTo>
                    <a:cubicBezTo>
                      <a:pt x="228260" y="5800"/>
                      <a:pt x="287283" y="7446"/>
                      <a:pt x="345568" y="6197"/>
                    </a:cubicBezTo>
                    <a:lnTo>
                      <a:pt x="345681" y="11589"/>
                    </a:lnTo>
                    <a:cubicBezTo>
                      <a:pt x="331436" y="11873"/>
                      <a:pt x="317191" y="12043"/>
                      <a:pt x="302946" y="1204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7" name="Google Shape;957;p13"/>
              <p:cNvSpPr/>
              <p:nvPr/>
            </p:nvSpPr>
            <p:spPr>
              <a:xfrm>
                <a:off x="5135125" y="6683828"/>
                <a:ext cx="217873" cy="70543"/>
              </a:xfrm>
              <a:custGeom>
                <a:avLst/>
                <a:gdLst/>
                <a:ahLst/>
                <a:cxnLst/>
                <a:rect l="l" t="t" r="r" b="b"/>
                <a:pathLst>
                  <a:path w="217873" h="70543" extrusionOk="0">
                    <a:moveTo>
                      <a:pt x="216796" y="70544"/>
                    </a:moveTo>
                    <a:cubicBezTo>
                      <a:pt x="199429" y="67082"/>
                      <a:pt x="181495" y="62769"/>
                      <a:pt x="161916" y="57377"/>
                    </a:cubicBezTo>
                    <a:cubicBezTo>
                      <a:pt x="145628" y="52894"/>
                      <a:pt x="127978" y="47616"/>
                      <a:pt x="108001" y="41146"/>
                    </a:cubicBezTo>
                    <a:cubicBezTo>
                      <a:pt x="89045" y="35073"/>
                      <a:pt x="69749" y="28547"/>
                      <a:pt x="51077" y="22190"/>
                    </a:cubicBezTo>
                    <a:cubicBezTo>
                      <a:pt x="34108" y="16458"/>
                      <a:pt x="17083" y="10670"/>
                      <a:pt x="0" y="5108"/>
                    </a:cubicBezTo>
                    <a:lnTo>
                      <a:pt x="1646" y="0"/>
                    </a:lnTo>
                    <a:cubicBezTo>
                      <a:pt x="18728" y="5562"/>
                      <a:pt x="35811" y="11351"/>
                      <a:pt x="52780" y="17083"/>
                    </a:cubicBezTo>
                    <a:cubicBezTo>
                      <a:pt x="71395" y="23382"/>
                      <a:pt x="90691" y="29909"/>
                      <a:pt x="109646" y="35981"/>
                    </a:cubicBezTo>
                    <a:cubicBezTo>
                      <a:pt x="129510" y="42395"/>
                      <a:pt x="147103" y="47672"/>
                      <a:pt x="163334" y="52099"/>
                    </a:cubicBezTo>
                    <a:cubicBezTo>
                      <a:pt x="182801" y="57434"/>
                      <a:pt x="200678" y="61747"/>
                      <a:pt x="217874" y="65209"/>
                    </a:cubicBezTo>
                    <a:lnTo>
                      <a:pt x="216796" y="704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8" name="Google Shape;958;p13"/>
              <p:cNvSpPr/>
              <p:nvPr/>
            </p:nvSpPr>
            <p:spPr>
              <a:xfrm>
                <a:off x="5196930" y="6722987"/>
                <a:ext cx="153800" cy="34221"/>
              </a:xfrm>
              <a:custGeom>
                <a:avLst/>
                <a:gdLst/>
                <a:ahLst/>
                <a:cxnLst/>
                <a:rect l="l" t="t" r="r" b="b"/>
                <a:pathLst>
                  <a:path w="153800" h="34221" extrusionOk="0">
                    <a:moveTo>
                      <a:pt x="153062" y="34222"/>
                    </a:moveTo>
                    <a:cubicBezTo>
                      <a:pt x="113052" y="29001"/>
                      <a:pt x="72190" y="20374"/>
                      <a:pt x="32690" y="12088"/>
                    </a:cubicBezTo>
                    <a:cubicBezTo>
                      <a:pt x="21793" y="9818"/>
                      <a:pt x="10897" y="7491"/>
                      <a:pt x="0" y="5278"/>
                    </a:cubicBezTo>
                    <a:lnTo>
                      <a:pt x="1078" y="0"/>
                    </a:lnTo>
                    <a:cubicBezTo>
                      <a:pt x="12032" y="2213"/>
                      <a:pt x="22928" y="4540"/>
                      <a:pt x="33825" y="6810"/>
                    </a:cubicBezTo>
                    <a:cubicBezTo>
                      <a:pt x="73211" y="15096"/>
                      <a:pt x="113960" y="23666"/>
                      <a:pt x="153800" y="28887"/>
                    </a:cubicBezTo>
                    <a:lnTo>
                      <a:pt x="153119" y="3422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9" name="Google Shape;959;p13"/>
              <p:cNvSpPr/>
              <p:nvPr/>
            </p:nvSpPr>
            <p:spPr>
              <a:xfrm>
                <a:off x="5259869" y="6761012"/>
                <a:ext cx="95060" cy="20033"/>
              </a:xfrm>
              <a:custGeom>
                <a:avLst/>
                <a:gdLst/>
                <a:ahLst/>
                <a:cxnLst/>
                <a:rect l="l" t="t" r="r" b="b"/>
                <a:pathLst>
                  <a:path w="95060" h="20033" extrusionOk="0">
                    <a:moveTo>
                      <a:pt x="1078" y="20034"/>
                    </a:moveTo>
                    <a:lnTo>
                      <a:pt x="0" y="14756"/>
                    </a:lnTo>
                    <a:cubicBezTo>
                      <a:pt x="31100" y="8513"/>
                      <a:pt x="61974" y="3689"/>
                      <a:pt x="94437" y="0"/>
                    </a:cubicBezTo>
                    <a:lnTo>
                      <a:pt x="95061" y="5335"/>
                    </a:lnTo>
                    <a:cubicBezTo>
                      <a:pt x="62769" y="8967"/>
                      <a:pt x="32009" y="13791"/>
                      <a:pt x="1078" y="20034"/>
                    </a:cubicBezTo>
                    <a:close/>
                  </a:path>
                </a:pathLst>
              </a:custGeom>
              <a:solidFill>
                <a:srgbClr val="500B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0" name="Google Shape;960;p13"/>
              <p:cNvSpPr/>
              <p:nvPr/>
            </p:nvSpPr>
            <p:spPr>
              <a:xfrm>
                <a:off x="5107374" y="6596883"/>
                <a:ext cx="83653" cy="52042"/>
              </a:xfrm>
              <a:custGeom>
                <a:avLst/>
                <a:gdLst/>
                <a:ahLst/>
                <a:cxnLst/>
                <a:rect l="l" t="t" r="r" b="b"/>
                <a:pathLst>
                  <a:path w="83653" h="52042" extrusionOk="0">
                    <a:moveTo>
                      <a:pt x="79567" y="52042"/>
                    </a:moveTo>
                    <a:cubicBezTo>
                      <a:pt x="62655" y="32576"/>
                      <a:pt x="35130" y="8740"/>
                      <a:pt x="0" y="5335"/>
                    </a:cubicBezTo>
                    <a:lnTo>
                      <a:pt x="511" y="0"/>
                    </a:lnTo>
                    <a:cubicBezTo>
                      <a:pt x="37400" y="3519"/>
                      <a:pt x="66060" y="28320"/>
                      <a:pt x="83654" y="48524"/>
                    </a:cubicBezTo>
                    <a:lnTo>
                      <a:pt x="79567" y="520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1" name="Google Shape;961;p13"/>
              <p:cNvSpPr/>
              <p:nvPr/>
            </p:nvSpPr>
            <p:spPr>
              <a:xfrm>
                <a:off x="5076387" y="6880136"/>
                <a:ext cx="111519" cy="48693"/>
              </a:xfrm>
              <a:custGeom>
                <a:avLst/>
                <a:gdLst/>
                <a:ahLst/>
                <a:cxnLst/>
                <a:rect l="l" t="t" r="r" b="b"/>
                <a:pathLst>
                  <a:path w="111519" h="48693" extrusionOk="0">
                    <a:moveTo>
                      <a:pt x="21736" y="48694"/>
                    </a:moveTo>
                    <a:cubicBezTo>
                      <a:pt x="19920" y="48694"/>
                      <a:pt x="18161" y="48694"/>
                      <a:pt x="16345" y="48524"/>
                    </a:cubicBezTo>
                    <a:cubicBezTo>
                      <a:pt x="11180" y="48240"/>
                      <a:pt x="6016" y="47388"/>
                      <a:pt x="0" y="45856"/>
                    </a:cubicBezTo>
                    <a:lnTo>
                      <a:pt x="1305" y="40635"/>
                    </a:lnTo>
                    <a:cubicBezTo>
                      <a:pt x="6981" y="42054"/>
                      <a:pt x="11861" y="42848"/>
                      <a:pt x="16629" y="43132"/>
                    </a:cubicBezTo>
                    <a:cubicBezTo>
                      <a:pt x="21736" y="43416"/>
                      <a:pt x="26901" y="43246"/>
                      <a:pt x="32009" y="42678"/>
                    </a:cubicBezTo>
                    <a:cubicBezTo>
                      <a:pt x="41657" y="41600"/>
                      <a:pt x="51248" y="38989"/>
                      <a:pt x="60612" y="34960"/>
                    </a:cubicBezTo>
                    <a:cubicBezTo>
                      <a:pt x="77184" y="27752"/>
                      <a:pt x="92961" y="16004"/>
                      <a:pt x="107547" y="0"/>
                    </a:cubicBezTo>
                    <a:lnTo>
                      <a:pt x="111519" y="3632"/>
                    </a:lnTo>
                    <a:cubicBezTo>
                      <a:pt x="96423" y="20147"/>
                      <a:pt x="80021" y="32406"/>
                      <a:pt x="62769" y="39897"/>
                    </a:cubicBezTo>
                    <a:cubicBezTo>
                      <a:pt x="52950" y="44153"/>
                      <a:pt x="42792" y="46934"/>
                      <a:pt x="32633" y="48013"/>
                    </a:cubicBezTo>
                    <a:cubicBezTo>
                      <a:pt x="29057" y="48410"/>
                      <a:pt x="25425" y="48580"/>
                      <a:pt x="21793" y="4858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2" name="Google Shape;962;p13"/>
              <p:cNvSpPr/>
              <p:nvPr/>
            </p:nvSpPr>
            <p:spPr>
              <a:xfrm>
                <a:off x="5118080" y="6258558"/>
                <a:ext cx="375615" cy="463464"/>
              </a:xfrm>
              <a:custGeom>
                <a:avLst/>
                <a:gdLst/>
                <a:ahLst/>
                <a:cxnLst/>
                <a:rect l="l" t="t" r="r" b="b"/>
                <a:pathLst>
                  <a:path w="375615" h="463464" extrusionOk="0">
                    <a:moveTo>
                      <a:pt x="369027" y="160462"/>
                    </a:moveTo>
                    <a:cubicBezTo>
                      <a:pt x="365168" y="151495"/>
                      <a:pt x="359549" y="142301"/>
                      <a:pt x="352909" y="133674"/>
                    </a:cubicBezTo>
                    <a:cubicBezTo>
                      <a:pt x="346212" y="125388"/>
                      <a:pt x="338551" y="117159"/>
                      <a:pt x="330889" y="108930"/>
                    </a:cubicBezTo>
                    <a:cubicBezTo>
                      <a:pt x="327087" y="104787"/>
                      <a:pt x="323284" y="100701"/>
                      <a:pt x="319482" y="96671"/>
                    </a:cubicBezTo>
                    <a:cubicBezTo>
                      <a:pt x="315793" y="92812"/>
                      <a:pt x="312161" y="88896"/>
                      <a:pt x="308869" y="84924"/>
                    </a:cubicBezTo>
                    <a:cubicBezTo>
                      <a:pt x="302229" y="76922"/>
                      <a:pt x="296724" y="68636"/>
                      <a:pt x="293546" y="59782"/>
                    </a:cubicBezTo>
                    <a:cubicBezTo>
                      <a:pt x="289403" y="48261"/>
                      <a:pt x="289857" y="36059"/>
                      <a:pt x="279812" y="25504"/>
                    </a:cubicBezTo>
                    <a:cubicBezTo>
                      <a:pt x="269880" y="15628"/>
                      <a:pt x="241617" y="9897"/>
                      <a:pt x="226350" y="19374"/>
                    </a:cubicBezTo>
                    <a:cubicBezTo>
                      <a:pt x="218292" y="15288"/>
                      <a:pt x="209949" y="11315"/>
                      <a:pt x="200755" y="7910"/>
                    </a:cubicBezTo>
                    <a:cubicBezTo>
                      <a:pt x="196158" y="6207"/>
                      <a:pt x="191334" y="4675"/>
                      <a:pt x="186283" y="3370"/>
                    </a:cubicBezTo>
                    <a:cubicBezTo>
                      <a:pt x="181175" y="2008"/>
                      <a:pt x="175841" y="930"/>
                      <a:pt x="170279" y="532"/>
                    </a:cubicBezTo>
                    <a:cubicBezTo>
                      <a:pt x="162163" y="-149"/>
                      <a:pt x="153820" y="-205"/>
                      <a:pt x="145194" y="532"/>
                    </a:cubicBezTo>
                    <a:cubicBezTo>
                      <a:pt x="140881" y="930"/>
                      <a:pt x="136568" y="1554"/>
                      <a:pt x="132198" y="2462"/>
                    </a:cubicBezTo>
                    <a:cubicBezTo>
                      <a:pt x="127828" y="3256"/>
                      <a:pt x="123401" y="4448"/>
                      <a:pt x="119088" y="6151"/>
                    </a:cubicBezTo>
                    <a:cubicBezTo>
                      <a:pt x="110234" y="8988"/>
                      <a:pt x="102119" y="12677"/>
                      <a:pt x="94627" y="16934"/>
                    </a:cubicBezTo>
                    <a:cubicBezTo>
                      <a:pt x="87193" y="21304"/>
                      <a:pt x="80269" y="25787"/>
                      <a:pt x="74367" y="31633"/>
                    </a:cubicBezTo>
                    <a:cubicBezTo>
                      <a:pt x="66024" y="39408"/>
                      <a:pt x="59497" y="47410"/>
                      <a:pt x="53936" y="55469"/>
                    </a:cubicBezTo>
                    <a:cubicBezTo>
                      <a:pt x="51155" y="59498"/>
                      <a:pt x="48658" y="63528"/>
                      <a:pt x="46331" y="67501"/>
                    </a:cubicBezTo>
                    <a:cubicBezTo>
                      <a:pt x="44004" y="71530"/>
                      <a:pt x="42017" y="75843"/>
                      <a:pt x="40031" y="79929"/>
                    </a:cubicBezTo>
                    <a:cubicBezTo>
                      <a:pt x="31178" y="80667"/>
                      <a:pt x="21530" y="86172"/>
                      <a:pt x="14038" y="93266"/>
                    </a:cubicBezTo>
                    <a:cubicBezTo>
                      <a:pt x="12165" y="95026"/>
                      <a:pt x="10406" y="96898"/>
                      <a:pt x="8817" y="98771"/>
                    </a:cubicBezTo>
                    <a:cubicBezTo>
                      <a:pt x="7285" y="100758"/>
                      <a:pt x="5923" y="102857"/>
                      <a:pt x="4788" y="104844"/>
                    </a:cubicBezTo>
                    <a:cubicBezTo>
                      <a:pt x="2461" y="108930"/>
                      <a:pt x="928" y="112959"/>
                      <a:pt x="361" y="116535"/>
                    </a:cubicBezTo>
                    <a:cubicBezTo>
                      <a:pt x="-1739" y="130780"/>
                      <a:pt x="5866" y="140428"/>
                      <a:pt x="9214" y="152119"/>
                    </a:cubicBezTo>
                    <a:cubicBezTo>
                      <a:pt x="11882" y="161199"/>
                      <a:pt x="11995" y="170791"/>
                      <a:pt x="11484" y="181347"/>
                    </a:cubicBezTo>
                    <a:cubicBezTo>
                      <a:pt x="10974" y="191903"/>
                      <a:pt x="9498" y="202913"/>
                      <a:pt x="7966" y="213923"/>
                    </a:cubicBezTo>
                    <a:cubicBezTo>
                      <a:pt x="7285" y="219484"/>
                      <a:pt x="6320" y="224762"/>
                      <a:pt x="5923" y="230438"/>
                    </a:cubicBezTo>
                    <a:cubicBezTo>
                      <a:pt x="5469" y="236056"/>
                      <a:pt x="5128" y="241618"/>
                      <a:pt x="5015" y="247066"/>
                    </a:cubicBezTo>
                    <a:cubicBezTo>
                      <a:pt x="4731" y="257963"/>
                      <a:pt x="5185" y="268235"/>
                      <a:pt x="7342" y="277826"/>
                    </a:cubicBezTo>
                    <a:cubicBezTo>
                      <a:pt x="15117" y="309778"/>
                      <a:pt x="38839" y="330209"/>
                      <a:pt x="66081" y="341219"/>
                    </a:cubicBezTo>
                    <a:cubicBezTo>
                      <a:pt x="76183" y="345305"/>
                      <a:pt x="86512" y="348200"/>
                      <a:pt x="96557" y="350640"/>
                    </a:cubicBezTo>
                    <a:cubicBezTo>
                      <a:pt x="106659" y="353251"/>
                      <a:pt x="116931" y="355861"/>
                      <a:pt x="127260" y="358472"/>
                    </a:cubicBezTo>
                    <a:cubicBezTo>
                      <a:pt x="132254" y="359834"/>
                      <a:pt x="137078" y="361196"/>
                      <a:pt x="141846" y="362728"/>
                    </a:cubicBezTo>
                    <a:cubicBezTo>
                      <a:pt x="146783" y="364488"/>
                      <a:pt x="151664" y="366304"/>
                      <a:pt x="156318" y="368347"/>
                    </a:cubicBezTo>
                    <a:cubicBezTo>
                      <a:pt x="165682" y="372433"/>
                      <a:pt x="174478" y="377144"/>
                      <a:pt x="182708" y="382932"/>
                    </a:cubicBezTo>
                    <a:cubicBezTo>
                      <a:pt x="197009" y="393318"/>
                      <a:pt x="209381" y="406144"/>
                      <a:pt x="221016" y="419992"/>
                    </a:cubicBezTo>
                    <a:cubicBezTo>
                      <a:pt x="232650" y="433840"/>
                      <a:pt x="243603" y="448652"/>
                      <a:pt x="254216" y="463465"/>
                    </a:cubicBezTo>
                    <a:cubicBezTo>
                      <a:pt x="254670" y="457676"/>
                      <a:pt x="258983" y="453646"/>
                      <a:pt x="264318" y="453476"/>
                    </a:cubicBezTo>
                    <a:cubicBezTo>
                      <a:pt x="264772" y="452852"/>
                      <a:pt x="265510" y="452965"/>
                      <a:pt x="266077" y="452738"/>
                    </a:cubicBezTo>
                    <a:cubicBezTo>
                      <a:pt x="266702" y="452568"/>
                      <a:pt x="267269" y="452341"/>
                      <a:pt x="267893" y="452171"/>
                    </a:cubicBezTo>
                    <a:cubicBezTo>
                      <a:pt x="268518" y="452001"/>
                      <a:pt x="269029" y="451546"/>
                      <a:pt x="269710" y="451603"/>
                    </a:cubicBezTo>
                    <a:cubicBezTo>
                      <a:pt x="270334" y="451717"/>
                      <a:pt x="271015" y="451774"/>
                      <a:pt x="271639" y="451887"/>
                    </a:cubicBezTo>
                    <a:cubicBezTo>
                      <a:pt x="272263" y="452001"/>
                      <a:pt x="272888" y="452057"/>
                      <a:pt x="273455" y="452171"/>
                    </a:cubicBezTo>
                    <a:cubicBezTo>
                      <a:pt x="274023" y="452227"/>
                      <a:pt x="274590" y="452284"/>
                      <a:pt x="275271" y="452852"/>
                    </a:cubicBezTo>
                    <a:cubicBezTo>
                      <a:pt x="276520" y="453760"/>
                      <a:pt x="277655" y="454668"/>
                      <a:pt x="278620" y="455803"/>
                    </a:cubicBezTo>
                    <a:cubicBezTo>
                      <a:pt x="278506" y="437472"/>
                      <a:pt x="278620" y="418914"/>
                      <a:pt x="279925" y="400696"/>
                    </a:cubicBezTo>
                    <a:cubicBezTo>
                      <a:pt x="281230" y="382762"/>
                      <a:pt x="283671" y="365282"/>
                      <a:pt x="289176" y="348824"/>
                    </a:cubicBezTo>
                    <a:cubicBezTo>
                      <a:pt x="295702" y="328677"/>
                      <a:pt x="306542" y="312616"/>
                      <a:pt x="319595" y="295874"/>
                    </a:cubicBezTo>
                    <a:cubicBezTo>
                      <a:pt x="332421" y="279813"/>
                      <a:pt x="347234" y="264660"/>
                      <a:pt x="358982" y="245761"/>
                    </a:cubicBezTo>
                    <a:cubicBezTo>
                      <a:pt x="374418" y="221357"/>
                      <a:pt x="381910" y="189916"/>
                      <a:pt x="369084" y="160518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3" name="Google Shape;963;p13"/>
              <p:cNvSpPr/>
              <p:nvPr/>
            </p:nvSpPr>
            <p:spPr>
              <a:xfrm>
                <a:off x="5118080" y="6258558"/>
                <a:ext cx="375615" cy="463464"/>
              </a:xfrm>
              <a:custGeom>
                <a:avLst/>
                <a:gdLst/>
                <a:ahLst/>
                <a:cxnLst/>
                <a:rect l="l" t="t" r="r" b="b"/>
                <a:pathLst>
                  <a:path w="375615" h="463464" extrusionOk="0">
                    <a:moveTo>
                      <a:pt x="369027" y="160462"/>
                    </a:moveTo>
                    <a:cubicBezTo>
                      <a:pt x="365168" y="151495"/>
                      <a:pt x="359549" y="142301"/>
                      <a:pt x="352909" y="133674"/>
                    </a:cubicBezTo>
                    <a:cubicBezTo>
                      <a:pt x="346212" y="125388"/>
                      <a:pt x="338551" y="117159"/>
                      <a:pt x="330889" y="108930"/>
                    </a:cubicBezTo>
                    <a:cubicBezTo>
                      <a:pt x="327087" y="104787"/>
                      <a:pt x="323284" y="100701"/>
                      <a:pt x="319482" y="96671"/>
                    </a:cubicBezTo>
                    <a:cubicBezTo>
                      <a:pt x="315793" y="92812"/>
                      <a:pt x="312161" y="88896"/>
                      <a:pt x="308869" y="84924"/>
                    </a:cubicBezTo>
                    <a:cubicBezTo>
                      <a:pt x="302229" y="76922"/>
                      <a:pt x="296724" y="68636"/>
                      <a:pt x="293546" y="59782"/>
                    </a:cubicBezTo>
                    <a:cubicBezTo>
                      <a:pt x="289403" y="48261"/>
                      <a:pt x="289857" y="36059"/>
                      <a:pt x="279812" y="25504"/>
                    </a:cubicBezTo>
                    <a:cubicBezTo>
                      <a:pt x="269880" y="15628"/>
                      <a:pt x="241617" y="9897"/>
                      <a:pt x="226350" y="19374"/>
                    </a:cubicBezTo>
                    <a:cubicBezTo>
                      <a:pt x="218292" y="15288"/>
                      <a:pt x="209949" y="11315"/>
                      <a:pt x="200755" y="7910"/>
                    </a:cubicBezTo>
                    <a:cubicBezTo>
                      <a:pt x="196158" y="6207"/>
                      <a:pt x="191334" y="4675"/>
                      <a:pt x="186283" y="3370"/>
                    </a:cubicBezTo>
                    <a:cubicBezTo>
                      <a:pt x="181175" y="2008"/>
                      <a:pt x="175841" y="930"/>
                      <a:pt x="170279" y="532"/>
                    </a:cubicBezTo>
                    <a:cubicBezTo>
                      <a:pt x="162163" y="-149"/>
                      <a:pt x="153820" y="-205"/>
                      <a:pt x="145194" y="532"/>
                    </a:cubicBezTo>
                    <a:cubicBezTo>
                      <a:pt x="140881" y="930"/>
                      <a:pt x="136568" y="1554"/>
                      <a:pt x="132198" y="2462"/>
                    </a:cubicBezTo>
                    <a:cubicBezTo>
                      <a:pt x="127828" y="3256"/>
                      <a:pt x="123401" y="4448"/>
                      <a:pt x="119088" y="6151"/>
                    </a:cubicBezTo>
                    <a:cubicBezTo>
                      <a:pt x="110234" y="8988"/>
                      <a:pt x="102119" y="12677"/>
                      <a:pt x="94627" y="16934"/>
                    </a:cubicBezTo>
                    <a:cubicBezTo>
                      <a:pt x="87193" y="21304"/>
                      <a:pt x="80269" y="25787"/>
                      <a:pt x="74367" y="31633"/>
                    </a:cubicBezTo>
                    <a:cubicBezTo>
                      <a:pt x="66024" y="39408"/>
                      <a:pt x="59497" y="47410"/>
                      <a:pt x="53936" y="55469"/>
                    </a:cubicBezTo>
                    <a:cubicBezTo>
                      <a:pt x="51155" y="59498"/>
                      <a:pt x="48658" y="63528"/>
                      <a:pt x="46331" y="67501"/>
                    </a:cubicBezTo>
                    <a:cubicBezTo>
                      <a:pt x="44004" y="71530"/>
                      <a:pt x="42017" y="75843"/>
                      <a:pt x="40031" y="79929"/>
                    </a:cubicBezTo>
                    <a:cubicBezTo>
                      <a:pt x="31178" y="80667"/>
                      <a:pt x="21530" y="86172"/>
                      <a:pt x="14038" y="93266"/>
                    </a:cubicBezTo>
                    <a:cubicBezTo>
                      <a:pt x="12165" y="95026"/>
                      <a:pt x="10406" y="96898"/>
                      <a:pt x="8817" y="98771"/>
                    </a:cubicBezTo>
                    <a:cubicBezTo>
                      <a:pt x="7285" y="100758"/>
                      <a:pt x="5923" y="102857"/>
                      <a:pt x="4788" y="104844"/>
                    </a:cubicBezTo>
                    <a:cubicBezTo>
                      <a:pt x="2461" y="108930"/>
                      <a:pt x="928" y="112959"/>
                      <a:pt x="361" y="116535"/>
                    </a:cubicBezTo>
                    <a:cubicBezTo>
                      <a:pt x="-1739" y="130780"/>
                      <a:pt x="5866" y="140428"/>
                      <a:pt x="9214" y="152119"/>
                    </a:cubicBezTo>
                    <a:cubicBezTo>
                      <a:pt x="11882" y="161199"/>
                      <a:pt x="11995" y="170791"/>
                      <a:pt x="11484" y="181347"/>
                    </a:cubicBezTo>
                    <a:cubicBezTo>
                      <a:pt x="10974" y="191903"/>
                      <a:pt x="9498" y="202913"/>
                      <a:pt x="7966" y="213923"/>
                    </a:cubicBezTo>
                    <a:cubicBezTo>
                      <a:pt x="7285" y="219484"/>
                      <a:pt x="6320" y="224762"/>
                      <a:pt x="5923" y="230438"/>
                    </a:cubicBezTo>
                    <a:cubicBezTo>
                      <a:pt x="5469" y="236056"/>
                      <a:pt x="5128" y="241618"/>
                      <a:pt x="5015" y="247066"/>
                    </a:cubicBezTo>
                    <a:cubicBezTo>
                      <a:pt x="4731" y="257963"/>
                      <a:pt x="5185" y="268235"/>
                      <a:pt x="7342" y="277826"/>
                    </a:cubicBezTo>
                    <a:cubicBezTo>
                      <a:pt x="15117" y="309778"/>
                      <a:pt x="38839" y="330209"/>
                      <a:pt x="66081" y="341219"/>
                    </a:cubicBezTo>
                    <a:cubicBezTo>
                      <a:pt x="76183" y="345305"/>
                      <a:pt x="86512" y="348200"/>
                      <a:pt x="96557" y="350640"/>
                    </a:cubicBezTo>
                    <a:cubicBezTo>
                      <a:pt x="106659" y="353251"/>
                      <a:pt x="116931" y="355861"/>
                      <a:pt x="127260" y="358472"/>
                    </a:cubicBezTo>
                    <a:cubicBezTo>
                      <a:pt x="132254" y="359834"/>
                      <a:pt x="137078" y="361196"/>
                      <a:pt x="141846" y="362728"/>
                    </a:cubicBezTo>
                    <a:cubicBezTo>
                      <a:pt x="146783" y="364488"/>
                      <a:pt x="151664" y="366304"/>
                      <a:pt x="156318" y="368347"/>
                    </a:cubicBezTo>
                    <a:cubicBezTo>
                      <a:pt x="165682" y="372433"/>
                      <a:pt x="174478" y="377144"/>
                      <a:pt x="182708" y="382932"/>
                    </a:cubicBezTo>
                    <a:cubicBezTo>
                      <a:pt x="197009" y="393318"/>
                      <a:pt x="209381" y="406144"/>
                      <a:pt x="221016" y="419992"/>
                    </a:cubicBezTo>
                    <a:cubicBezTo>
                      <a:pt x="232650" y="433840"/>
                      <a:pt x="243603" y="448652"/>
                      <a:pt x="254216" y="463465"/>
                    </a:cubicBezTo>
                    <a:cubicBezTo>
                      <a:pt x="254670" y="457676"/>
                      <a:pt x="258983" y="453646"/>
                      <a:pt x="264318" y="453476"/>
                    </a:cubicBezTo>
                    <a:cubicBezTo>
                      <a:pt x="264772" y="452852"/>
                      <a:pt x="265510" y="452965"/>
                      <a:pt x="266077" y="452738"/>
                    </a:cubicBezTo>
                    <a:cubicBezTo>
                      <a:pt x="266702" y="452568"/>
                      <a:pt x="267269" y="452341"/>
                      <a:pt x="267893" y="452171"/>
                    </a:cubicBezTo>
                    <a:cubicBezTo>
                      <a:pt x="268518" y="452001"/>
                      <a:pt x="269029" y="451546"/>
                      <a:pt x="269710" y="451603"/>
                    </a:cubicBezTo>
                    <a:cubicBezTo>
                      <a:pt x="270334" y="451717"/>
                      <a:pt x="271015" y="451774"/>
                      <a:pt x="271639" y="451887"/>
                    </a:cubicBezTo>
                    <a:cubicBezTo>
                      <a:pt x="272263" y="452001"/>
                      <a:pt x="272888" y="452057"/>
                      <a:pt x="273455" y="452171"/>
                    </a:cubicBezTo>
                    <a:cubicBezTo>
                      <a:pt x="274023" y="452227"/>
                      <a:pt x="274590" y="452284"/>
                      <a:pt x="275271" y="452852"/>
                    </a:cubicBezTo>
                    <a:cubicBezTo>
                      <a:pt x="276520" y="453760"/>
                      <a:pt x="277655" y="454668"/>
                      <a:pt x="278620" y="455803"/>
                    </a:cubicBezTo>
                    <a:cubicBezTo>
                      <a:pt x="278506" y="437472"/>
                      <a:pt x="278620" y="418914"/>
                      <a:pt x="279925" y="400696"/>
                    </a:cubicBezTo>
                    <a:cubicBezTo>
                      <a:pt x="281230" y="382762"/>
                      <a:pt x="283671" y="365282"/>
                      <a:pt x="289176" y="348824"/>
                    </a:cubicBezTo>
                    <a:cubicBezTo>
                      <a:pt x="295702" y="328677"/>
                      <a:pt x="306542" y="312616"/>
                      <a:pt x="319595" y="295874"/>
                    </a:cubicBezTo>
                    <a:cubicBezTo>
                      <a:pt x="332421" y="279813"/>
                      <a:pt x="347234" y="264660"/>
                      <a:pt x="358982" y="245761"/>
                    </a:cubicBezTo>
                    <a:cubicBezTo>
                      <a:pt x="374418" y="221357"/>
                      <a:pt x="381910" y="189916"/>
                      <a:pt x="369084" y="1605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4" name="Google Shape;964;p13"/>
              <p:cNvSpPr/>
              <p:nvPr/>
            </p:nvSpPr>
            <p:spPr>
              <a:xfrm>
                <a:off x="5123151" y="6396318"/>
                <a:ext cx="370507" cy="325590"/>
              </a:xfrm>
              <a:custGeom>
                <a:avLst/>
                <a:gdLst/>
                <a:ahLst/>
                <a:cxnLst/>
                <a:rect l="l" t="t" r="r" b="b"/>
                <a:pathLst>
                  <a:path w="370507" h="325590" extrusionOk="0">
                    <a:moveTo>
                      <a:pt x="248350" y="138363"/>
                    </a:moveTo>
                    <a:cubicBezTo>
                      <a:pt x="239780" y="139782"/>
                      <a:pt x="232403" y="134958"/>
                      <a:pt x="225252" y="126559"/>
                    </a:cubicBezTo>
                    <a:cubicBezTo>
                      <a:pt x="218271" y="118613"/>
                      <a:pt x="211518" y="106638"/>
                      <a:pt x="205105" y="92620"/>
                    </a:cubicBezTo>
                    <a:cubicBezTo>
                      <a:pt x="192222" y="64698"/>
                      <a:pt x="181609" y="28547"/>
                      <a:pt x="173777" y="0"/>
                    </a:cubicBezTo>
                    <a:cubicBezTo>
                      <a:pt x="170656" y="16061"/>
                      <a:pt x="170599" y="33087"/>
                      <a:pt x="171450" y="50453"/>
                    </a:cubicBezTo>
                    <a:cubicBezTo>
                      <a:pt x="172301" y="67649"/>
                      <a:pt x="173947" y="84562"/>
                      <a:pt x="174742" y="100055"/>
                    </a:cubicBezTo>
                    <a:cubicBezTo>
                      <a:pt x="175536" y="115549"/>
                      <a:pt x="175366" y="129283"/>
                      <a:pt x="173323" y="141428"/>
                    </a:cubicBezTo>
                    <a:cubicBezTo>
                      <a:pt x="171166" y="153459"/>
                      <a:pt x="166456" y="162086"/>
                      <a:pt x="158057" y="169293"/>
                    </a:cubicBezTo>
                    <a:cubicBezTo>
                      <a:pt x="155673" y="171791"/>
                      <a:pt x="153289" y="173834"/>
                      <a:pt x="150849" y="175593"/>
                    </a:cubicBezTo>
                    <a:cubicBezTo>
                      <a:pt x="148295" y="177182"/>
                      <a:pt x="146138" y="179112"/>
                      <a:pt x="143641" y="180303"/>
                    </a:cubicBezTo>
                    <a:cubicBezTo>
                      <a:pt x="138704" y="182914"/>
                      <a:pt x="133426" y="184163"/>
                      <a:pt x="127637" y="184390"/>
                    </a:cubicBezTo>
                    <a:cubicBezTo>
                      <a:pt x="116740" y="185695"/>
                      <a:pt x="103858" y="182857"/>
                      <a:pt x="89556" y="177466"/>
                    </a:cubicBezTo>
                    <a:cubicBezTo>
                      <a:pt x="61917" y="167421"/>
                      <a:pt x="28433" y="146876"/>
                      <a:pt x="0" y="120940"/>
                    </a:cubicBezTo>
                    <a:cubicBezTo>
                      <a:pt x="284" y="127580"/>
                      <a:pt x="851" y="133823"/>
                      <a:pt x="2270" y="139952"/>
                    </a:cubicBezTo>
                    <a:cubicBezTo>
                      <a:pt x="10045" y="171904"/>
                      <a:pt x="33768" y="192335"/>
                      <a:pt x="61009" y="203345"/>
                    </a:cubicBezTo>
                    <a:cubicBezTo>
                      <a:pt x="71111" y="207431"/>
                      <a:pt x="81440" y="210326"/>
                      <a:pt x="91486" y="212766"/>
                    </a:cubicBezTo>
                    <a:cubicBezTo>
                      <a:pt x="101588" y="215377"/>
                      <a:pt x="111860" y="217987"/>
                      <a:pt x="122189" y="220598"/>
                    </a:cubicBezTo>
                    <a:cubicBezTo>
                      <a:pt x="127183" y="221960"/>
                      <a:pt x="132007" y="223322"/>
                      <a:pt x="136774" y="224854"/>
                    </a:cubicBezTo>
                    <a:cubicBezTo>
                      <a:pt x="141712" y="226614"/>
                      <a:pt x="146592" y="228430"/>
                      <a:pt x="151246" y="230473"/>
                    </a:cubicBezTo>
                    <a:cubicBezTo>
                      <a:pt x="160610" y="234559"/>
                      <a:pt x="169407" y="239270"/>
                      <a:pt x="177636" y="245058"/>
                    </a:cubicBezTo>
                    <a:cubicBezTo>
                      <a:pt x="191938" y="255444"/>
                      <a:pt x="204310" y="268270"/>
                      <a:pt x="215944" y="282118"/>
                    </a:cubicBezTo>
                    <a:cubicBezTo>
                      <a:pt x="227579" y="295966"/>
                      <a:pt x="238532" y="310778"/>
                      <a:pt x="249145" y="325591"/>
                    </a:cubicBezTo>
                    <a:cubicBezTo>
                      <a:pt x="249599" y="319802"/>
                      <a:pt x="253912" y="315773"/>
                      <a:pt x="259247" y="315602"/>
                    </a:cubicBezTo>
                    <a:cubicBezTo>
                      <a:pt x="259701" y="314978"/>
                      <a:pt x="260438" y="315091"/>
                      <a:pt x="261006" y="314864"/>
                    </a:cubicBezTo>
                    <a:cubicBezTo>
                      <a:pt x="261630" y="314694"/>
                      <a:pt x="262198" y="314467"/>
                      <a:pt x="262822" y="314297"/>
                    </a:cubicBezTo>
                    <a:cubicBezTo>
                      <a:pt x="263446" y="314126"/>
                      <a:pt x="263957" y="313672"/>
                      <a:pt x="264638" y="313729"/>
                    </a:cubicBezTo>
                    <a:cubicBezTo>
                      <a:pt x="265263" y="313843"/>
                      <a:pt x="265944" y="313900"/>
                      <a:pt x="266568" y="314013"/>
                    </a:cubicBezTo>
                    <a:cubicBezTo>
                      <a:pt x="267192" y="314126"/>
                      <a:pt x="267816" y="314183"/>
                      <a:pt x="268384" y="314297"/>
                    </a:cubicBezTo>
                    <a:cubicBezTo>
                      <a:pt x="268951" y="314354"/>
                      <a:pt x="269519" y="314410"/>
                      <a:pt x="270200" y="314978"/>
                    </a:cubicBezTo>
                    <a:cubicBezTo>
                      <a:pt x="271449" y="315886"/>
                      <a:pt x="272584" y="316794"/>
                      <a:pt x="273548" y="317929"/>
                    </a:cubicBezTo>
                    <a:cubicBezTo>
                      <a:pt x="273435" y="299598"/>
                      <a:pt x="273548" y="281040"/>
                      <a:pt x="274854" y="262822"/>
                    </a:cubicBezTo>
                    <a:cubicBezTo>
                      <a:pt x="276159" y="244888"/>
                      <a:pt x="278599" y="227408"/>
                      <a:pt x="284104" y="210950"/>
                    </a:cubicBezTo>
                    <a:cubicBezTo>
                      <a:pt x="290631" y="190803"/>
                      <a:pt x="301471" y="174742"/>
                      <a:pt x="314524" y="158000"/>
                    </a:cubicBezTo>
                    <a:cubicBezTo>
                      <a:pt x="327350" y="141939"/>
                      <a:pt x="342163" y="126786"/>
                      <a:pt x="353910" y="107887"/>
                    </a:cubicBezTo>
                    <a:cubicBezTo>
                      <a:pt x="365261" y="89840"/>
                      <a:pt x="372355" y="68047"/>
                      <a:pt x="370085" y="46026"/>
                    </a:cubicBezTo>
                    <a:cubicBezTo>
                      <a:pt x="350051" y="72587"/>
                      <a:pt x="330358" y="94323"/>
                      <a:pt x="310892" y="111122"/>
                    </a:cubicBezTo>
                    <a:cubicBezTo>
                      <a:pt x="308451" y="113108"/>
                      <a:pt x="306068" y="115038"/>
                      <a:pt x="303627" y="116740"/>
                    </a:cubicBezTo>
                    <a:lnTo>
                      <a:pt x="299995" y="119237"/>
                    </a:lnTo>
                    <a:lnTo>
                      <a:pt x="296306" y="121905"/>
                    </a:lnTo>
                    <a:cubicBezTo>
                      <a:pt x="291369" y="125367"/>
                      <a:pt x="286431" y="128204"/>
                      <a:pt x="281324" y="130361"/>
                    </a:cubicBezTo>
                    <a:cubicBezTo>
                      <a:pt x="278770" y="131496"/>
                      <a:pt x="276216" y="132234"/>
                      <a:pt x="273605" y="133255"/>
                    </a:cubicBezTo>
                    <a:cubicBezTo>
                      <a:pt x="270995" y="134334"/>
                      <a:pt x="268327" y="135242"/>
                      <a:pt x="265603" y="135923"/>
                    </a:cubicBezTo>
                    <a:cubicBezTo>
                      <a:pt x="262879" y="136661"/>
                      <a:pt x="260098" y="137171"/>
                      <a:pt x="257260" y="137512"/>
                    </a:cubicBezTo>
                    <a:cubicBezTo>
                      <a:pt x="254423" y="137852"/>
                      <a:pt x="251415" y="137852"/>
                      <a:pt x="248407" y="138363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5" name="Google Shape;965;p13"/>
              <p:cNvSpPr/>
              <p:nvPr/>
            </p:nvSpPr>
            <p:spPr>
              <a:xfrm>
                <a:off x="5194489" y="6448815"/>
                <a:ext cx="182119" cy="267759"/>
              </a:xfrm>
              <a:custGeom>
                <a:avLst/>
                <a:gdLst/>
                <a:ahLst/>
                <a:cxnLst/>
                <a:rect l="l" t="t" r="r" b="b"/>
                <a:pathLst>
                  <a:path w="182119" h="267759" extrusionOk="0">
                    <a:moveTo>
                      <a:pt x="177466" y="267760"/>
                    </a:moveTo>
                    <a:cubicBezTo>
                      <a:pt x="145344" y="211745"/>
                      <a:pt x="106979" y="157319"/>
                      <a:pt x="69863" y="104652"/>
                    </a:cubicBezTo>
                    <a:cubicBezTo>
                      <a:pt x="46537" y="71565"/>
                      <a:pt x="22417" y="37343"/>
                      <a:pt x="0" y="2951"/>
                    </a:cubicBezTo>
                    <a:lnTo>
                      <a:pt x="4483" y="0"/>
                    </a:lnTo>
                    <a:cubicBezTo>
                      <a:pt x="26844" y="34335"/>
                      <a:pt x="50964" y="68500"/>
                      <a:pt x="74233" y="101531"/>
                    </a:cubicBezTo>
                    <a:cubicBezTo>
                      <a:pt x="111406" y="154311"/>
                      <a:pt x="149884" y="208850"/>
                      <a:pt x="182120" y="265092"/>
                    </a:cubicBezTo>
                    <a:lnTo>
                      <a:pt x="177466" y="26776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6" name="Google Shape;966;p13"/>
              <p:cNvSpPr/>
              <p:nvPr/>
            </p:nvSpPr>
            <p:spPr>
              <a:xfrm>
                <a:off x="5279392" y="6387068"/>
                <a:ext cx="106127" cy="332457"/>
              </a:xfrm>
              <a:custGeom>
                <a:avLst/>
                <a:gdLst/>
                <a:ahLst/>
                <a:cxnLst/>
                <a:rect l="l" t="t" r="r" b="b"/>
                <a:pathLst>
                  <a:path w="106127" h="332457" extrusionOk="0">
                    <a:moveTo>
                      <a:pt x="101020" y="332458"/>
                    </a:moveTo>
                    <a:cubicBezTo>
                      <a:pt x="79511" y="271108"/>
                      <a:pt x="61066" y="207318"/>
                      <a:pt x="43302" y="145684"/>
                    </a:cubicBezTo>
                    <a:cubicBezTo>
                      <a:pt x="29625" y="98296"/>
                      <a:pt x="15494" y="49261"/>
                      <a:pt x="0" y="1646"/>
                    </a:cubicBezTo>
                    <a:lnTo>
                      <a:pt x="5108" y="0"/>
                    </a:lnTo>
                    <a:cubicBezTo>
                      <a:pt x="20601" y="47672"/>
                      <a:pt x="34789" y="96763"/>
                      <a:pt x="48467" y="144209"/>
                    </a:cubicBezTo>
                    <a:cubicBezTo>
                      <a:pt x="66230" y="205785"/>
                      <a:pt x="84618" y="269462"/>
                      <a:pt x="106128" y="330699"/>
                    </a:cubicBezTo>
                    <a:lnTo>
                      <a:pt x="101077" y="3324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7" name="Google Shape;967;p13"/>
              <p:cNvSpPr/>
              <p:nvPr/>
            </p:nvSpPr>
            <p:spPr>
              <a:xfrm>
                <a:off x="5382595" y="6487860"/>
                <a:ext cx="10755" cy="226386"/>
              </a:xfrm>
              <a:custGeom>
                <a:avLst/>
                <a:gdLst/>
                <a:ahLst/>
                <a:cxnLst/>
                <a:rect l="l" t="t" r="r" b="b"/>
                <a:pathLst>
                  <a:path w="10755" h="226386" extrusionOk="0">
                    <a:moveTo>
                      <a:pt x="5364" y="226387"/>
                    </a:moveTo>
                    <a:cubicBezTo>
                      <a:pt x="-1106" y="170145"/>
                      <a:pt x="-254" y="112257"/>
                      <a:pt x="540" y="56242"/>
                    </a:cubicBezTo>
                    <a:cubicBezTo>
                      <a:pt x="824" y="37854"/>
                      <a:pt x="1051" y="18785"/>
                      <a:pt x="1051" y="0"/>
                    </a:cubicBezTo>
                    <a:lnTo>
                      <a:pt x="6443" y="0"/>
                    </a:lnTo>
                    <a:cubicBezTo>
                      <a:pt x="6443" y="18842"/>
                      <a:pt x="6159" y="37911"/>
                      <a:pt x="5932" y="56356"/>
                    </a:cubicBezTo>
                    <a:cubicBezTo>
                      <a:pt x="5137" y="112200"/>
                      <a:pt x="4343" y="169918"/>
                      <a:pt x="10756" y="225763"/>
                    </a:cubicBezTo>
                    <a:lnTo>
                      <a:pt x="5421" y="22638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8" name="Google Shape;968;p13"/>
              <p:cNvSpPr/>
              <p:nvPr/>
            </p:nvSpPr>
            <p:spPr>
              <a:xfrm>
                <a:off x="5365258" y="6558177"/>
                <a:ext cx="24687" cy="155218"/>
              </a:xfrm>
              <a:custGeom>
                <a:avLst/>
                <a:gdLst/>
                <a:ahLst/>
                <a:cxnLst/>
                <a:rect l="l" t="t" r="r" b="b"/>
                <a:pathLst>
                  <a:path w="24687" h="155218" extrusionOk="0">
                    <a:moveTo>
                      <a:pt x="19409" y="155162"/>
                    </a:moveTo>
                    <a:cubicBezTo>
                      <a:pt x="14302" y="127637"/>
                      <a:pt x="10953" y="100906"/>
                      <a:pt x="8343" y="78376"/>
                    </a:cubicBezTo>
                    <a:lnTo>
                      <a:pt x="0" y="568"/>
                    </a:lnTo>
                    <a:lnTo>
                      <a:pt x="5335" y="0"/>
                    </a:lnTo>
                    <a:lnTo>
                      <a:pt x="13677" y="77808"/>
                    </a:lnTo>
                    <a:cubicBezTo>
                      <a:pt x="16288" y="100225"/>
                      <a:pt x="19636" y="126842"/>
                      <a:pt x="24687" y="154254"/>
                    </a:cubicBezTo>
                    <a:lnTo>
                      <a:pt x="19409" y="15521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9" name="Google Shape;969;p13"/>
              <p:cNvSpPr/>
              <p:nvPr/>
            </p:nvSpPr>
            <p:spPr>
              <a:xfrm>
                <a:off x="5335236" y="6633091"/>
                <a:ext cx="48012" cy="87399"/>
              </a:xfrm>
              <a:custGeom>
                <a:avLst/>
                <a:gdLst/>
                <a:ahLst/>
                <a:cxnLst/>
                <a:rect l="l" t="t" r="r" b="b"/>
                <a:pathLst>
                  <a:path w="48012" h="87399" extrusionOk="0">
                    <a:moveTo>
                      <a:pt x="43075" y="87399"/>
                    </a:moveTo>
                    <a:cubicBezTo>
                      <a:pt x="30022" y="58739"/>
                      <a:pt x="15550" y="30192"/>
                      <a:pt x="0" y="2667"/>
                    </a:cubicBezTo>
                    <a:lnTo>
                      <a:pt x="4710" y="0"/>
                    </a:lnTo>
                    <a:cubicBezTo>
                      <a:pt x="20317" y="27695"/>
                      <a:pt x="34903" y="56355"/>
                      <a:pt x="48013" y="85129"/>
                    </a:cubicBezTo>
                    <a:lnTo>
                      <a:pt x="43132" y="873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0" name="Google Shape;970;p13"/>
              <p:cNvSpPr/>
              <p:nvPr/>
            </p:nvSpPr>
            <p:spPr>
              <a:xfrm>
                <a:off x="5437732" y="6433435"/>
                <a:ext cx="27327" cy="94209"/>
              </a:xfrm>
              <a:custGeom>
                <a:avLst/>
                <a:gdLst/>
                <a:ahLst/>
                <a:cxnLst/>
                <a:rect l="l" t="t" r="r" b="b"/>
                <a:pathLst>
                  <a:path w="27327" h="94209" extrusionOk="0">
                    <a:moveTo>
                      <a:pt x="4654" y="94210"/>
                    </a:moveTo>
                    <a:lnTo>
                      <a:pt x="0" y="91485"/>
                    </a:lnTo>
                    <a:cubicBezTo>
                      <a:pt x="8910" y="76162"/>
                      <a:pt x="14983" y="61974"/>
                      <a:pt x="18501" y="48070"/>
                    </a:cubicBezTo>
                    <a:cubicBezTo>
                      <a:pt x="22701" y="31498"/>
                      <a:pt x="23098" y="15267"/>
                      <a:pt x="19693" y="1249"/>
                    </a:cubicBezTo>
                    <a:lnTo>
                      <a:pt x="24914" y="0"/>
                    </a:lnTo>
                    <a:cubicBezTo>
                      <a:pt x="28490" y="14869"/>
                      <a:pt x="28093" y="31952"/>
                      <a:pt x="23723" y="49375"/>
                    </a:cubicBezTo>
                    <a:cubicBezTo>
                      <a:pt x="20090" y="63790"/>
                      <a:pt x="13848" y="78432"/>
                      <a:pt x="4654" y="9421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1" name="Google Shape;971;p13"/>
              <p:cNvSpPr/>
              <p:nvPr/>
            </p:nvSpPr>
            <p:spPr>
              <a:xfrm>
                <a:off x="5139950" y="6504603"/>
                <a:ext cx="76900" cy="93698"/>
              </a:xfrm>
              <a:custGeom>
                <a:avLst/>
                <a:gdLst/>
                <a:ahLst/>
                <a:cxnLst/>
                <a:rect l="l" t="t" r="r" b="b"/>
                <a:pathLst>
                  <a:path w="76900" h="93698" extrusionOk="0">
                    <a:moveTo>
                      <a:pt x="74687" y="93699"/>
                    </a:moveTo>
                    <a:cubicBezTo>
                      <a:pt x="54142" y="84335"/>
                      <a:pt x="37457" y="72417"/>
                      <a:pt x="25028" y="58342"/>
                    </a:cubicBezTo>
                    <a:cubicBezTo>
                      <a:pt x="10272" y="41713"/>
                      <a:pt x="1873" y="22190"/>
                      <a:pt x="0" y="454"/>
                    </a:cubicBezTo>
                    <a:lnTo>
                      <a:pt x="5335" y="0"/>
                    </a:lnTo>
                    <a:cubicBezTo>
                      <a:pt x="7094" y="20601"/>
                      <a:pt x="15096" y="38989"/>
                      <a:pt x="29057" y="54766"/>
                    </a:cubicBezTo>
                    <a:cubicBezTo>
                      <a:pt x="40976" y="68274"/>
                      <a:pt x="57093" y="79681"/>
                      <a:pt x="76900" y="88761"/>
                    </a:cubicBezTo>
                    <a:lnTo>
                      <a:pt x="74687" y="93642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2" name="Google Shape;972;p13"/>
              <p:cNvSpPr/>
              <p:nvPr/>
            </p:nvSpPr>
            <p:spPr>
              <a:xfrm>
                <a:off x="5424963" y="6374711"/>
                <a:ext cx="428078" cy="384487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487" extrusionOk="0">
                    <a:moveTo>
                      <a:pt x="324115" y="364451"/>
                    </a:moveTo>
                    <a:cubicBezTo>
                      <a:pt x="327861" y="361216"/>
                      <a:pt x="331436" y="357584"/>
                      <a:pt x="334898" y="353668"/>
                    </a:cubicBezTo>
                    <a:cubicBezTo>
                      <a:pt x="336657" y="351682"/>
                      <a:pt x="338360" y="349639"/>
                      <a:pt x="340006" y="347539"/>
                    </a:cubicBezTo>
                    <a:cubicBezTo>
                      <a:pt x="341595" y="345439"/>
                      <a:pt x="343071" y="343225"/>
                      <a:pt x="344546" y="341012"/>
                    </a:cubicBezTo>
                    <a:cubicBezTo>
                      <a:pt x="350448" y="332102"/>
                      <a:pt x="355953" y="322284"/>
                      <a:pt x="361515" y="312409"/>
                    </a:cubicBezTo>
                    <a:cubicBezTo>
                      <a:pt x="367361" y="302534"/>
                      <a:pt x="371844" y="292886"/>
                      <a:pt x="377519" y="284032"/>
                    </a:cubicBezTo>
                    <a:cubicBezTo>
                      <a:pt x="383138" y="275236"/>
                      <a:pt x="389324" y="267347"/>
                      <a:pt x="396815" y="261558"/>
                    </a:cubicBezTo>
                    <a:cubicBezTo>
                      <a:pt x="401696" y="257813"/>
                      <a:pt x="407031" y="255032"/>
                      <a:pt x="412025" y="251683"/>
                    </a:cubicBezTo>
                    <a:cubicBezTo>
                      <a:pt x="417076" y="248278"/>
                      <a:pt x="421787" y="244249"/>
                      <a:pt x="424908" y="237892"/>
                    </a:cubicBezTo>
                    <a:cubicBezTo>
                      <a:pt x="428086" y="231536"/>
                      <a:pt x="428937" y="221264"/>
                      <a:pt x="427178" y="210935"/>
                    </a:cubicBezTo>
                    <a:cubicBezTo>
                      <a:pt x="426327" y="205770"/>
                      <a:pt x="424795" y="200663"/>
                      <a:pt x="422695" y="196066"/>
                    </a:cubicBezTo>
                    <a:cubicBezTo>
                      <a:pt x="420481" y="191525"/>
                      <a:pt x="417417" y="187666"/>
                      <a:pt x="413955" y="184772"/>
                    </a:cubicBezTo>
                    <a:cubicBezTo>
                      <a:pt x="415374" y="175805"/>
                      <a:pt x="416679" y="166554"/>
                      <a:pt x="417076" y="156736"/>
                    </a:cubicBezTo>
                    <a:cubicBezTo>
                      <a:pt x="417246" y="151855"/>
                      <a:pt x="417417" y="146691"/>
                      <a:pt x="416963" y="141526"/>
                    </a:cubicBezTo>
                    <a:cubicBezTo>
                      <a:pt x="416452" y="136418"/>
                      <a:pt x="415657" y="131084"/>
                      <a:pt x="414409" y="125579"/>
                    </a:cubicBezTo>
                    <a:cubicBezTo>
                      <a:pt x="410833" y="109745"/>
                      <a:pt x="404931" y="93286"/>
                      <a:pt x="393240" y="78871"/>
                    </a:cubicBezTo>
                    <a:cubicBezTo>
                      <a:pt x="387905" y="71323"/>
                      <a:pt x="382003" y="64683"/>
                      <a:pt x="375760" y="58894"/>
                    </a:cubicBezTo>
                    <a:cubicBezTo>
                      <a:pt x="369574" y="53049"/>
                      <a:pt x="362366" y="48565"/>
                      <a:pt x="355329" y="44479"/>
                    </a:cubicBezTo>
                    <a:cubicBezTo>
                      <a:pt x="345511" y="38917"/>
                      <a:pt x="335976" y="35058"/>
                      <a:pt x="326726" y="32220"/>
                    </a:cubicBezTo>
                    <a:cubicBezTo>
                      <a:pt x="317248" y="29610"/>
                      <a:pt x="307941" y="28134"/>
                      <a:pt x="298974" y="26829"/>
                    </a:cubicBezTo>
                    <a:cubicBezTo>
                      <a:pt x="295568" y="18656"/>
                      <a:pt x="287737" y="10768"/>
                      <a:pt x="278486" y="6114"/>
                    </a:cubicBezTo>
                    <a:cubicBezTo>
                      <a:pt x="269178" y="1404"/>
                      <a:pt x="259133" y="-810"/>
                      <a:pt x="252039" y="269"/>
                    </a:cubicBezTo>
                    <a:cubicBezTo>
                      <a:pt x="237908" y="2539"/>
                      <a:pt x="231097" y="12754"/>
                      <a:pt x="221052" y="19451"/>
                    </a:cubicBezTo>
                    <a:cubicBezTo>
                      <a:pt x="205445" y="30007"/>
                      <a:pt x="183425" y="33639"/>
                      <a:pt x="161802" y="37271"/>
                    </a:cubicBezTo>
                    <a:cubicBezTo>
                      <a:pt x="150735" y="39485"/>
                      <a:pt x="139555" y="41868"/>
                      <a:pt x="129226" y="44763"/>
                    </a:cubicBezTo>
                    <a:cubicBezTo>
                      <a:pt x="124062" y="46238"/>
                      <a:pt x="119011" y="47827"/>
                      <a:pt x="114300" y="49700"/>
                    </a:cubicBezTo>
                    <a:cubicBezTo>
                      <a:pt x="109419" y="51800"/>
                      <a:pt x="104879" y="54127"/>
                      <a:pt x="100623" y="56681"/>
                    </a:cubicBezTo>
                    <a:cubicBezTo>
                      <a:pt x="72700" y="73593"/>
                      <a:pt x="60669" y="102424"/>
                      <a:pt x="58626" y="131878"/>
                    </a:cubicBezTo>
                    <a:cubicBezTo>
                      <a:pt x="57831" y="142831"/>
                      <a:pt x="58285" y="153614"/>
                      <a:pt x="58966" y="164057"/>
                    </a:cubicBezTo>
                    <a:cubicBezTo>
                      <a:pt x="59363" y="169221"/>
                      <a:pt x="59761" y="174386"/>
                      <a:pt x="60158" y="179607"/>
                    </a:cubicBezTo>
                    <a:cubicBezTo>
                      <a:pt x="60442" y="184885"/>
                      <a:pt x="60725" y="190163"/>
                      <a:pt x="61009" y="195441"/>
                    </a:cubicBezTo>
                    <a:cubicBezTo>
                      <a:pt x="61406" y="205941"/>
                      <a:pt x="61634" y="215702"/>
                      <a:pt x="60612" y="225918"/>
                    </a:cubicBezTo>
                    <a:cubicBezTo>
                      <a:pt x="59534" y="236246"/>
                      <a:pt x="57661" y="246178"/>
                      <a:pt x="54596" y="255883"/>
                    </a:cubicBezTo>
                    <a:cubicBezTo>
                      <a:pt x="49545" y="272001"/>
                      <a:pt x="40862" y="288175"/>
                      <a:pt x="31271" y="303499"/>
                    </a:cubicBezTo>
                    <a:cubicBezTo>
                      <a:pt x="21623" y="318879"/>
                      <a:pt x="10840" y="333918"/>
                      <a:pt x="0" y="348617"/>
                    </a:cubicBezTo>
                    <a:cubicBezTo>
                      <a:pt x="795" y="348390"/>
                      <a:pt x="1532" y="348163"/>
                      <a:pt x="2384" y="347993"/>
                    </a:cubicBezTo>
                    <a:cubicBezTo>
                      <a:pt x="3178" y="347822"/>
                      <a:pt x="3689" y="348106"/>
                      <a:pt x="4370" y="348163"/>
                    </a:cubicBezTo>
                    <a:cubicBezTo>
                      <a:pt x="5618" y="348447"/>
                      <a:pt x="6981" y="348731"/>
                      <a:pt x="8229" y="349298"/>
                    </a:cubicBezTo>
                    <a:cubicBezTo>
                      <a:pt x="9137" y="350206"/>
                      <a:pt x="10045" y="351114"/>
                      <a:pt x="11067" y="351965"/>
                    </a:cubicBezTo>
                    <a:cubicBezTo>
                      <a:pt x="11294" y="352193"/>
                      <a:pt x="11634" y="352363"/>
                      <a:pt x="11805" y="352647"/>
                    </a:cubicBezTo>
                    <a:lnTo>
                      <a:pt x="12202" y="353611"/>
                    </a:lnTo>
                    <a:cubicBezTo>
                      <a:pt x="12486" y="354236"/>
                      <a:pt x="12769" y="354860"/>
                      <a:pt x="13053" y="355484"/>
                    </a:cubicBezTo>
                    <a:cubicBezTo>
                      <a:pt x="13564" y="355938"/>
                      <a:pt x="14302" y="356279"/>
                      <a:pt x="14699" y="356789"/>
                    </a:cubicBezTo>
                    <a:cubicBezTo>
                      <a:pt x="14983" y="357357"/>
                      <a:pt x="15323" y="357925"/>
                      <a:pt x="15664" y="358492"/>
                    </a:cubicBezTo>
                    <a:cubicBezTo>
                      <a:pt x="16231" y="359627"/>
                      <a:pt x="17423" y="360478"/>
                      <a:pt x="17196" y="361897"/>
                    </a:cubicBezTo>
                    <a:cubicBezTo>
                      <a:pt x="17310" y="363203"/>
                      <a:pt x="17366" y="364394"/>
                      <a:pt x="17366" y="365586"/>
                    </a:cubicBezTo>
                    <a:cubicBezTo>
                      <a:pt x="16969" y="366891"/>
                      <a:pt x="16174" y="368254"/>
                      <a:pt x="15380" y="369502"/>
                    </a:cubicBezTo>
                    <a:cubicBezTo>
                      <a:pt x="32746" y="363713"/>
                      <a:pt x="50396" y="358095"/>
                      <a:pt x="68103" y="353611"/>
                    </a:cubicBezTo>
                    <a:cubicBezTo>
                      <a:pt x="86037" y="349128"/>
                      <a:pt x="103006" y="346120"/>
                      <a:pt x="120373" y="346177"/>
                    </a:cubicBezTo>
                    <a:cubicBezTo>
                      <a:pt x="130531" y="346290"/>
                      <a:pt x="141087" y="347425"/>
                      <a:pt x="150792" y="349695"/>
                    </a:cubicBezTo>
                    <a:cubicBezTo>
                      <a:pt x="160440" y="351965"/>
                      <a:pt x="170145" y="355143"/>
                      <a:pt x="180020" y="358776"/>
                    </a:cubicBezTo>
                    <a:cubicBezTo>
                      <a:pt x="190179" y="362351"/>
                      <a:pt x="199145" y="366608"/>
                      <a:pt x="209077" y="370580"/>
                    </a:cubicBezTo>
                    <a:cubicBezTo>
                      <a:pt x="218895" y="374553"/>
                      <a:pt x="229054" y="378299"/>
                      <a:pt x="239780" y="380909"/>
                    </a:cubicBezTo>
                    <a:cubicBezTo>
                      <a:pt x="268554" y="388060"/>
                      <a:pt x="299655" y="385450"/>
                      <a:pt x="324115" y="364281"/>
                    </a:cubicBezTo>
                    <a:close/>
                  </a:path>
                </a:pathLst>
              </a:custGeom>
              <a:solidFill>
                <a:srgbClr val="FA4B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3" name="Google Shape;973;p13"/>
              <p:cNvSpPr/>
              <p:nvPr/>
            </p:nvSpPr>
            <p:spPr>
              <a:xfrm>
                <a:off x="5424963" y="6374711"/>
                <a:ext cx="428078" cy="384487"/>
              </a:xfrm>
              <a:custGeom>
                <a:avLst/>
                <a:gdLst/>
                <a:ahLst/>
                <a:cxnLst/>
                <a:rect l="l" t="t" r="r" b="b"/>
                <a:pathLst>
                  <a:path w="428078" h="384487" extrusionOk="0">
                    <a:moveTo>
                      <a:pt x="324115" y="364451"/>
                    </a:moveTo>
                    <a:cubicBezTo>
                      <a:pt x="327861" y="361216"/>
                      <a:pt x="331436" y="357584"/>
                      <a:pt x="334898" y="353668"/>
                    </a:cubicBezTo>
                    <a:cubicBezTo>
                      <a:pt x="336657" y="351682"/>
                      <a:pt x="338360" y="349639"/>
                      <a:pt x="340006" y="347539"/>
                    </a:cubicBezTo>
                    <a:cubicBezTo>
                      <a:pt x="341595" y="345439"/>
                      <a:pt x="343071" y="343225"/>
                      <a:pt x="344546" y="341012"/>
                    </a:cubicBezTo>
                    <a:cubicBezTo>
                      <a:pt x="350448" y="332102"/>
                      <a:pt x="355953" y="322284"/>
                      <a:pt x="361515" y="312409"/>
                    </a:cubicBezTo>
                    <a:cubicBezTo>
                      <a:pt x="367361" y="302534"/>
                      <a:pt x="371844" y="292886"/>
                      <a:pt x="377519" y="284032"/>
                    </a:cubicBezTo>
                    <a:cubicBezTo>
                      <a:pt x="383138" y="275236"/>
                      <a:pt x="389324" y="267347"/>
                      <a:pt x="396815" y="261558"/>
                    </a:cubicBezTo>
                    <a:cubicBezTo>
                      <a:pt x="401696" y="257813"/>
                      <a:pt x="407031" y="255032"/>
                      <a:pt x="412025" y="251683"/>
                    </a:cubicBezTo>
                    <a:cubicBezTo>
                      <a:pt x="417076" y="248278"/>
                      <a:pt x="421787" y="244249"/>
                      <a:pt x="424908" y="237892"/>
                    </a:cubicBezTo>
                    <a:cubicBezTo>
                      <a:pt x="428086" y="231536"/>
                      <a:pt x="428937" y="221264"/>
                      <a:pt x="427178" y="210935"/>
                    </a:cubicBezTo>
                    <a:cubicBezTo>
                      <a:pt x="426327" y="205770"/>
                      <a:pt x="424795" y="200663"/>
                      <a:pt x="422695" y="196066"/>
                    </a:cubicBezTo>
                    <a:cubicBezTo>
                      <a:pt x="420481" y="191525"/>
                      <a:pt x="417417" y="187666"/>
                      <a:pt x="413955" y="184772"/>
                    </a:cubicBezTo>
                    <a:cubicBezTo>
                      <a:pt x="415374" y="175805"/>
                      <a:pt x="416679" y="166554"/>
                      <a:pt x="417076" y="156736"/>
                    </a:cubicBezTo>
                    <a:cubicBezTo>
                      <a:pt x="417246" y="151855"/>
                      <a:pt x="417417" y="146691"/>
                      <a:pt x="416963" y="141526"/>
                    </a:cubicBezTo>
                    <a:cubicBezTo>
                      <a:pt x="416452" y="136418"/>
                      <a:pt x="415657" y="131084"/>
                      <a:pt x="414409" y="125579"/>
                    </a:cubicBezTo>
                    <a:cubicBezTo>
                      <a:pt x="410833" y="109745"/>
                      <a:pt x="404931" y="93286"/>
                      <a:pt x="393240" y="78871"/>
                    </a:cubicBezTo>
                    <a:cubicBezTo>
                      <a:pt x="387905" y="71323"/>
                      <a:pt x="382003" y="64683"/>
                      <a:pt x="375760" y="58894"/>
                    </a:cubicBezTo>
                    <a:cubicBezTo>
                      <a:pt x="369574" y="53049"/>
                      <a:pt x="362366" y="48565"/>
                      <a:pt x="355329" y="44479"/>
                    </a:cubicBezTo>
                    <a:cubicBezTo>
                      <a:pt x="345511" y="38917"/>
                      <a:pt x="335976" y="35058"/>
                      <a:pt x="326726" y="32220"/>
                    </a:cubicBezTo>
                    <a:cubicBezTo>
                      <a:pt x="317248" y="29610"/>
                      <a:pt x="307941" y="28134"/>
                      <a:pt x="298974" y="26829"/>
                    </a:cubicBezTo>
                    <a:cubicBezTo>
                      <a:pt x="295568" y="18656"/>
                      <a:pt x="287737" y="10768"/>
                      <a:pt x="278486" y="6114"/>
                    </a:cubicBezTo>
                    <a:cubicBezTo>
                      <a:pt x="269178" y="1404"/>
                      <a:pt x="259133" y="-810"/>
                      <a:pt x="252039" y="269"/>
                    </a:cubicBezTo>
                    <a:cubicBezTo>
                      <a:pt x="237908" y="2539"/>
                      <a:pt x="231097" y="12754"/>
                      <a:pt x="221052" y="19451"/>
                    </a:cubicBezTo>
                    <a:cubicBezTo>
                      <a:pt x="205445" y="30007"/>
                      <a:pt x="183425" y="33639"/>
                      <a:pt x="161802" y="37271"/>
                    </a:cubicBezTo>
                    <a:cubicBezTo>
                      <a:pt x="150735" y="39485"/>
                      <a:pt x="139555" y="41868"/>
                      <a:pt x="129226" y="44763"/>
                    </a:cubicBezTo>
                    <a:cubicBezTo>
                      <a:pt x="124062" y="46238"/>
                      <a:pt x="119011" y="47827"/>
                      <a:pt x="114300" y="49700"/>
                    </a:cubicBezTo>
                    <a:cubicBezTo>
                      <a:pt x="109419" y="51800"/>
                      <a:pt x="104879" y="54127"/>
                      <a:pt x="100623" y="56681"/>
                    </a:cubicBezTo>
                    <a:cubicBezTo>
                      <a:pt x="72700" y="73593"/>
                      <a:pt x="60669" y="102424"/>
                      <a:pt x="58626" y="131878"/>
                    </a:cubicBezTo>
                    <a:cubicBezTo>
                      <a:pt x="57831" y="142831"/>
                      <a:pt x="58285" y="153614"/>
                      <a:pt x="58966" y="164057"/>
                    </a:cubicBezTo>
                    <a:cubicBezTo>
                      <a:pt x="59363" y="169221"/>
                      <a:pt x="59761" y="174386"/>
                      <a:pt x="60158" y="179607"/>
                    </a:cubicBezTo>
                    <a:cubicBezTo>
                      <a:pt x="60442" y="184885"/>
                      <a:pt x="60725" y="190163"/>
                      <a:pt x="61009" y="195441"/>
                    </a:cubicBezTo>
                    <a:cubicBezTo>
                      <a:pt x="61406" y="205941"/>
                      <a:pt x="61634" y="215702"/>
                      <a:pt x="60612" y="225918"/>
                    </a:cubicBezTo>
                    <a:cubicBezTo>
                      <a:pt x="59534" y="236246"/>
                      <a:pt x="57661" y="246178"/>
                      <a:pt x="54596" y="255883"/>
                    </a:cubicBezTo>
                    <a:cubicBezTo>
                      <a:pt x="49545" y="272001"/>
                      <a:pt x="40862" y="288175"/>
                      <a:pt x="31271" y="303499"/>
                    </a:cubicBezTo>
                    <a:cubicBezTo>
                      <a:pt x="21623" y="318879"/>
                      <a:pt x="10840" y="333918"/>
                      <a:pt x="0" y="348617"/>
                    </a:cubicBezTo>
                    <a:cubicBezTo>
                      <a:pt x="795" y="348390"/>
                      <a:pt x="1532" y="348163"/>
                      <a:pt x="2384" y="347993"/>
                    </a:cubicBezTo>
                    <a:cubicBezTo>
                      <a:pt x="3178" y="347822"/>
                      <a:pt x="3689" y="348106"/>
                      <a:pt x="4370" y="348163"/>
                    </a:cubicBezTo>
                    <a:cubicBezTo>
                      <a:pt x="5618" y="348447"/>
                      <a:pt x="6981" y="348731"/>
                      <a:pt x="8229" y="349298"/>
                    </a:cubicBezTo>
                    <a:cubicBezTo>
                      <a:pt x="9137" y="350206"/>
                      <a:pt x="10045" y="351114"/>
                      <a:pt x="11067" y="351965"/>
                    </a:cubicBezTo>
                    <a:cubicBezTo>
                      <a:pt x="11294" y="352193"/>
                      <a:pt x="11634" y="352363"/>
                      <a:pt x="11805" y="352647"/>
                    </a:cubicBezTo>
                    <a:lnTo>
                      <a:pt x="12202" y="353611"/>
                    </a:lnTo>
                    <a:cubicBezTo>
                      <a:pt x="12486" y="354236"/>
                      <a:pt x="12769" y="354860"/>
                      <a:pt x="13053" y="355484"/>
                    </a:cubicBezTo>
                    <a:cubicBezTo>
                      <a:pt x="13564" y="355938"/>
                      <a:pt x="14302" y="356279"/>
                      <a:pt x="14699" y="356789"/>
                    </a:cubicBezTo>
                    <a:cubicBezTo>
                      <a:pt x="14983" y="357357"/>
                      <a:pt x="15323" y="357925"/>
                      <a:pt x="15664" y="358492"/>
                    </a:cubicBezTo>
                    <a:cubicBezTo>
                      <a:pt x="16231" y="359627"/>
                      <a:pt x="17423" y="360478"/>
                      <a:pt x="17196" y="361897"/>
                    </a:cubicBezTo>
                    <a:cubicBezTo>
                      <a:pt x="17310" y="363203"/>
                      <a:pt x="17366" y="364394"/>
                      <a:pt x="17366" y="365586"/>
                    </a:cubicBezTo>
                    <a:cubicBezTo>
                      <a:pt x="16969" y="366891"/>
                      <a:pt x="16174" y="368254"/>
                      <a:pt x="15380" y="369502"/>
                    </a:cubicBezTo>
                    <a:cubicBezTo>
                      <a:pt x="32746" y="363713"/>
                      <a:pt x="50396" y="358095"/>
                      <a:pt x="68103" y="353611"/>
                    </a:cubicBezTo>
                    <a:cubicBezTo>
                      <a:pt x="86037" y="349128"/>
                      <a:pt x="103006" y="346120"/>
                      <a:pt x="120373" y="346177"/>
                    </a:cubicBezTo>
                    <a:cubicBezTo>
                      <a:pt x="130531" y="346290"/>
                      <a:pt x="141087" y="347425"/>
                      <a:pt x="150792" y="349695"/>
                    </a:cubicBezTo>
                    <a:cubicBezTo>
                      <a:pt x="160440" y="351965"/>
                      <a:pt x="170145" y="355143"/>
                      <a:pt x="180020" y="358776"/>
                    </a:cubicBezTo>
                    <a:cubicBezTo>
                      <a:pt x="190179" y="362351"/>
                      <a:pt x="199145" y="366608"/>
                      <a:pt x="209077" y="370580"/>
                    </a:cubicBezTo>
                    <a:cubicBezTo>
                      <a:pt x="218895" y="374553"/>
                      <a:pt x="229054" y="378299"/>
                      <a:pt x="239780" y="380909"/>
                    </a:cubicBezTo>
                    <a:cubicBezTo>
                      <a:pt x="268554" y="388060"/>
                      <a:pt x="299655" y="385450"/>
                      <a:pt x="324115" y="36428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4" name="Google Shape;974;p13"/>
              <p:cNvSpPr/>
              <p:nvPr/>
            </p:nvSpPr>
            <p:spPr>
              <a:xfrm>
                <a:off x="5425188" y="6423049"/>
                <a:ext cx="303684" cy="336174"/>
              </a:xfrm>
              <a:custGeom>
                <a:avLst/>
                <a:gdLst/>
                <a:ahLst/>
                <a:cxnLst/>
                <a:rect l="l" t="t" r="r" b="b"/>
                <a:pathLst>
                  <a:path w="303684" h="336174" extrusionOk="0">
                    <a:moveTo>
                      <a:pt x="178204" y="241994"/>
                    </a:moveTo>
                    <a:cubicBezTo>
                      <a:pt x="174345" y="234219"/>
                      <a:pt x="177012" y="225535"/>
                      <a:pt x="182176" y="216455"/>
                    </a:cubicBezTo>
                    <a:cubicBezTo>
                      <a:pt x="187681" y="207261"/>
                      <a:pt x="197046" y="197046"/>
                      <a:pt x="208396" y="186603"/>
                    </a:cubicBezTo>
                    <a:cubicBezTo>
                      <a:pt x="231041" y="165661"/>
                      <a:pt x="262084" y="144322"/>
                      <a:pt x="286829" y="128034"/>
                    </a:cubicBezTo>
                    <a:cubicBezTo>
                      <a:pt x="254025" y="132518"/>
                      <a:pt x="220712" y="149260"/>
                      <a:pt x="191995" y="159986"/>
                    </a:cubicBezTo>
                    <a:cubicBezTo>
                      <a:pt x="177750" y="165321"/>
                      <a:pt x="163789" y="170145"/>
                      <a:pt x="152041" y="171507"/>
                    </a:cubicBezTo>
                    <a:cubicBezTo>
                      <a:pt x="146082" y="172301"/>
                      <a:pt x="140804" y="172074"/>
                      <a:pt x="135526" y="171223"/>
                    </a:cubicBezTo>
                    <a:cubicBezTo>
                      <a:pt x="130191" y="170429"/>
                      <a:pt x="125310" y="168669"/>
                      <a:pt x="120827" y="165491"/>
                    </a:cubicBezTo>
                    <a:cubicBezTo>
                      <a:pt x="114981" y="162086"/>
                      <a:pt x="109590" y="159362"/>
                      <a:pt x="105844" y="155219"/>
                    </a:cubicBezTo>
                    <a:cubicBezTo>
                      <a:pt x="103914" y="153232"/>
                      <a:pt x="102269" y="151019"/>
                      <a:pt x="100850" y="148579"/>
                    </a:cubicBezTo>
                    <a:cubicBezTo>
                      <a:pt x="99431" y="146138"/>
                      <a:pt x="98012" y="143982"/>
                      <a:pt x="96934" y="141371"/>
                    </a:cubicBezTo>
                    <a:cubicBezTo>
                      <a:pt x="92450" y="131269"/>
                      <a:pt x="91542" y="117535"/>
                      <a:pt x="91883" y="103006"/>
                    </a:cubicBezTo>
                    <a:cubicBezTo>
                      <a:pt x="93075" y="73381"/>
                      <a:pt x="102269" y="35016"/>
                      <a:pt x="118159" y="0"/>
                    </a:cubicBezTo>
                    <a:cubicBezTo>
                      <a:pt x="112030" y="2100"/>
                      <a:pt x="105957" y="5221"/>
                      <a:pt x="100623" y="8399"/>
                    </a:cubicBezTo>
                    <a:cubicBezTo>
                      <a:pt x="72700" y="25312"/>
                      <a:pt x="60669" y="54142"/>
                      <a:pt x="58626" y="83597"/>
                    </a:cubicBezTo>
                    <a:cubicBezTo>
                      <a:pt x="57831" y="94550"/>
                      <a:pt x="58285" y="105333"/>
                      <a:pt x="58966" y="115776"/>
                    </a:cubicBezTo>
                    <a:cubicBezTo>
                      <a:pt x="59363" y="120940"/>
                      <a:pt x="59761" y="126105"/>
                      <a:pt x="60158" y="131326"/>
                    </a:cubicBezTo>
                    <a:cubicBezTo>
                      <a:pt x="60442" y="136604"/>
                      <a:pt x="60725" y="141882"/>
                      <a:pt x="61009" y="147160"/>
                    </a:cubicBezTo>
                    <a:cubicBezTo>
                      <a:pt x="61407" y="157659"/>
                      <a:pt x="61634" y="167421"/>
                      <a:pt x="60612" y="177636"/>
                    </a:cubicBezTo>
                    <a:cubicBezTo>
                      <a:pt x="59534" y="187965"/>
                      <a:pt x="57661" y="197897"/>
                      <a:pt x="54596" y="207602"/>
                    </a:cubicBezTo>
                    <a:cubicBezTo>
                      <a:pt x="49545" y="223719"/>
                      <a:pt x="40862" y="239894"/>
                      <a:pt x="31271" y="255217"/>
                    </a:cubicBezTo>
                    <a:cubicBezTo>
                      <a:pt x="21623" y="270597"/>
                      <a:pt x="10840" y="285637"/>
                      <a:pt x="0" y="300336"/>
                    </a:cubicBezTo>
                    <a:cubicBezTo>
                      <a:pt x="795" y="300109"/>
                      <a:pt x="1532" y="299882"/>
                      <a:pt x="2384" y="299711"/>
                    </a:cubicBezTo>
                    <a:cubicBezTo>
                      <a:pt x="3178" y="299541"/>
                      <a:pt x="3689" y="299825"/>
                      <a:pt x="4370" y="299882"/>
                    </a:cubicBezTo>
                    <a:cubicBezTo>
                      <a:pt x="5619" y="300165"/>
                      <a:pt x="6981" y="300449"/>
                      <a:pt x="8229" y="301017"/>
                    </a:cubicBezTo>
                    <a:cubicBezTo>
                      <a:pt x="9137" y="301925"/>
                      <a:pt x="10045" y="302833"/>
                      <a:pt x="11067" y="303684"/>
                    </a:cubicBezTo>
                    <a:cubicBezTo>
                      <a:pt x="11294" y="303911"/>
                      <a:pt x="11634" y="304081"/>
                      <a:pt x="11805" y="304365"/>
                    </a:cubicBezTo>
                    <a:lnTo>
                      <a:pt x="12202" y="305330"/>
                    </a:lnTo>
                    <a:cubicBezTo>
                      <a:pt x="12486" y="305954"/>
                      <a:pt x="12769" y="306578"/>
                      <a:pt x="13053" y="307203"/>
                    </a:cubicBezTo>
                    <a:cubicBezTo>
                      <a:pt x="13564" y="307657"/>
                      <a:pt x="14302" y="307997"/>
                      <a:pt x="14699" y="308508"/>
                    </a:cubicBezTo>
                    <a:cubicBezTo>
                      <a:pt x="14983" y="309076"/>
                      <a:pt x="15323" y="309643"/>
                      <a:pt x="15664" y="310211"/>
                    </a:cubicBezTo>
                    <a:cubicBezTo>
                      <a:pt x="16231" y="311346"/>
                      <a:pt x="17423" y="312197"/>
                      <a:pt x="17196" y="313616"/>
                    </a:cubicBezTo>
                    <a:cubicBezTo>
                      <a:pt x="17310" y="314921"/>
                      <a:pt x="17366" y="316113"/>
                      <a:pt x="17366" y="317305"/>
                    </a:cubicBezTo>
                    <a:cubicBezTo>
                      <a:pt x="16969" y="318610"/>
                      <a:pt x="16175" y="319972"/>
                      <a:pt x="15380" y="321221"/>
                    </a:cubicBezTo>
                    <a:cubicBezTo>
                      <a:pt x="32746" y="315432"/>
                      <a:pt x="50396" y="309813"/>
                      <a:pt x="68103" y="305330"/>
                    </a:cubicBezTo>
                    <a:cubicBezTo>
                      <a:pt x="86037" y="300846"/>
                      <a:pt x="103006" y="297839"/>
                      <a:pt x="120373" y="297895"/>
                    </a:cubicBezTo>
                    <a:cubicBezTo>
                      <a:pt x="130531" y="298009"/>
                      <a:pt x="141087" y="299144"/>
                      <a:pt x="150792" y="301414"/>
                    </a:cubicBezTo>
                    <a:cubicBezTo>
                      <a:pt x="160440" y="303684"/>
                      <a:pt x="170145" y="306862"/>
                      <a:pt x="180020" y="310494"/>
                    </a:cubicBezTo>
                    <a:cubicBezTo>
                      <a:pt x="190179" y="314070"/>
                      <a:pt x="199145" y="318326"/>
                      <a:pt x="209077" y="322299"/>
                    </a:cubicBezTo>
                    <a:cubicBezTo>
                      <a:pt x="218895" y="326272"/>
                      <a:pt x="229054" y="330017"/>
                      <a:pt x="239780" y="332628"/>
                    </a:cubicBezTo>
                    <a:cubicBezTo>
                      <a:pt x="261063" y="337849"/>
                      <a:pt x="283480" y="337849"/>
                      <a:pt x="303684" y="328939"/>
                    </a:cubicBezTo>
                    <a:cubicBezTo>
                      <a:pt x="288134" y="323547"/>
                      <a:pt x="273435" y="317815"/>
                      <a:pt x="260268" y="311743"/>
                    </a:cubicBezTo>
                    <a:cubicBezTo>
                      <a:pt x="256977" y="310211"/>
                      <a:pt x="253798" y="308678"/>
                      <a:pt x="250620" y="307146"/>
                    </a:cubicBezTo>
                    <a:cubicBezTo>
                      <a:pt x="247329" y="305614"/>
                      <a:pt x="244094" y="304024"/>
                      <a:pt x="241029" y="302492"/>
                    </a:cubicBezTo>
                    <a:cubicBezTo>
                      <a:pt x="234843" y="299314"/>
                      <a:pt x="229054" y="296079"/>
                      <a:pt x="223776" y="292674"/>
                    </a:cubicBezTo>
                    <a:cubicBezTo>
                      <a:pt x="213674" y="285750"/>
                      <a:pt x="203345" y="278826"/>
                      <a:pt x="196421" y="270540"/>
                    </a:cubicBezTo>
                    <a:cubicBezTo>
                      <a:pt x="195513" y="269519"/>
                      <a:pt x="194662" y="268441"/>
                      <a:pt x="193867" y="267362"/>
                    </a:cubicBezTo>
                    <a:cubicBezTo>
                      <a:pt x="192903" y="266341"/>
                      <a:pt x="191995" y="265262"/>
                      <a:pt x="191087" y="264184"/>
                    </a:cubicBezTo>
                    <a:cubicBezTo>
                      <a:pt x="189327" y="262027"/>
                      <a:pt x="187681" y="259757"/>
                      <a:pt x="186206" y="257374"/>
                    </a:cubicBezTo>
                    <a:cubicBezTo>
                      <a:pt x="184730" y="254990"/>
                      <a:pt x="183425" y="252493"/>
                      <a:pt x="182290" y="249882"/>
                    </a:cubicBezTo>
                    <a:cubicBezTo>
                      <a:pt x="181212" y="247215"/>
                      <a:pt x="179623" y="244718"/>
                      <a:pt x="178487" y="241880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5" name="Google Shape;975;p13"/>
              <p:cNvSpPr/>
              <p:nvPr/>
            </p:nvSpPr>
            <p:spPr>
              <a:xfrm>
                <a:off x="5430184" y="6470891"/>
                <a:ext cx="201699" cy="254252"/>
              </a:xfrm>
              <a:custGeom>
                <a:avLst/>
                <a:gdLst/>
                <a:ahLst/>
                <a:cxnLst/>
                <a:rect l="l" t="t" r="r" b="b"/>
                <a:pathLst>
                  <a:path w="201699" h="254252" extrusionOk="0">
                    <a:moveTo>
                      <a:pt x="3973" y="254253"/>
                    </a:moveTo>
                    <a:lnTo>
                      <a:pt x="0" y="250620"/>
                    </a:lnTo>
                    <a:cubicBezTo>
                      <a:pt x="36095" y="210780"/>
                      <a:pt x="69465" y="167705"/>
                      <a:pt x="100169" y="127070"/>
                    </a:cubicBezTo>
                    <a:cubicBezTo>
                      <a:pt x="107717" y="117081"/>
                      <a:pt x="115208" y="107092"/>
                      <a:pt x="122699" y="97161"/>
                    </a:cubicBezTo>
                    <a:cubicBezTo>
                      <a:pt x="146819" y="65039"/>
                      <a:pt x="171734" y="31838"/>
                      <a:pt x="197500" y="0"/>
                    </a:cubicBezTo>
                    <a:lnTo>
                      <a:pt x="201699" y="3405"/>
                    </a:lnTo>
                    <a:cubicBezTo>
                      <a:pt x="175990" y="35187"/>
                      <a:pt x="151076" y="68330"/>
                      <a:pt x="127013" y="100396"/>
                    </a:cubicBezTo>
                    <a:cubicBezTo>
                      <a:pt x="119521" y="110384"/>
                      <a:pt x="112030" y="120373"/>
                      <a:pt x="104482" y="130361"/>
                    </a:cubicBezTo>
                    <a:cubicBezTo>
                      <a:pt x="73722" y="171053"/>
                      <a:pt x="40238" y="214242"/>
                      <a:pt x="4029" y="25425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6" name="Google Shape;976;p13"/>
              <p:cNvSpPr/>
              <p:nvPr/>
            </p:nvSpPr>
            <p:spPr>
              <a:xfrm>
                <a:off x="5430524" y="6532298"/>
                <a:ext cx="286147" cy="202664"/>
              </a:xfrm>
              <a:custGeom>
                <a:avLst/>
                <a:gdLst/>
                <a:ahLst/>
                <a:cxnLst/>
                <a:rect l="l" t="t" r="r" b="b"/>
                <a:pathLst>
                  <a:path w="286147" h="202664" extrusionOk="0">
                    <a:moveTo>
                      <a:pt x="3235" y="202607"/>
                    </a:moveTo>
                    <a:lnTo>
                      <a:pt x="0" y="198351"/>
                    </a:lnTo>
                    <a:cubicBezTo>
                      <a:pt x="51304" y="159248"/>
                      <a:pt x="105844" y="122246"/>
                      <a:pt x="158567" y="86435"/>
                    </a:cubicBezTo>
                    <a:cubicBezTo>
                      <a:pt x="199656" y="58512"/>
                      <a:pt x="242221" y="29682"/>
                      <a:pt x="282969" y="0"/>
                    </a:cubicBezTo>
                    <a:lnTo>
                      <a:pt x="286147" y="4370"/>
                    </a:lnTo>
                    <a:cubicBezTo>
                      <a:pt x="245342" y="34108"/>
                      <a:pt x="202778" y="62996"/>
                      <a:pt x="161632" y="90918"/>
                    </a:cubicBezTo>
                    <a:cubicBezTo>
                      <a:pt x="108965" y="126672"/>
                      <a:pt x="54483" y="163618"/>
                      <a:pt x="3292" y="20266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7" name="Google Shape;977;p13"/>
              <p:cNvSpPr/>
              <p:nvPr/>
            </p:nvSpPr>
            <p:spPr>
              <a:xfrm>
                <a:off x="5437958" y="6661978"/>
                <a:ext cx="215376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15376" h="79340" extrusionOk="0">
                    <a:moveTo>
                      <a:pt x="2270" y="79283"/>
                    </a:moveTo>
                    <a:lnTo>
                      <a:pt x="0" y="74403"/>
                    </a:lnTo>
                    <a:cubicBezTo>
                      <a:pt x="29398" y="60952"/>
                      <a:pt x="62882" y="48126"/>
                      <a:pt x="105447" y="34222"/>
                    </a:cubicBezTo>
                    <a:cubicBezTo>
                      <a:pt x="124232" y="28036"/>
                      <a:pt x="143585" y="22020"/>
                      <a:pt x="162313" y="16231"/>
                    </a:cubicBezTo>
                    <a:cubicBezTo>
                      <a:pt x="179452" y="10896"/>
                      <a:pt x="196648" y="5562"/>
                      <a:pt x="213731" y="0"/>
                    </a:cubicBezTo>
                    <a:lnTo>
                      <a:pt x="215377" y="5108"/>
                    </a:lnTo>
                    <a:cubicBezTo>
                      <a:pt x="198237" y="10670"/>
                      <a:pt x="181041" y="16004"/>
                      <a:pt x="163902" y="21339"/>
                    </a:cubicBezTo>
                    <a:cubicBezTo>
                      <a:pt x="145230" y="27128"/>
                      <a:pt x="125878" y="33144"/>
                      <a:pt x="107093" y="39330"/>
                    </a:cubicBezTo>
                    <a:cubicBezTo>
                      <a:pt x="64698" y="53234"/>
                      <a:pt x="31384" y="65947"/>
                      <a:pt x="2213" y="793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8" name="Google Shape;978;p13"/>
              <p:cNvSpPr/>
              <p:nvPr/>
            </p:nvSpPr>
            <p:spPr>
              <a:xfrm>
                <a:off x="5437675" y="6666461"/>
                <a:ext cx="143300" cy="71338"/>
              </a:xfrm>
              <a:custGeom>
                <a:avLst/>
                <a:gdLst/>
                <a:ahLst/>
                <a:cxnLst/>
                <a:rect l="l" t="t" r="r" b="b"/>
                <a:pathLst>
                  <a:path w="143300" h="71338" extrusionOk="0">
                    <a:moveTo>
                      <a:pt x="2554" y="71338"/>
                    </a:moveTo>
                    <a:lnTo>
                      <a:pt x="0" y="66628"/>
                    </a:lnTo>
                    <a:cubicBezTo>
                      <a:pt x="35868" y="47105"/>
                      <a:pt x="73835" y="30136"/>
                      <a:pt x="110554" y="13734"/>
                    </a:cubicBezTo>
                    <a:cubicBezTo>
                      <a:pt x="120713" y="9194"/>
                      <a:pt x="130929" y="4654"/>
                      <a:pt x="141087" y="0"/>
                    </a:cubicBezTo>
                    <a:lnTo>
                      <a:pt x="143301" y="4881"/>
                    </a:lnTo>
                    <a:cubicBezTo>
                      <a:pt x="133085" y="9535"/>
                      <a:pt x="122927" y="14075"/>
                      <a:pt x="112711" y="18615"/>
                    </a:cubicBezTo>
                    <a:cubicBezTo>
                      <a:pt x="76105" y="34960"/>
                      <a:pt x="38251" y="51929"/>
                      <a:pt x="2554" y="713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9" name="Google Shape;979;p13"/>
              <p:cNvSpPr/>
              <p:nvPr/>
            </p:nvSpPr>
            <p:spPr>
              <a:xfrm>
                <a:off x="5428594" y="6661524"/>
                <a:ext cx="71451" cy="71395"/>
              </a:xfrm>
              <a:custGeom>
                <a:avLst/>
                <a:gdLst/>
                <a:ahLst/>
                <a:cxnLst/>
                <a:rect l="l" t="t" r="r" b="b"/>
                <a:pathLst>
                  <a:path w="71451" h="71395" extrusionOk="0">
                    <a:moveTo>
                      <a:pt x="3632" y="71395"/>
                    </a:moveTo>
                    <a:lnTo>
                      <a:pt x="0" y="67422"/>
                    </a:lnTo>
                    <a:cubicBezTo>
                      <a:pt x="23325" y="46083"/>
                      <a:pt x="46027" y="23382"/>
                      <a:pt x="67479" y="0"/>
                    </a:cubicBezTo>
                    <a:lnTo>
                      <a:pt x="71452" y="3632"/>
                    </a:lnTo>
                    <a:cubicBezTo>
                      <a:pt x="49886" y="27128"/>
                      <a:pt x="27071" y="49886"/>
                      <a:pt x="3632" y="713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0" name="Google Shape;980;p13"/>
              <p:cNvSpPr/>
              <p:nvPr/>
            </p:nvSpPr>
            <p:spPr>
              <a:xfrm>
                <a:off x="5631939" y="6715893"/>
                <a:ext cx="95912" cy="18841"/>
              </a:xfrm>
              <a:custGeom>
                <a:avLst/>
                <a:gdLst/>
                <a:ahLst/>
                <a:cxnLst/>
                <a:rect l="l" t="t" r="r" b="b"/>
                <a:pathLst>
                  <a:path w="95912" h="18841" extrusionOk="0">
                    <a:moveTo>
                      <a:pt x="39443" y="18842"/>
                    </a:moveTo>
                    <a:cubicBezTo>
                      <a:pt x="27014" y="18842"/>
                      <a:pt x="13791" y="17310"/>
                      <a:pt x="0" y="14188"/>
                    </a:cubicBezTo>
                    <a:lnTo>
                      <a:pt x="1192" y="8967"/>
                    </a:lnTo>
                    <a:cubicBezTo>
                      <a:pt x="17991" y="12713"/>
                      <a:pt x="33825" y="14188"/>
                      <a:pt x="48353" y="13223"/>
                    </a:cubicBezTo>
                    <a:cubicBezTo>
                      <a:pt x="65493" y="12088"/>
                      <a:pt x="80532" y="7661"/>
                      <a:pt x="93131" y="0"/>
                    </a:cubicBezTo>
                    <a:lnTo>
                      <a:pt x="95912" y="4597"/>
                    </a:lnTo>
                    <a:cubicBezTo>
                      <a:pt x="82575" y="12656"/>
                      <a:pt x="66741" y="17366"/>
                      <a:pt x="48694" y="18558"/>
                    </a:cubicBezTo>
                    <a:cubicBezTo>
                      <a:pt x="45686" y="18728"/>
                      <a:pt x="42621" y="18842"/>
                      <a:pt x="39500" y="1884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1" name="Google Shape;981;p13"/>
              <p:cNvSpPr/>
              <p:nvPr/>
            </p:nvSpPr>
            <p:spPr>
              <a:xfrm>
                <a:off x="5494541" y="6435761"/>
                <a:ext cx="67535" cy="100111"/>
              </a:xfrm>
              <a:custGeom>
                <a:avLst/>
                <a:gdLst/>
                <a:ahLst/>
                <a:cxnLst/>
                <a:rect l="l" t="t" r="r" b="b"/>
                <a:pathLst>
                  <a:path w="67535" h="100111" extrusionOk="0">
                    <a:moveTo>
                      <a:pt x="5335" y="100112"/>
                    </a:moveTo>
                    <a:lnTo>
                      <a:pt x="0" y="99488"/>
                    </a:lnTo>
                    <a:cubicBezTo>
                      <a:pt x="2781" y="76616"/>
                      <a:pt x="8740" y="57604"/>
                      <a:pt x="18274" y="41316"/>
                    </a:cubicBezTo>
                    <a:cubicBezTo>
                      <a:pt x="29511" y="22190"/>
                      <a:pt x="45402" y="8286"/>
                      <a:pt x="65493" y="0"/>
                    </a:cubicBezTo>
                    <a:lnTo>
                      <a:pt x="67536" y="4994"/>
                    </a:lnTo>
                    <a:cubicBezTo>
                      <a:pt x="48524" y="12826"/>
                      <a:pt x="33541" y="25936"/>
                      <a:pt x="22928" y="44040"/>
                    </a:cubicBezTo>
                    <a:cubicBezTo>
                      <a:pt x="13791" y="59647"/>
                      <a:pt x="8002" y="77978"/>
                      <a:pt x="5335" y="1001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2" name="Google Shape;982;p13"/>
              <p:cNvSpPr/>
              <p:nvPr/>
            </p:nvSpPr>
            <p:spPr>
              <a:xfrm>
                <a:off x="5296882" y="6662017"/>
                <a:ext cx="188908" cy="189254"/>
              </a:xfrm>
              <a:custGeom>
                <a:avLst/>
                <a:gdLst/>
                <a:ahLst/>
                <a:cxnLst/>
                <a:rect l="l" t="t" r="r" b="b"/>
                <a:pathLst>
                  <a:path w="188908" h="189254" extrusionOk="0">
                    <a:moveTo>
                      <a:pt x="95220" y="12731"/>
                    </a:moveTo>
                    <a:cubicBezTo>
                      <a:pt x="87218" y="11652"/>
                      <a:pt x="80975" y="5580"/>
                      <a:pt x="73711" y="2061"/>
                    </a:cubicBezTo>
                    <a:cubicBezTo>
                      <a:pt x="66447" y="-1458"/>
                      <a:pt x="55493" y="-833"/>
                      <a:pt x="52883" y="6771"/>
                    </a:cubicBezTo>
                    <a:cubicBezTo>
                      <a:pt x="55720" y="13014"/>
                      <a:pt x="51010" y="20335"/>
                      <a:pt x="45108" y="23911"/>
                    </a:cubicBezTo>
                    <a:cubicBezTo>
                      <a:pt x="39205" y="27430"/>
                      <a:pt x="32225" y="28735"/>
                      <a:pt x="26266" y="32083"/>
                    </a:cubicBezTo>
                    <a:cubicBezTo>
                      <a:pt x="16447" y="37702"/>
                      <a:pt x="10318" y="49279"/>
                      <a:pt x="11283" y="60573"/>
                    </a:cubicBezTo>
                    <a:cubicBezTo>
                      <a:pt x="12134" y="70108"/>
                      <a:pt x="17469" y="79075"/>
                      <a:pt x="16674" y="88609"/>
                    </a:cubicBezTo>
                    <a:cubicBezTo>
                      <a:pt x="15369" y="103705"/>
                      <a:pt x="-976" y="115169"/>
                      <a:pt x="46" y="130265"/>
                    </a:cubicBezTo>
                    <a:cubicBezTo>
                      <a:pt x="557" y="137814"/>
                      <a:pt x="5437" y="144397"/>
                      <a:pt x="10999" y="149561"/>
                    </a:cubicBezTo>
                    <a:cubicBezTo>
                      <a:pt x="16561" y="154726"/>
                      <a:pt x="22917" y="159039"/>
                      <a:pt x="27911" y="164771"/>
                    </a:cubicBezTo>
                    <a:cubicBezTo>
                      <a:pt x="35119" y="173114"/>
                      <a:pt x="40397" y="185146"/>
                      <a:pt x="51237" y="186848"/>
                    </a:cubicBezTo>
                    <a:cubicBezTo>
                      <a:pt x="60374" y="188324"/>
                      <a:pt x="68830" y="181286"/>
                      <a:pt x="78081" y="180549"/>
                    </a:cubicBezTo>
                    <a:cubicBezTo>
                      <a:pt x="86367" y="179868"/>
                      <a:pt x="94085" y="184181"/>
                      <a:pt x="101860" y="187018"/>
                    </a:cubicBezTo>
                    <a:cubicBezTo>
                      <a:pt x="109636" y="189856"/>
                      <a:pt x="119510" y="190821"/>
                      <a:pt x="125243" y="184862"/>
                    </a:cubicBezTo>
                    <a:cubicBezTo>
                      <a:pt x="134436" y="175384"/>
                      <a:pt x="126151" y="156145"/>
                      <a:pt x="136593" y="148086"/>
                    </a:cubicBezTo>
                    <a:cubicBezTo>
                      <a:pt x="145844" y="140935"/>
                      <a:pt x="161791" y="149505"/>
                      <a:pt x="169964" y="141219"/>
                    </a:cubicBezTo>
                    <a:cubicBezTo>
                      <a:pt x="176263" y="134863"/>
                      <a:pt x="172631" y="123853"/>
                      <a:pt x="176207" y="115623"/>
                    </a:cubicBezTo>
                    <a:cubicBezTo>
                      <a:pt x="179782" y="107394"/>
                      <a:pt x="190565" y="101549"/>
                      <a:pt x="188692" y="92752"/>
                    </a:cubicBezTo>
                    <a:cubicBezTo>
                      <a:pt x="186592" y="82707"/>
                      <a:pt x="170701" y="82650"/>
                      <a:pt x="165821" y="73626"/>
                    </a:cubicBezTo>
                    <a:cubicBezTo>
                      <a:pt x="160543" y="63865"/>
                      <a:pt x="171269" y="49393"/>
                      <a:pt x="163324" y="41561"/>
                    </a:cubicBezTo>
                    <a:cubicBezTo>
                      <a:pt x="156343" y="34694"/>
                      <a:pt x="142779" y="41845"/>
                      <a:pt x="135458" y="35318"/>
                    </a:cubicBezTo>
                    <a:cubicBezTo>
                      <a:pt x="129783" y="30267"/>
                      <a:pt x="131769" y="20335"/>
                      <a:pt x="126718" y="14717"/>
                    </a:cubicBezTo>
                    <a:cubicBezTo>
                      <a:pt x="123029" y="10631"/>
                      <a:pt x="116786" y="10120"/>
                      <a:pt x="111338" y="10915"/>
                    </a:cubicBezTo>
                    <a:cubicBezTo>
                      <a:pt x="105890" y="11652"/>
                      <a:pt x="100442" y="13412"/>
                      <a:pt x="94993" y="126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3" name="Google Shape;983;p13"/>
              <p:cNvSpPr/>
              <p:nvPr/>
            </p:nvSpPr>
            <p:spPr>
              <a:xfrm>
                <a:off x="5312422" y="6691546"/>
                <a:ext cx="150565" cy="146592"/>
              </a:xfrm>
              <a:custGeom>
                <a:avLst/>
                <a:gdLst/>
                <a:ahLst/>
                <a:cxnLst/>
                <a:rect l="l" t="t" r="r" b="b"/>
                <a:pathLst>
                  <a:path w="150565" h="146592" extrusionOk="0">
                    <a:moveTo>
                      <a:pt x="133199" y="65322"/>
                    </a:moveTo>
                    <a:cubicBezTo>
                      <a:pt x="133199" y="65322"/>
                      <a:pt x="133199" y="65322"/>
                      <a:pt x="133199" y="65322"/>
                    </a:cubicBezTo>
                    <a:cubicBezTo>
                      <a:pt x="138193" y="59874"/>
                      <a:pt x="141258" y="52667"/>
                      <a:pt x="141258" y="44721"/>
                    </a:cubicBezTo>
                    <a:cubicBezTo>
                      <a:pt x="141258" y="27809"/>
                      <a:pt x="127580" y="14131"/>
                      <a:pt x="110668" y="14131"/>
                    </a:cubicBezTo>
                    <a:cubicBezTo>
                      <a:pt x="107320" y="5846"/>
                      <a:pt x="99261" y="0"/>
                      <a:pt x="89783" y="0"/>
                    </a:cubicBezTo>
                    <a:cubicBezTo>
                      <a:pt x="81951" y="0"/>
                      <a:pt x="75084" y="3973"/>
                      <a:pt x="71054" y="9989"/>
                    </a:cubicBezTo>
                    <a:cubicBezTo>
                      <a:pt x="64244" y="10329"/>
                      <a:pt x="57661" y="11748"/>
                      <a:pt x="51645" y="14245"/>
                    </a:cubicBezTo>
                    <a:cubicBezTo>
                      <a:pt x="47502" y="11634"/>
                      <a:pt x="42621" y="10102"/>
                      <a:pt x="37343" y="10102"/>
                    </a:cubicBezTo>
                    <a:cubicBezTo>
                      <a:pt x="22304" y="10102"/>
                      <a:pt x="10102" y="22304"/>
                      <a:pt x="10102" y="37343"/>
                    </a:cubicBezTo>
                    <a:cubicBezTo>
                      <a:pt x="10102" y="43983"/>
                      <a:pt x="12542" y="49943"/>
                      <a:pt x="16458" y="54653"/>
                    </a:cubicBezTo>
                    <a:cubicBezTo>
                      <a:pt x="15267" y="59363"/>
                      <a:pt x="14585" y="64244"/>
                      <a:pt x="14585" y="69295"/>
                    </a:cubicBezTo>
                    <a:cubicBezTo>
                      <a:pt x="14585" y="74062"/>
                      <a:pt x="15210" y="78659"/>
                      <a:pt x="16231" y="83086"/>
                    </a:cubicBezTo>
                    <a:cubicBezTo>
                      <a:pt x="6697" y="87342"/>
                      <a:pt x="0" y="96820"/>
                      <a:pt x="0" y="107944"/>
                    </a:cubicBezTo>
                    <a:cubicBezTo>
                      <a:pt x="0" y="122983"/>
                      <a:pt x="12202" y="135185"/>
                      <a:pt x="27241" y="135185"/>
                    </a:cubicBezTo>
                    <a:cubicBezTo>
                      <a:pt x="36549" y="135185"/>
                      <a:pt x="44721" y="130531"/>
                      <a:pt x="49602" y="123437"/>
                    </a:cubicBezTo>
                    <a:cubicBezTo>
                      <a:pt x="53461" y="125197"/>
                      <a:pt x="57491" y="126559"/>
                      <a:pt x="61690" y="127410"/>
                    </a:cubicBezTo>
                    <a:cubicBezTo>
                      <a:pt x="64017" y="138363"/>
                      <a:pt x="73722" y="146592"/>
                      <a:pt x="85356" y="146592"/>
                    </a:cubicBezTo>
                    <a:cubicBezTo>
                      <a:pt x="98750" y="146592"/>
                      <a:pt x="109533" y="135753"/>
                      <a:pt x="109533" y="122416"/>
                    </a:cubicBezTo>
                    <a:cubicBezTo>
                      <a:pt x="109533" y="120599"/>
                      <a:pt x="109306" y="118897"/>
                      <a:pt x="108909" y="117194"/>
                    </a:cubicBezTo>
                    <a:cubicBezTo>
                      <a:pt x="114868" y="112824"/>
                      <a:pt x="119919" y="107433"/>
                      <a:pt x="123948" y="101190"/>
                    </a:cubicBezTo>
                    <a:cubicBezTo>
                      <a:pt x="126332" y="102268"/>
                      <a:pt x="128942" y="102893"/>
                      <a:pt x="131723" y="102893"/>
                    </a:cubicBezTo>
                    <a:cubicBezTo>
                      <a:pt x="142109" y="102893"/>
                      <a:pt x="150565" y="94437"/>
                      <a:pt x="150565" y="84051"/>
                    </a:cubicBezTo>
                    <a:cubicBezTo>
                      <a:pt x="150565" y="73665"/>
                      <a:pt x="142847" y="66060"/>
                      <a:pt x="133085" y="6537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4" name="Google Shape;984;p13"/>
              <p:cNvSpPr/>
              <p:nvPr/>
            </p:nvSpPr>
            <p:spPr>
              <a:xfrm>
                <a:off x="5329504" y="6794155"/>
                <a:ext cx="16117" cy="16117"/>
              </a:xfrm>
              <a:custGeom>
                <a:avLst/>
                <a:gdLst/>
                <a:ahLst/>
                <a:cxnLst/>
                <a:rect l="l" t="t" r="r" b="b"/>
                <a:pathLst>
                  <a:path w="16117" h="16117" extrusionOk="0">
                    <a:moveTo>
                      <a:pt x="16118" y="8059"/>
                    </a:moveTo>
                    <a:cubicBezTo>
                      <a:pt x="16118" y="12510"/>
                      <a:pt x="12510" y="16118"/>
                      <a:pt x="8059" y="16118"/>
                    </a:cubicBezTo>
                    <a:cubicBezTo>
                      <a:pt x="3608" y="16118"/>
                      <a:pt x="0" y="12510"/>
                      <a:pt x="0" y="8059"/>
                    </a:cubicBezTo>
                    <a:cubicBezTo>
                      <a:pt x="0" y="3608"/>
                      <a:pt x="3608" y="0"/>
                      <a:pt x="8059" y="0"/>
                    </a:cubicBezTo>
                    <a:cubicBezTo>
                      <a:pt x="12510" y="0"/>
                      <a:pt x="16118" y="3608"/>
                      <a:pt x="16118" y="8059"/>
                    </a:cubicBezTo>
                    <a:close/>
                  </a:path>
                </a:pathLst>
              </a:custGeom>
              <a:solidFill>
                <a:srgbClr val="F0BC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5" name="Google Shape;985;p13"/>
              <p:cNvSpPr/>
              <p:nvPr/>
            </p:nvSpPr>
            <p:spPr>
              <a:xfrm>
                <a:off x="5387789" y="6809422"/>
                <a:ext cx="22360" cy="22360"/>
              </a:xfrm>
              <a:custGeom>
                <a:avLst/>
                <a:gdLst/>
                <a:ahLst/>
                <a:cxnLst/>
                <a:rect l="l" t="t" r="r" b="b"/>
                <a:pathLst>
                  <a:path w="22360" h="22360" extrusionOk="0">
                    <a:moveTo>
                      <a:pt x="22361" y="11180"/>
                    </a:moveTo>
                    <a:cubicBezTo>
                      <a:pt x="22361" y="17366"/>
                      <a:pt x="17366" y="22361"/>
                      <a:pt x="11180" y="22361"/>
                    </a:cubicBezTo>
                    <a:cubicBezTo>
                      <a:pt x="4994" y="22361"/>
                      <a:pt x="0" y="17366"/>
                      <a:pt x="0" y="11180"/>
                    </a:cubicBezTo>
                    <a:cubicBezTo>
                      <a:pt x="0" y="4994"/>
                      <a:pt x="4994" y="0"/>
                      <a:pt x="11180" y="0"/>
                    </a:cubicBezTo>
                    <a:cubicBezTo>
                      <a:pt x="17366" y="0"/>
                      <a:pt x="22361" y="4994"/>
                      <a:pt x="22361" y="1118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6" name="Google Shape;986;p13"/>
              <p:cNvSpPr/>
              <p:nvPr/>
            </p:nvSpPr>
            <p:spPr>
              <a:xfrm>
                <a:off x="5077636" y="6728663"/>
                <a:ext cx="292704" cy="71678"/>
              </a:xfrm>
              <a:custGeom>
                <a:avLst/>
                <a:gdLst/>
                <a:ahLst/>
                <a:cxnLst/>
                <a:rect l="l" t="t" r="r" b="b"/>
                <a:pathLst>
                  <a:path w="292704" h="71678" extrusionOk="0">
                    <a:moveTo>
                      <a:pt x="291993" y="45119"/>
                    </a:moveTo>
                    <a:cubicBezTo>
                      <a:pt x="290347" y="41203"/>
                      <a:pt x="285977" y="39103"/>
                      <a:pt x="281834" y="38195"/>
                    </a:cubicBezTo>
                    <a:cubicBezTo>
                      <a:pt x="278486" y="37457"/>
                      <a:pt x="274854" y="37457"/>
                      <a:pt x="271732" y="38649"/>
                    </a:cubicBezTo>
                    <a:cubicBezTo>
                      <a:pt x="216001" y="21680"/>
                      <a:pt x="158511" y="12315"/>
                      <a:pt x="100339" y="10670"/>
                    </a:cubicBezTo>
                    <a:cubicBezTo>
                      <a:pt x="100169" y="4767"/>
                      <a:pt x="95345" y="0"/>
                      <a:pt x="89386" y="0"/>
                    </a:cubicBezTo>
                    <a:cubicBezTo>
                      <a:pt x="83427" y="0"/>
                      <a:pt x="78432" y="4937"/>
                      <a:pt x="78432" y="10953"/>
                    </a:cubicBezTo>
                    <a:cubicBezTo>
                      <a:pt x="78432" y="16969"/>
                      <a:pt x="83370" y="21963"/>
                      <a:pt x="89386" y="21963"/>
                    </a:cubicBezTo>
                    <a:cubicBezTo>
                      <a:pt x="93642" y="21963"/>
                      <a:pt x="97274" y="19523"/>
                      <a:pt x="99090" y="16004"/>
                    </a:cubicBezTo>
                    <a:cubicBezTo>
                      <a:pt x="155730" y="17480"/>
                      <a:pt x="211745" y="26390"/>
                      <a:pt x="266114" y="42508"/>
                    </a:cubicBezTo>
                    <a:cubicBezTo>
                      <a:pt x="183822" y="35130"/>
                      <a:pt x="101133" y="39046"/>
                      <a:pt x="19864" y="54312"/>
                    </a:cubicBezTo>
                    <a:cubicBezTo>
                      <a:pt x="17877" y="51588"/>
                      <a:pt x="14642" y="49772"/>
                      <a:pt x="11010" y="49772"/>
                    </a:cubicBezTo>
                    <a:cubicBezTo>
                      <a:pt x="4938" y="49772"/>
                      <a:pt x="0" y="54710"/>
                      <a:pt x="0" y="60726"/>
                    </a:cubicBezTo>
                    <a:cubicBezTo>
                      <a:pt x="0" y="66741"/>
                      <a:pt x="4938" y="71679"/>
                      <a:pt x="11010" y="71679"/>
                    </a:cubicBezTo>
                    <a:cubicBezTo>
                      <a:pt x="17083" y="71679"/>
                      <a:pt x="21963" y="66741"/>
                      <a:pt x="21963" y="60726"/>
                    </a:cubicBezTo>
                    <a:cubicBezTo>
                      <a:pt x="21963" y="60271"/>
                      <a:pt x="21907" y="59874"/>
                      <a:pt x="21850" y="59420"/>
                    </a:cubicBezTo>
                    <a:cubicBezTo>
                      <a:pt x="102212" y="44438"/>
                      <a:pt x="183993" y="40578"/>
                      <a:pt x="265319" y="47843"/>
                    </a:cubicBezTo>
                    <a:cubicBezTo>
                      <a:pt x="265092" y="51248"/>
                      <a:pt x="266227" y="54823"/>
                      <a:pt x="268668" y="57207"/>
                    </a:cubicBezTo>
                    <a:cubicBezTo>
                      <a:pt x="273378" y="61860"/>
                      <a:pt x="281494" y="61974"/>
                      <a:pt x="286999" y="58285"/>
                    </a:cubicBezTo>
                    <a:cubicBezTo>
                      <a:pt x="291255" y="55391"/>
                      <a:pt x="294036" y="49772"/>
                      <a:pt x="292050" y="4506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7" name="Google Shape;987;p13"/>
              <p:cNvSpPr/>
              <p:nvPr/>
            </p:nvSpPr>
            <p:spPr>
              <a:xfrm>
                <a:off x="5257769" y="6778889"/>
                <a:ext cx="144322" cy="251812"/>
              </a:xfrm>
              <a:custGeom>
                <a:avLst/>
                <a:gdLst/>
                <a:ahLst/>
                <a:cxnLst/>
                <a:rect l="l" t="t" r="r" b="b"/>
                <a:pathLst>
                  <a:path w="144322" h="251812" extrusionOk="0">
                    <a:moveTo>
                      <a:pt x="144322" y="9875"/>
                    </a:moveTo>
                    <a:cubicBezTo>
                      <a:pt x="144322" y="4427"/>
                      <a:pt x="139896" y="0"/>
                      <a:pt x="134447" y="0"/>
                    </a:cubicBezTo>
                    <a:cubicBezTo>
                      <a:pt x="128999" y="0"/>
                      <a:pt x="124856" y="4256"/>
                      <a:pt x="124686" y="9478"/>
                    </a:cubicBezTo>
                    <a:cubicBezTo>
                      <a:pt x="91769" y="84675"/>
                      <a:pt x="54710" y="158908"/>
                      <a:pt x="14472" y="230530"/>
                    </a:cubicBezTo>
                    <a:cubicBezTo>
                      <a:pt x="13337" y="230132"/>
                      <a:pt x="12202" y="229906"/>
                      <a:pt x="10953" y="229906"/>
                    </a:cubicBezTo>
                    <a:cubicBezTo>
                      <a:pt x="4881" y="229906"/>
                      <a:pt x="0" y="234843"/>
                      <a:pt x="0" y="240859"/>
                    </a:cubicBezTo>
                    <a:cubicBezTo>
                      <a:pt x="0" y="246875"/>
                      <a:pt x="4938" y="251812"/>
                      <a:pt x="10953" y="251812"/>
                    </a:cubicBezTo>
                    <a:cubicBezTo>
                      <a:pt x="16969" y="251812"/>
                      <a:pt x="21907" y="246875"/>
                      <a:pt x="21907" y="240859"/>
                    </a:cubicBezTo>
                    <a:cubicBezTo>
                      <a:pt x="21907" y="237964"/>
                      <a:pt x="20772" y="235411"/>
                      <a:pt x="18955" y="233424"/>
                    </a:cubicBezTo>
                    <a:cubicBezTo>
                      <a:pt x="58399" y="163164"/>
                      <a:pt x="94777" y="90294"/>
                      <a:pt x="127297" y="16572"/>
                    </a:cubicBezTo>
                    <a:cubicBezTo>
                      <a:pt x="128318" y="17650"/>
                      <a:pt x="129510" y="18445"/>
                      <a:pt x="130929" y="18956"/>
                    </a:cubicBezTo>
                    <a:cubicBezTo>
                      <a:pt x="117989" y="81440"/>
                      <a:pt x="100906" y="143528"/>
                      <a:pt x="80192" y="203913"/>
                    </a:cubicBezTo>
                    <a:cubicBezTo>
                      <a:pt x="80135" y="203913"/>
                      <a:pt x="80021" y="203913"/>
                      <a:pt x="79965" y="203913"/>
                    </a:cubicBezTo>
                    <a:cubicBezTo>
                      <a:pt x="73892" y="203913"/>
                      <a:pt x="69011" y="208850"/>
                      <a:pt x="69011" y="214923"/>
                    </a:cubicBezTo>
                    <a:cubicBezTo>
                      <a:pt x="69011" y="220995"/>
                      <a:pt x="73949" y="225876"/>
                      <a:pt x="79965" y="225876"/>
                    </a:cubicBezTo>
                    <a:cubicBezTo>
                      <a:pt x="85981" y="225876"/>
                      <a:pt x="90918" y="220939"/>
                      <a:pt x="90918" y="214923"/>
                    </a:cubicBezTo>
                    <a:cubicBezTo>
                      <a:pt x="90918" y="210837"/>
                      <a:pt x="88648" y="207318"/>
                      <a:pt x="85356" y="205445"/>
                    </a:cubicBezTo>
                    <a:cubicBezTo>
                      <a:pt x="106241" y="144720"/>
                      <a:pt x="123381" y="82235"/>
                      <a:pt x="136377" y="19353"/>
                    </a:cubicBezTo>
                    <a:cubicBezTo>
                      <a:pt x="140860" y="18445"/>
                      <a:pt x="144266" y="14642"/>
                      <a:pt x="144266" y="987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8" name="Google Shape;988;p13"/>
              <p:cNvSpPr/>
              <p:nvPr/>
            </p:nvSpPr>
            <p:spPr>
              <a:xfrm>
                <a:off x="5426325" y="6767254"/>
                <a:ext cx="165207" cy="137398"/>
              </a:xfrm>
              <a:custGeom>
                <a:avLst/>
                <a:gdLst/>
                <a:ahLst/>
                <a:cxnLst/>
                <a:rect l="l" t="t" r="r" b="b"/>
                <a:pathLst>
                  <a:path w="165207" h="137398" extrusionOk="0">
                    <a:moveTo>
                      <a:pt x="154197" y="94777"/>
                    </a:moveTo>
                    <a:cubicBezTo>
                      <a:pt x="149373" y="94777"/>
                      <a:pt x="145287" y="97899"/>
                      <a:pt x="143812" y="102269"/>
                    </a:cubicBezTo>
                    <a:cubicBezTo>
                      <a:pt x="102496" y="69182"/>
                      <a:pt x="59250" y="37741"/>
                      <a:pt x="14983" y="8797"/>
                    </a:cubicBezTo>
                    <a:cubicBezTo>
                      <a:pt x="15040" y="8399"/>
                      <a:pt x="15210" y="8059"/>
                      <a:pt x="15210" y="7605"/>
                    </a:cubicBezTo>
                    <a:cubicBezTo>
                      <a:pt x="15210" y="3405"/>
                      <a:pt x="11805" y="0"/>
                      <a:pt x="7605" y="0"/>
                    </a:cubicBezTo>
                    <a:cubicBezTo>
                      <a:pt x="3405" y="0"/>
                      <a:pt x="0" y="3405"/>
                      <a:pt x="0" y="7605"/>
                    </a:cubicBezTo>
                    <a:cubicBezTo>
                      <a:pt x="0" y="11805"/>
                      <a:pt x="3405" y="15210"/>
                      <a:pt x="7605" y="15210"/>
                    </a:cubicBezTo>
                    <a:cubicBezTo>
                      <a:pt x="8513" y="15210"/>
                      <a:pt x="9364" y="14983"/>
                      <a:pt x="10216" y="14699"/>
                    </a:cubicBezTo>
                    <a:cubicBezTo>
                      <a:pt x="45572" y="52667"/>
                      <a:pt x="84335" y="87797"/>
                      <a:pt x="125480" y="119351"/>
                    </a:cubicBezTo>
                    <a:cubicBezTo>
                      <a:pt x="123835" y="121281"/>
                      <a:pt x="122813" y="123721"/>
                      <a:pt x="122813" y="126445"/>
                    </a:cubicBezTo>
                    <a:cubicBezTo>
                      <a:pt x="122813" y="132518"/>
                      <a:pt x="127751" y="137399"/>
                      <a:pt x="133766" y="137399"/>
                    </a:cubicBezTo>
                    <a:cubicBezTo>
                      <a:pt x="139782" y="137399"/>
                      <a:pt x="144720" y="132461"/>
                      <a:pt x="144720" y="126445"/>
                    </a:cubicBezTo>
                    <a:cubicBezTo>
                      <a:pt x="144720" y="120430"/>
                      <a:pt x="139782" y="115492"/>
                      <a:pt x="133766" y="115492"/>
                    </a:cubicBezTo>
                    <a:cubicBezTo>
                      <a:pt x="132461" y="115492"/>
                      <a:pt x="131269" y="115776"/>
                      <a:pt x="130134" y="116173"/>
                    </a:cubicBezTo>
                    <a:cubicBezTo>
                      <a:pt x="92507" y="87399"/>
                      <a:pt x="56980" y="55561"/>
                      <a:pt x="24120" y="21396"/>
                    </a:cubicBezTo>
                    <a:cubicBezTo>
                      <a:pt x="65152" y="48807"/>
                      <a:pt x="105333" y="78205"/>
                      <a:pt x="143755" y="109079"/>
                    </a:cubicBezTo>
                    <a:cubicBezTo>
                      <a:pt x="145174" y="113506"/>
                      <a:pt x="149260" y="116740"/>
                      <a:pt x="154197" y="116740"/>
                    </a:cubicBezTo>
                    <a:cubicBezTo>
                      <a:pt x="160270" y="116740"/>
                      <a:pt x="165207" y="111803"/>
                      <a:pt x="165207" y="105787"/>
                    </a:cubicBezTo>
                    <a:cubicBezTo>
                      <a:pt x="165207" y="99771"/>
                      <a:pt x="160270" y="94834"/>
                      <a:pt x="154197" y="9483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9" name="Google Shape;989;p13"/>
              <p:cNvSpPr/>
              <p:nvPr/>
            </p:nvSpPr>
            <p:spPr>
              <a:xfrm>
                <a:off x="5392272" y="6597564"/>
                <a:ext cx="205501" cy="154367"/>
              </a:xfrm>
              <a:custGeom>
                <a:avLst/>
                <a:gdLst/>
                <a:ahLst/>
                <a:cxnLst/>
                <a:rect l="l" t="t" r="r" b="b"/>
                <a:pathLst>
                  <a:path w="205501" h="154367" extrusionOk="0">
                    <a:moveTo>
                      <a:pt x="194492" y="42167"/>
                    </a:moveTo>
                    <a:cubicBezTo>
                      <a:pt x="188419" y="42167"/>
                      <a:pt x="183482" y="47105"/>
                      <a:pt x="183482" y="53121"/>
                    </a:cubicBezTo>
                    <a:cubicBezTo>
                      <a:pt x="183482" y="54029"/>
                      <a:pt x="183595" y="54880"/>
                      <a:pt x="183822" y="55674"/>
                    </a:cubicBezTo>
                    <a:cubicBezTo>
                      <a:pt x="138761" y="89386"/>
                      <a:pt x="88932" y="115435"/>
                      <a:pt x="35470" y="133256"/>
                    </a:cubicBezTo>
                    <a:cubicBezTo>
                      <a:pt x="35300" y="132234"/>
                      <a:pt x="35017" y="131269"/>
                      <a:pt x="34676" y="130304"/>
                    </a:cubicBezTo>
                    <a:cubicBezTo>
                      <a:pt x="87626" y="102949"/>
                      <a:pt x="135639" y="65322"/>
                      <a:pt x="174742" y="20431"/>
                    </a:cubicBezTo>
                    <a:cubicBezTo>
                      <a:pt x="176331" y="21339"/>
                      <a:pt x="178147" y="21906"/>
                      <a:pt x="180133" y="21906"/>
                    </a:cubicBezTo>
                    <a:cubicBezTo>
                      <a:pt x="186206" y="21906"/>
                      <a:pt x="191087" y="16969"/>
                      <a:pt x="191087" y="10953"/>
                    </a:cubicBezTo>
                    <a:cubicBezTo>
                      <a:pt x="191087" y="4937"/>
                      <a:pt x="186149" y="0"/>
                      <a:pt x="180133" y="0"/>
                    </a:cubicBezTo>
                    <a:cubicBezTo>
                      <a:pt x="174118" y="0"/>
                      <a:pt x="169180" y="4937"/>
                      <a:pt x="169180" y="10953"/>
                    </a:cubicBezTo>
                    <a:cubicBezTo>
                      <a:pt x="169180" y="13110"/>
                      <a:pt x="169804" y="15096"/>
                      <a:pt x="170883" y="16742"/>
                    </a:cubicBezTo>
                    <a:cubicBezTo>
                      <a:pt x="132177" y="61236"/>
                      <a:pt x="84562" y="98523"/>
                      <a:pt x="32122" y="125594"/>
                    </a:cubicBezTo>
                    <a:cubicBezTo>
                      <a:pt x="28830" y="121337"/>
                      <a:pt x="23723" y="118500"/>
                      <a:pt x="17934" y="118500"/>
                    </a:cubicBezTo>
                    <a:cubicBezTo>
                      <a:pt x="8059" y="118500"/>
                      <a:pt x="0" y="126502"/>
                      <a:pt x="0" y="136434"/>
                    </a:cubicBezTo>
                    <a:cubicBezTo>
                      <a:pt x="0" y="146365"/>
                      <a:pt x="8002" y="154367"/>
                      <a:pt x="17934" y="154367"/>
                    </a:cubicBezTo>
                    <a:cubicBezTo>
                      <a:pt x="27014" y="154367"/>
                      <a:pt x="34392" y="147614"/>
                      <a:pt x="35641" y="138874"/>
                    </a:cubicBezTo>
                    <a:cubicBezTo>
                      <a:pt x="90010" y="120940"/>
                      <a:pt x="140633" y="94607"/>
                      <a:pt x="186490" y="60442"/>
                    </a:cubicBezTo>
                    <a:cubicBezTo>
                      <a:pt x="188476" y="62655"/>
                      <a:pt x="191370" y="64017"/>
                      <a:pt x="194549" y="64017"/>
                    </a:cubicBezTo>
                    <a:cubicBezTo>
                      <a:pt x="200621" y="64017"/>
                      <a:pt x="205502" y="59080"/>
                      <a:pt x="205502" y="53007"/>
                    </a:cubicBezTo>
                    <a:cubicBezTo>
                      <a:pt x="205502" y="46934"/>
                      <a:pt x="200564" y="42054"/>
                      <a:pt x="194549" y="4205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0" name="Google Shape;990;p13"/>
              <p:cNvSpPr/>
              <p:nvPr/>
            </p:nvSpPr>
            <p:spPr>
              <a:xfrm>
                <a:off x="5308733" y="6451482"/>
                <a:ext cx="64698" cy="311175"/>
              </a:xfrm>
              <a:custGeom>
                <a:avLst/>
                <a:gdLst/>
                <a:ahLst/>
                <a:cxnLst/>
                <a:rect l="l" t="t" r="r" b="b"/>
                <a:pathLst>
                  <a:path w="64698" h="311175" extrusionOk="0">
                    <a:moveTo>
                      <a:pt x="56015" y="280926"/>
                    </a:moveTo>
                    <a:cubicBezTo>
                      <a:pt x="64585" y="194492"/>
                      <a:pt x="64812" y="106922"/>
                      <a:pt x="56696" y="20431"/>
                    </a:cubicBezTo>
                    <a:cubicBezTo>
                      <a:pt x="59988" y="18501"/>
                      <a:pt x="62201" y="15039"/>
                      <a:pt x="62201" y="10953"/>
                    </a:cubicBezTo>
                    <a:cubicBezTo>
                      <a:pt x="62201" y="4881"/>
                      <a:pt x="57264" y="0"/>
                      <a:pt x="51248" y="0"/>
                    </a:cubicBezTo>
                    <a:cubicBezTo>
                      <a:pt x="45232" y="0"/>
                      <a:pt x="40295" y="4937"/>
                      <a:pt x="40295" y="10953"/>
                    </a:cubicBezTo>
                    <a:cubicBezTo>
                      <a:pt x="40295" y="16969"/>
                      <a:pt x="45232" y="21906"/>
                      <a:pt x="51248" y="21906"/>
                    </a:cubicBezTo>
                    <a:cubicBezTo>
                      <a:pt x="51305" y="21906"/>
                      <a:pt x="51361" y="21906"/>
                      <a:pt x="51475" y="21906"/>
                    </a:cubicBezTo>
                    <a:cubicBezTo>
                      <a:pt x="59363" y="107206"/>
                      <a:pt x="59136" y="193470"/>
                      <a:pt x="50851" y="278713"/>
                    </a:cubicBezTo>
                    <a:cubicBezTo>
                      <a:pt x="50964" y="217250"/>
                      <a:pt x="39443" y="155105"/>
                      <a:pt x="17366" y="97785"/>
                    </a:cubicBezTo>
                    <a:cubicBezTo>
                      <a:pt x="20091" y="95799"/>
                      <a:pt x="21907" y="92564"/>
                      <a:pt x="21907" y="88931"/>
                    </a:cubicBezTo>
                    <a:cubicBezTo>
                      <a:pt x="21907" y="82859"/>
                      <a:pt x="16969" y="77978"/>
                      <a:pt x="10953" y="77978"/>
                    </a:cubicBezTo>
                    <a:cubicBezTo>
                      <a:pt x="4938" y="77978"/>
                      <a:pt x="0" y="82916"/>
                      <a:pt x="0" y="88931"/>
                    </a:cubicBezTo>
                    <a:cubicBezTo>
                      <a:pt x="0" y="94947"/>
                      <a:pt x="4938" y="99885"/>
                      <a:pt x="10953" y="99885"/>
                    </a:cubicBezTo>
                    <a:cubicBezTo>
                      <a:pt x="11464" y="99885"/>
                      <a:pt x="11918" y="99828"/>
                      <a:pt x="12429" y="99714"/>
                    </a:cubicBezTo>
                    <a:cubicBezTo>
                      <a:pt x="34335" y="156581"/>
                      <a:pt x="45686" y="218328"/>
                      <a:pt x="45516" y="279224"/>
                    </a:cubicBezTo>
                    <a:cubicBezTo>
                      <a:pt x="38081" y="280699"/>
                      <a:pt x="32463" y="287226"/>
                      <a:pt x="32463" y="295057"/>
                    </a:cubicBezTo>
                    <a:cubicBezTo>
                      <a:pt x="32463" y="303968"/>
                      <a:pt x="39670" y="311175"/>
                      <a:pt x="48580" y="311175"/>
                    </a:cubicBezTo>
                    <a:cubicBezTo>
                      <a:pt x="57491" y="311175"/>
                      <a:pt x="64698" y="303968"/>
                      <a:pt x="64698" y="295057"/>
                    </a:cubicBezTo>
                    <a:cubicBezTo>
                      <a:pt x="64698" y="288872"/>
                      <a:pt x="61180" y="283537"/>
                      <a:pt x="56015" y="2808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3323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cm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cm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cm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cm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cm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cm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cm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cm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cme"/>
              <a:buNone/>
              <a:defRPr sz="3200">
                <a:solidFill>
                  <a:schemeClr val="dk1"/>
                </a:solidFill>
                <a:latin typeface="Acme"/>
                <a:ea typeface="Acme"/>
                <a:cs typeface="Acme"/>
                <a:sym typeface="Acm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05297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79;p37">
            <a:extLst>
              <a:ext uri="{FF2B5EF4-FFF2-40B4-BE49-F238E27FC236}">
                <a16:creationId xmlns:a16="http://schemas.microsoft.com/office/drawing/2014/main" id="{FE16F16A-5AA0-A2E1-8C44-34F305C5552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BD35BE8-309A-AF74-18B2-AD18D28C7887}"/>
              </a:ext>
            </a:extLst>
          </p:cNvPr>
          <p:cNvSpPr txBox="1"/>
          <p:nvPr/>
        </p:nvSpPr>
        <p:spPr>
          <a:xfrm>
            <a:off x="5148198" y="1891884"/>
            <a:ext cx="5774497" cy="2582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b="1" dirty="0">
                <a:solidFill>
                  <a:srgbClr val="84020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我每思念十字宝架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840202"/>
              </a:solidFill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840202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Arial" panose="020B0604020202020204" pitchFamily="34" charset="0"/>
              </a:rPr>
              <a:t>When I Survey the Wondrous Cross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840202"/>
              </a:solidFill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rgbClr val="840202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rial" panose="020B0604020202020204" pitchFamily="34" charset="0"/>
              </a:rPr>
              <a:t>教会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40202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Arial" panose="020B0604020202020204" pitchFamily="34" charset="0"/>
              </a:rPr>
              <a:t>圣诗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840202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Arial" panose="020B0604020202020204" pitchFamily="34" charset="0"/>
              </a:rPr>
              <a:t>188</a:t>
            </a:r>
          </a:p>
        </p:txBody>
      </p:sp>
    </p:spTree>
    <p:extLst>
      <p:ext uri="{BB962C8B-B14F-4D97-AF65-F5344CB8AC3E}">
        <p14:creationId xmlns:p14="http://schemas.microsoft.com/office/powerpoint/2010/main" val="1013808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23C62B-A3D4-785F-7373-D14697F79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80FBC1-B6A5-3AF7-277D-D41056240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4020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CC4F03E-C88E-3205-8F5E-330F26219F7B}"/>
              </a:ext>
            </a:extLst>
          </p:cNvPr>
          <p:cNvSpPr txBox="1"/>
          <p:nvPr/>
        </p:nvSpPr>
        <p:spPr>
          <a:xfrm>
            <a:off x="3146897" y="987209"/>
            <a:ext cx="5898205" cy="4883581"/>
          </a:xfrm>
          <a:prstGeom prst="rect">
            <a:avLst/>
          </a:prstGeom>
          <a:solidFill>
            <a:schemeClr val="lt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靠耶稣渡过今世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靠耶稣能行万事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我不论走何险路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惟要信靠我救主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145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3A51A9-4033-49AE-9E88-BCAAB651E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76A13EC-6AE3-CE82-B2F7-69F02F70D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4020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78A3A7E-59DB-1640-D2F5-B138DF46C958}"/>
              </a:ext>
            </a:extLst>
          </p:cNvPr>
          <p:cNvSpPr txBox="1"/>
          <p:nvPr/>
        </p:nvSpPr>
        <p:spPr>
          <a:xfrm>
            <a:off x="3146897" y="987209"/>
            <a:ext cx="5898205" cy="4883581"/>
          </a:xfrm>
          <a:prstGeom prst="rect">
            <a:avLst/>
          </a:prstGeom>
          <a:solidFill>
            <a:schemeClr val="lt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求圣灵照亮我心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叫我心满得光明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求主领我走正路 惟要信靠我救主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39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BD8E7E-EB07-C99A-7E89-9EEF2FA69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1CF8A3-DD9F-858A-2113-91E83F0B5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4020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BE8EDB8-906F-F61C-3146-0B05A2F47097}"/>
              </a:ext>
            </a:extLst>
          </p:cNvPr>
          <p:cNvSpPr txBox="1"/>
          <p:nvPr/>
        </p:nvSpPr>
        <p:spPr>
          <a:xfrm>
            <a:off x="3146897" y="987209"/>
            <a:ext cx="5898205" cy="4883581"/>
          </a:xfrm>
          <a:prstGeom prst="rect">
            <a:avLst/>
          </a:prstGeom>
          <a:solidFill>
            <a:schemeClr val="lt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靠耶稣渡过今世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靠耶稣能行万事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我不论走何险路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惟要信靠我救主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786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A35B21-6E21-C359-DF6E-B6767422D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15C8A9-5BCF-0164-A2F5-4DEFD9424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4020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8B91432-46E5-CC2C-201E-2E65DC16AA93}"/>
              </a:ext>
            </a:extLst>
          </p:cNvPr>
          <p:cNvSpPr txBox="1"/>
          <p:nvPr/>
        </p:nvSpPr>
        <p:spPr>
          <a:xfrm>
            <a:off x="3146897" y="987209"/>
            <a:ext cx="5898205" cy="4883581"/>
          </a:xfrm>
          <a:prstGeom prst="rect">
            <a:avLst/>
          </a:prstGeom>
          <a:solidFill>
            <a:schemeClr val="lt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路平安当颂主名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路黑暗有主同行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若危险主必保护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惟要信靠我救主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201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CA255B-B144-9C15-32D9-4B4FD97C0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A5C78B-00CF-E104-2280-38E90A292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4020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1CD579C-A318-16D5-0E12-138F56BA3B69}"/>
              </a:ext>
            </a:extLst>
          </p:cNvPr>
          <p:cNvSpPr txBox="1"/>
          <p:nvPr/>
        </p:nvSpPr>
        <p:spPr>
          <a:xfrm>
            <a:off x="3146897" y="987209"/>
            <a:ext cx="5898205" cy="4883581"/>
          </a:xfrm>
          <a:prstGeom prst="rect">
            <a:avLst/>
          </a:prstGeom>
          <a:solidFill>
            <a:schemeClr val="lt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靠耶稣渡过今世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靠耶稣能行万事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我不论走何险路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惟要信靠我救主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492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8552CE-C804-1514-275E-00EEF749B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0050FC6-61F8-C8FC-A9B3-B6458B883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4020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CAAD399-9D70-AB87-28AA-D6736506DFFA}"/>
              </a:ext>
            </a:extLst>
          </p:cNvPr>
          <p:cNvSpPr txBox="1"/>
          <p:nvPr/>
        </p:nvSpPr>
        <p:spPr>
          <a:xfrm>
            <a:off x="3146897" y="987209"/>
            <a:ext cx="5898205" cy="4883581"/>
          </a:xfrm>
          <a:prstGeom prst="rect">
            <a:avLst/>
          </a:prstGeom>
          <a:solidFill>
            <a:schemeClr val="lt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靠耶稣渡过今世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靠耶稣能行万事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我离世即往天堂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惟要信靠我救主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791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C6277F-6DAC-3823-FA7A-1590CCC75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E23607-2CF6-D4AD-E89A-1DA55C7A3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4020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4224EEB-831A-1812-C372-85F07D9AB28D}"/>
              </a:ext>
            </a:extLst>
          </p:cNvPr>
          <p:cNvSpPr txBox="1"/>
          <p:nvPr/>
        </p:nvSpPr>
        <p:spPr>
          <a:xfrm>
            <a:off x="3146897" y="261068"/>
            <a:ext cx="5898205" cy="6130076"/>
          </a:xfrm>
          <a:prstGeom prst="rect">
            <a:avLst/>
          </a:prstGeom>
          <a:solidFill>
            <a:schemeClr val="lt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靠耶稣渡过今世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靠耶稣能行万事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我不论走何险路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——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惟要信靠我救主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532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56CD90F-E36C-32A9-6F24-99A9158F5B50}"/>
              </a:ext>
            </a:extLst>
          </p:cNvPr>
          <p:cNvSpPr txBox="1"/>
          <p:nvPr/>
        </p:nvSpPr>
        <p:spPr>
          <a:xfrm>
            <a:off x="1660187" y="457199"/>
            <a:ext cx="4562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spc="600" dirty="0">
                <a:solidFill>
                  <a:schemeClr val="accent6">
                    <a:lumMod val="20000"/>
                    <a:lumOff val="8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住在你里面</a:t>
            </a:r>
            <a:endParaRPr lang="en-US" sz="6000" b="1" spc="600" dirty="0">
              <a:solidFill>
                <a:schemeClr val="accent6">
                  <a:lumMod val="20000"/>
                  <a:lumOff val="8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Microsoft Himalaya" panose="01010100010101010101" pitchFamily="2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B4D6371-5129-10FC-D77A-C734E5470248}"/>
              </a:ext>
            </a:extLst>
          </p:cNvPr>
          <p:cNvSpPr txBox="1"/>
          <p:nvPr/>
        </p:nvSpPr>
        <p:spPr>
          <a:xfrm>
            <a:off x="1533728" y="1472862"/>
            <a:ext cx="4562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Abiding in You</a:t>
            </a:r>
            <a:endParaRPr lang="en-US" sz="2800" b="1" dirty="0">
              <a:solidFill>
                <a:schemeClr val="accent6">
                  <a:lumMod val="20000"/>
                  <a:lumOff val="8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596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1CAB8B-6E14-2EB8-AD42-966FC6BC2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B0CB249-C45F-EC21-3FB0-08B21E7176B9}"/>
              </a:ext>
            </a:extLst>
          </p:cNvPr>
          <p:cNvSpPr txBox="1"/>
          <p:nvPr/>
        </p:nvSpPr>
        <p:spPr>
          <a:xfrm>
            <a:off x="2052536" y="671209"/>
            <a:ext cx="8086927" cy="5050998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1F1F12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在干旱无水之地我渴慕你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1F1F12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在旷野无人之处我寻求你</a:t>
            </a:r>
            <a:endParaRPr kumimoji="0" lang="en-US" altLang="zh-TW" sz="4400" b="1" i="0" u="none" strike="noStrike" kern="1200" cap="none" spc="300" normalizeH="0" baseline="0" noProof="0" dirty="0">
              <a:ln>
                <a:noFill/>
              </a:ln>
              <a:solidFill>
                <a:srgbClr val="1F1F12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Microsoft Himalaya" panose="01010100010101010101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1F1F12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得救在乎归回安息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1F1F12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得力在乎平静安稳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1F1F12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我等候你 如鹰展翅上腾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solidFill>
                <a:srgbClr val="1F1F12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176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0765F9-98F9-A33F-0DA4-0468EB034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02CE74B-A6E5-3E38-4038-B05618DD78F2}"/>
              </a:ext>
            </a:extLst>
          </p:cNvPr>
          <p:cNvSpPr txBox="1"/>
          <p:nvPr/>
        </p:nvSpPr>
        <p:spPr>
          <a:xfrm>
            <a:off x="2052536" y="671209"/>
            <a:ext cx="8086927" cy="5050998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1F1F12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在干旱无水之地我渴慕你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1F1F12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在旷野无人之处我寻求你</a:t>
            </a:r>
            <a:endParaRPr kumimoji="0" lang="en-US" altLang="zh-TW" sz="4400" b="1" i="0" u="none" strike="noStrike" kern="1200" cap="none" spc="300" normalizeH="0" baseline="0" noProof="0" dirty="0">
              <a:ln>
                <a:noFill/>
              </a:ln>
              <a:solidFill>
                <a:srgbClr val="1F1F12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Microsoft Himalaya" panose="01010100010101010101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1F1F12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得救在乎归回安息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1F1F12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得力在乎平静安稳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1F1F12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我等候你 如鹰展翅上腾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solidFill>
                <a:srgbClr val="1F1F12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223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379;p37">
            <a:extLst>
              <a:ext uri="{FF2B5EF4-FFF2-40B4-BE49-F238E27FC236}">
                <a16:creationId xmlns:a16="http://schemas.microsoft.com/office/drawing/2014/main" id="{B3F7A7C3-14C8-D12B-13B9-7B43C909824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EC40044-DDBA-218E-07AB-A5CA648EF779}"/>
              </a:ext>
            </a:extLst>
          </p:cNvPr>
          <p:cNvSpPr txBox="1"/>
          <p:nvPr/>
        </p:nvSpPr>
        <p:spPr>
          <a:xfrm>
            <a:off x="4723436" y="1590676"/>
            <a:ext cx="5431215" cy="4035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840202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我每思念十字宝架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840202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并主如何在上悬挂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840202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我就不禁浑忘身家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840202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鄙视从前所有骄傲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A5B7D3E-E9A0-B3BE-A267-B8161BDDEA50}"/>
              </a:ext>
            </a:extLst>
          </p:cNvPr>
          <p:cNvSpPr txBox="1"/>
          <p:nvPr/>
        </p:nvSpPr>
        <p:spPr>
          <a:xfrm>
            <a:off x="321012" y="379603"/>
            <a:ext cx="1838528" cy="418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b="1" dirty="0">
                <a:solidFill>
                  <a:srgbClr val="840202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rial" panose="020B0604020202020204" pitchFamily="34" charset="0"/>
              </a:rPr>
              <a:t>教会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40202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Arial" panose="020B0604020202020204" pitchFamily="34" charset="0"/>
              </a:rPr>
              <a:t>圣诗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840202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Arial" panose="020B0604020202020204" pitchFamily="34" charset="0"/>
              </a:rPr>
              <a:t>188</a:t>
            </a:r>
          </a:p>
        </p:txBody>
      </p:sp>
    </p:spTree>
    <p:extLst>
      <p:ext uri="{BB962C8B-B14F-4D97-AF65-F5344CB8AC3E}">
        <p14:creationId xmlns:p14="http://schemas.microsoft.com/office/powerpoint/2010/main" val="1655306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602ED5-9021-FBA5-AF27-E802217DA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4C0E9C3-1AFC-9BAE-80A6-BEFE43B8C9A0}"/>
              </a:ext>
            </a:extLst>
          </p:cNvPr>
          <p:cNvSpPr txBox="1"/>
          <p:nvPr/>
        </p:nvSpPr>
        <p:spPr>
          <a:xfrm>
            <a:off x="2052536" y="671209"/>
            <a:ext cx="8086927" cy="4035335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1F1F12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住在你里面 住在你里面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1F1F12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如同枝子与葡萄树紧紧相连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1F1F12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住在你里面 住在你里面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1F1F12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领受生命活水泉源永不枯竭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solidFill>
                <a:srgbClr val="1F1F12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92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FFC06C-AAEE-0FE8-0499-3F3DE74D1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80D8A670-655B-5B95-3E5E-50732778A442}"/>
              </a:ext>
            </a:extLst>
          </p:cNvPr>
          <p:cNvSpPr txBox="1"/>
          <p:nvPr/>
        </p:nvSpPr>
        <p:spPr>
          <a:xfrm>
            <a:off x="308044" y="354181"/>
            <a:ext cx="7464356" cy="2197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   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我是葡萄树，你们是枝子。常在我里面的，我也常在他里面，这人就多结果子；因为离了我，你们就不能做什么。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Microsoft Himalaya" panose="01010100010101010101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				</a:t>
            </a:r>
            <a:r>
              <a:rPr lang="en-US" altLang="zh-CN" sz="28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—— </a:t>
            </a:r>
            <a:r>
              <a:rPr lang="zh-CN" altLang="en-US" sz="28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约翰福音 </a:t>
            </a:r>
            <a:r>
              <a:rPr lang="en-US" altLang="zh-CN" sz="28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15:5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0135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64E90F-A8D1-6811-043D-5E0621B2F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788FD4B-FEA0-FC65-BECC-DF13FD852C9E}"/>
              </a:ext>
            </a:extLst>
          </p:cNvPr>
          <p:cNvSpPr txBox="1"/>
          <p:nvPr/>
        </p:nvSpPr>
        <p:spPr>
          <a:xfrm>
            <a:off x="2052536" y="671209"/>
            <a:ext cx="8086927" cy="5050998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1F1F12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在干旱无水之地我渴慕你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1F1F12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在旷野无人之处我寻求你</a:t>
            </a:r>
            <a:endParaRPr kumimoji="0" lang="en-US" altLang="zh-TW" sz="4400" b="1" i="0" u="none" strike="noStrike" kern="1200" cap="none" spc="300" normalizeH="0" baseline="0" noProof="0" dirty="0">
              <a:ln>
                <a:noFill/>
              </a:ln>
              <a:solidFill>
                <a:srgbClr val="1F1F12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Microsoft Himalaya" panose="01010100010101010101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1F1F12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得救在乎归回安息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1F1F12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得力在乎平静安稳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1F1F12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我等候你 如鹰展翅上腾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solidFill>
                <a:srgbClr val="1F1F12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323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AA8836-5C32-BEFD-1F5C-557F7FB6B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21DFD0C-9537-E9BD-8B41-8CB7236EC7A2}"/>
              </a:ext>
            </a:extLst>
          </p:cNvPr>
          <p:cNvSpPr txBox="1"/>
          <p:nvPr/>
        </p:nvSpPr>
        <p:spPr>
          <a:xfrm>
            <a:off x="2052536" y="671209"/>
            <a:ext cx="8086927" cy="4035335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1F1F12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住在你里面 住在你里面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1F1F12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如同枝子与葡萄树紧紧相连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1F1F12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住在你里面 住在你里面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1F1F12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领受生命活水泉源永不枯竭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solidFill>
                <a:srgbClr val="1F1F12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852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2904A6-3C87-C4E0-9CBC-70B147056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97C65BA-B9D8-7FFD-772E-951948F76117}"/>
              </a:ext>
            </a:extLst>
          </p:cNvPr>
          <p:cNvSpPr txBox="1"/>
          <p:nvPr/>
        </p:nvSpPr>
        <p:spPr>
          <a:xfrm>
            <a:off x="2052536" y="671209"/>
            <a:ext cx="8086927" cy="4035335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1F1F12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住在你里面 住在你里面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1F1F12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如同枝子与葡萄树紧紧相连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1F1F12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住在你里面 住在你里面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1F1F12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领受生命活水泉源永不枯竭</a:t>
            </a:r>
            <a:endParaRPr kumimoji="0" lang="en-US" sz="4400" b="1" i="0" u="none" strike="noStrike" kern="1200" cap="none" spc="300" normalizeH="0" baseline="0" noProof="0" dirty="0">
              <a:ln>
                <a:noFill/>
              </a:ln>
              <a:solidFill>
                <a:srgbClr val="1F1F12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9668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D22B5B-A1D0-4E03-8A76-C24ABB629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C0A4362-8869-B8BA-ECD8-BA1EBD57762E}"/>
              </a:ext>
            </a:extLst>
          </p:cNvPr>
          <p:cNvSpPr txBox="1"/>
          <p:nvPr/>
        </p:nvSpPr>
        <p:spPr>
          <a:xfrm>
            <a:off x="2052536" y="1961822"/>
            <a:ext cx="8086927" cy="2004010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zh-TW" altLang="en-US" sz="4400" b="1" spc="300" dirty="0">
                <a:solidFill>
                  <a:srgbClr val="1F1F1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住在你里面 住在你里面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zh-TW" altLang="en-US" sz="4400" b="1" spc="300" dirty="0">
                <a:solidFill>
                  <a:srgbClr val="1F1F1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领受生命活水泉源永不枯竭</a:t>
            </a:r>
            <a:endParaRPr lang="en-US" sz="4400" b="1" spc="300" dirty="0">
              <a:solidFill>
                <a:srgbClr val="1F1F1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9435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C880E8-4A77-E450-7CBA-2691E3B30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F82490F4-021E-D43E-0EC9-4144C0C4FE74}"/>
              </a:ext>
            </a:extLst>
          </p:cNvPr>
          <p:cNvSpPr txBox="1"/>
          <p:nvPr/>
        </p:nvSpPr>
        <p:spPr>
          <a:xfrm>
            <a:off x="308044" y="354181"/>
            <a:ext cx="7464356" cy="2736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   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你们若常在我里面，我的话也常在你们里面，凡你们所愿意的，祈求，就给你们成就。你们多结果子，我父就因此得荣耀，你们也就是我的门徒了。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				</a:t>
            </a:r>
          </a:p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				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——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约翰福音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anose="01010100010101010101" pitchFamily="2" charset="0"/>
              </a:rPr>
              <a:t>15:7-8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820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379;p37">
            <a:extLst>
              <a:ext uri="{FF2B5EF4-FFF2-40B4-BE49-F238E27FC236}">
                <a16:creationId xmlns:a16="http://schemas.microsoft.com/office/drawing/2014/main" id="{B3F7A7C3-14C8-D12B-13B9-7B43C909824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EC40044-DDBA-218E-07AB-A5CA648EF779}"/>
              </a:ext>
            </a:extLst>
          </p:cNvPr>
          <p:cNvSpPr txBox="1"/>
          <p:nvPr/>
        </p:nvSpPr>
        <p:spPr>
          <a:xfrm>
            <a:off x="4940006" y="1590676"/>
            <a:ext cx="5029200" cy="4035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840202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愿主禁我别有所夸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840202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除了基督的十字架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840202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前所珍爱虚空荣华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840202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今为祂血情愿丢下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CE6B068-4AFA-3194-CAB6-3B53C9E260E8}"/>
              </a:ext>
            </a:extLst>
          </p:cNvPr>
          <p:cNvSpPr txBox="1"/>
          <p:nvPr/>
        </p:nvSpPr>
        <p:spPr>
          <a:xfrm>
            <a:off x="321012" y="379603"/>
            <a:ext cx="1838528" cy="418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b="1" dirty="0">
                <a:solidFill>
                  <a:srgbClr val="840202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rial" panose="020B0604020202020204" pitchFamily="34" charset="0"/>
              </a:rPr>
              <a:t>教会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40202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Arial" panose="020B0604020202020204" pitchFamily="34" charset="0"/>
              </a:rPr>
              <a:t>圣诗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840202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Arial" panose="020B0604020202020204" pitchFamily="34" charset="0"/>
              </a:rPr>
              <a:t>188</a:t>
            </a:r>
          </a:p>
        </p:txBody>
      </p:sp>
    </p:spTree>
    <p:extLst>
      <p:ext uri="{BB962C8B-B14F-4D97-AF65-F5344CB8AC3E}">
        <p14:creationId xmlns:p14="http://schemas.microsoft.com/office/powerpoint/2010/main" val="825857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41441-E5AB-4C35-94C9-FB66E06F0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379;p37">
            <a:extLst>
              <a:ext uri="{FF2B5EF4-FFF2-40B4-BE49-F238E27FC236}">
                <a16:creationId xmlns:a16="http://schemas.microsoft.com/office/drawing/2014/main" id="{3892BA02-F60C-C43E-AEF8-F886557420C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168279A-99CD-99CB-C58E-513308297A7C}"/>
              </a:ext>
            </a:extLst>
          </p:cNvPr>
          <p:cNvSpPr txBox="1"/>
          <p:nvPr/>
        </p:nvSpPr>
        <p:spPr>
          <a:xfrm>
            <a:off x="4391527" y="1311434"/>
            <a:ext cx="7086600" cy="3698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840202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    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840202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但我断不以别的夸口，只夸我们主耶稣基督的十字架。因这十字架，就我而论，世界已经钉在十字架上；就世界而论，我已经钉在十字架上。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840202"/>
              </a:solidFill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840202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			   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840202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—— 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840202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加拉太书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840202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6:14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840202"/>
              </a:solidFill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59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379;p37">
            <a:extLst>
              <a:ext uri="{FF2B5EF4-FFF2-40B4-BE49-F238E27FC236}">
                <a16:creationId xmlns:a16="http://schemas.microsoft.com/office/drawing/2014/main" id="{B3F7A7C3-14C8-D12B-13B9-7B43C909824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24B57050-7511-613C-912D-4FCB98F99477}"/>
              </a:ext>
            </a:extLst>
          </p:cNvPr>
          <p:cNvSpPr txBox="1"/>
          <p:nvPr/>
        </p:nvSpPr>
        <p:spPr>
          <a:xfrm>
            <a:off x="4940005" y="1590676"/>
            <a:ext cx="5322931" cy="4035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840202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看从祂头祂脚祂手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840202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忧情慈爱和血而流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840202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那有爱忧如此相遘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840202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荆棘编成如此冕旒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DAB4AF6-F686-7956-2A02-0E0E48ED02A2}"/>
              </a:ext>
            </a:extLst>
          </p:cNvPr>
          <p:cNvSpPr txBox="1"/>
          <p:nvPr/>
        </p:nvSpPr>
        <p:spPr>
          <a:xfrm>
            <a:off x="321012" y="379603"/>
            <a:ext cx="1838528" cy="418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b="1" dirty="0">
                <a:solidFill>
                  <a:srgbClr val="840202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rial" panose="020B0604020202020204" pitchFamily="34" charset="0"/>
              </a:rPr>
              <a:t>教会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40202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Arial" panose="020B0604020202020204" pitchFamily="34" charset="0"/>
              </a:rPr>
              <a:t>圣诗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840202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Arial" panose="020B0604020202020204" pitchFamily="34" charset="0"/>
              </a:rPr>
              <a:t>188</a:t>
            </a:r>
          </a:p>
        </p:txBody>
      </p:sp>
    </p:spTree>
    <p:extLst>
      <p:ext uri="{BB962C8B-B14F-4D97-AF65-F5344CB8AC3E}">
        <p14:creationId xmlns:p14="http://schemas.microsoft.com/office/powerpoint/2010/main" val="3820401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EC6C6-961C-1F4E-585E-CA1955DA8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379;p37">
            <a:extLst>
              <a:ext uri="{FF2B5EF4-FFF2-40B4-BE49-F238E27FC236}">
                <a16:creationId xmlns:a16="http://schemas.microsoft.com/office/drawing/2014/main" id="{B4D44B9E-42AD-4559-409D-95EC4AC3BA5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FA9FD91A-59D5-CC49-AB24-36EF54FA8AE8}"/>
              </a:ext>
            </a:extLst>
          </p:cNvPr>
          <p:cNvSpPr txBox="1"/>
          <p:nvPr/>
        </p:nvSpPr>
        <p:spPr>
          <a:xfrm>
            <a:off x="4927973" y="844718"/>
            <a:ext cx="5322931" cy="5050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840202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假若宇宙都归我有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840202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尽献於主仍觉不够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840202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爱既如此奇妙深厚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840202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当得我心我命所有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840202"/>
              </a:solidFill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  <a:cs typeface="+mn-cs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400" b="1" dirty="0">
                <a:solidFill>
                  <a:srgbClr val="84020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当得我心我命所有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7D97536-AD08-B1C1-75E1-C662D69288D7}"/>
              </a:ext>
            </a:extLst>
          </p:cNvPr>
          <p:cNvSpPr txBox="1"/>
          <p:nvPr/>
        </p:nvSpPr>
        <p:spPr>
          <a:xfrm>
            <a:off x="321012" y="379603"/>
            <a:ext cx="1838528" cy="418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b="1" dirty="0">
                <a:solidFill>
                  <a:srgbClr val="840202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Arial" panose="020B0604020202020204" pitchFamily="34" charset="0"/>
              </a:rPr>
              <a:t>教会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40202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Arial" panose="020B0604020202020204" pitchFamily="34" charset="0"/>
              </a:rPr>
              <a:t>圣诗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840202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Arial" panose="020B0604020202020204" pitchFamily="34" charset="0"/>
              </a:rPr>
              <a:t>188</a:t>
            </a:r>
          </a:p>
        </p:txBody>
      </p:sp>
    </p:spTree>
    <p:extLst>
      <p:ext uri="{BB962C8B-B14F-4D97-AF65-F5344CB8AC3E}">
        <p14:creationId xmlns:p14="http://schemas.microsoft.com/office/powerpoint/2010/main" val="3669063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2902C-33D7-7318-56EB-A54DA5871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379;p37">
            <a:extLst>
              <a:ext uri="{FF2B5EF4-FFF2-40B4-BE49-F238E27FC236}">
                <a16:creationId xmlns:a16="http://schemas.microsoft.com/office/drawing/2014/main" id="{0339A66E-0EF9-54CA-DB25-09376CBF9AB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FCDA5BB-A9C6-2141-13D6-7D2DA98C9163}"/>
              </a:ext>
            </a:extLst>
          </p:cNvPr>
          <p:cNvSpPr txBox="1"/>
          <p:nvPr/>
        </p:nvSpPr>
        <p:spPr>
          <a:xfrm>
            <a:off x="4347687" y="935243"/>
            <a:ext cx="7086600" cy="5186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40202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    只是我先前以为于我有益的，我现在因基督都当做有损的。 不但如此，我也将万事当做有损的，因我以认识我主基督耶稣为至宝。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840202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			    ——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40202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腓利比书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840202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3:7-8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840202"/>
              </a:solidFill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40202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    因为我曾定了主意，在你们中间不知道别的，只知道耶稣基督并他钉十字架。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840202"/>
              </a:solidFill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840202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			    ——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40202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哥林多前书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840202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2:2</a:t>
            </a:r>
          </a:p>
        </p:txBody>
      </p:sp>
    </p:spTree>
    <p:extLst>
      <p:ext uri="{BB962C8B-B14F-4D97-AF65-F5344CB8AC3E}">
        <p14:creationId xmlns:p14="http://schemas.microsoft.com/office/powerpoint/2010/main" val="2909028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F0BC9D5-B060-152F-D11A-3AD78BADD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7CE47F0-36D2-586F-95DB-28299CBBA455}"/>
              </a:ext>
            </a:extLst>
          </p:cNvPr>
          <p:cNvSpPr txBox="1"/>
          <p:nvPr/>
        </p:nvSpPr>
        <p:spPr>
          <a:xfrm>
            <a:off x="4539574" y="860869"/>
            <a:ext cx="3112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rgbClr val="A58438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信靠耶稣</a:t>
            </a:r>
            <a:endParaRPr lang="en-US" altLang="zh-CN" sz="5400" b="1" dirty="0">
              <a:solidFill>
                <a:srgbClr val="A58438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3ECA4BE-E555-947A-B679-BCF2FDD77FD2}"/>
              </a:ext>
            </a:extLst>
          </p:cNvPr>
          <p:cNvSpPr txBox="1"/>
          <p:nvPr/>
        </p:nvSpPr>
        <p:spPr>
          <a:xfrm>
            <a:off x="4539574" y="2707529"/>
            <a:ext cx="3112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A58438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教会圣诗 </a:t>
            </a:r>
            <a:r>
              <a:rPr lang="en-US" altLang="zh-CN" sz="2400" b="1" dirty="0">
                <a:solidFill>
                  <a:srgbClr val="A58438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57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DD6D2E6-FD10-AB7B-31C3-30828FC7BEBC}"/>
              </a:ext>
            </a:extLst>
          </p:cNvPr>
          <p:cNvSpPr txBox="1"/>
          <p:nvPr/>
        </p:nvSpPr>
        <p:spPr>
          <a:xfrm>
            <a:off x="4539574" y="1784199"/>
            <a:ext cx="3112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A58438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Trusting Jesus</a:t>
            </a:r>
          </a:p>
        </p:txBody>
      </p:sp>
    </p:spTree>
    <p:extLst>
      <p:ext uri="{BB962C8B-B14F-4D97-AF65-F5344CB8AC3E}">
        <p14:creationId xmlns:p14="http://schemas.microsoft.com/office/powerpoint/2010/main" val="3056420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8FABD2-F548-477A-847F-B519F68F9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E80A96C-0C85-F436-1DB8-880C6F1F1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4020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26A3535-FAC3-CC4F-45B2-588B6F8722A9}"/>
              </a:ext>
            </a:extLst>
          </p:cNvPr>
          <p:cNvSpPr txBox="1"/>
          <p:nvPr/>
        </p:nvSpPr>
        <p:spPr>
          <a:xfrm>
            <a:off x="3146897" y="987209"/>
            <a:ext cx="5898205" cy="4883581"/>
          </a:xfrm>
          <a:prstGeom prst="rect">
            <a:avLst/>
          </a:prstGeom>
          <a:solidFill>
            <a:schemeClr val="lt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我平时当靠救主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遇难事求主救助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我信心虽还不足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惟要信靠我救主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983874"/>
      </p:ext>
    </p:extLst>
  </p:cSld>
  <p:clrMapOvr>
    <a:masterClrMapping/>
  </p:clrMapOvr>
</p:sld>
</file>

<file path=ppt/theme/theme1.xml><?xml version="1.0" encoding="utf-8"?>
<a:theme xmlns:a="http://schemas.openxmlformats.org/drawingml/2006/main" name="2024 Chinese New Year by Slidesgo">
  <a:themeElements>
    <a:clrScheme name="Simple Light">
      <a:dk1>
        <a:srgbClr val="840202"/>
      </a:dk1>
      <a:lt1>
        <a:srgbClr val="FFEFE0"/>
      </a:lt1>
      <a:dk2>
        <a:srgbClr val="500B14"/>
      </a:dk2>
      <a:lt2>
        <a:srgbClr val="E03317"/>
      </a:lt2>
      <a:accent1>
        <a:srgbClr val="FF8440"/>
      </a:accent1>
      <a:accent2>
        <a:srgbClr val="F0BC59"/>
      </a:accent2>
      <a:accent3>
        <a:srgbClr val="F6D89C"/>
      </a:accent3>
      <a:accent4>
        <a:srgbClr val="FFC8AD"/>
      </a:accent4>
      <a:accent5>
        <a:srgbClr val="2F8978"/>
      </a:accent5>
      <a:accent6>
        <a:srgbClr val="28AF8C"/>
      </a:accent6>
      <a:hlink>
        <a:srgbClr val="84020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902</Words>
  <Application>Microsoft Office PowerPoint</Application>
  <PresentationFormat>宽屏</PresentationFormat>
  <Paragraphs>105</Paragraphs>
  <Slides>26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9" baseType="lpstr">
      <vt:lpstr>Acme</vt:lpstr>
      <vt:lpstr>Darker Grotesque SemiBold</vt:lpstr>
      <vt:lpstr>KaiTi</vt:lpstr>
      <vt:lpstr>Microsoft YaHei</vt:lpstr>
      <vt:lpstr>华文中宋</vt:lpstr>
      <vt:lpstr>Arial</vt:lpstr>
      <vt:lpstr>Bebas Neue</vt:lpstr>
      <vt:lpstr>Calibri</vt:lpstr>
      <vt:lpstr>Nunito</vt:lpstr>
      <vt:lpstr>Nunito Light</vt:lpstr>
      <vt:lpstr>Roboto</vt:lpstr>
      <vt:lpstr>Times New Roman</vt:lpstr>
      <vt:lpstr>2024 Chinese New Year by Slidesgo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Kaida Liu</dc:creator>
  <cp:lastModifiedBy>Kaida Liu</cp:lastModifiedBy>
  <cp:revision>3</cp:revision>
  <dcterms:created xsi:type="dcterms:W3CDTF">2026-03-15T00:14:15Z</dcterms:created>
  <dcterms:modified xsi:type="dcterms:W3CDTF">2026-03-20T02:51:59Z</dcterms:modified>
</cp:coreProperties>
</file>