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308" r:id="rId3"/>
    <p:sldId id="345" r:id="rId4"/>
    <p:sldId id="281" r:id="rId5"/>
    <p:sldId id="285" r:id="rId6"/>
    <p:sldId id="286" r:id="rId7"/>
    <p:sldId id="315" r:id="rId8"/>
    <p:sldId id="319" r:id="rId9"/>
    <p:sldId id="321" r:id="rId10"/>
    <p:sldId id="322" r:id="rId11"/>
    <p:sldId id="324" r:id="rId12"/>
    <p:sldId id="323" r:id="rId13"/>
    <p:sldId id="326" r:id="rId14"/>
    <p:sldId id="332" r:id="rId15"/>
    <p:sldId id="330" r:id="rId16"/>
    <p:sldId id="338" r:id="rId17"/>
    <p:sldId id="339" r:id="rId18"/>
    <p:sldId id="340" r:id="rId19"/>
    <p:sldId id="341" r:id="rId20"/>
    <p:sldId id="342" r:id="rId21"/>
    <p:sldId id="343" r:id="rId22"/>
    <p:sldId id="344" r:id="rId23"/>
    <p:sldId id="331" r:id="rId24"/>
    <p:sldId id="333" r:id="rId25"/>
    <p:sldId id="334" r:id="rId26"/>
    <p:sldId id="335" r:id="rId27"/>
    <p:sldId id="336" r:id="rId28"/>
    <p:sldId id="329" r:id="rId29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9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gs" Target="tags/tag117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8.xml"/><Relationship Id="rId2" Type="http://schemas.openxmlformats.org/officeDocument/2006/relationships/image" Target="../media/image2.jpeg"/><Relationship Id="rId1" Type="http://schemas.openxmlformats.org/officeDocument/2006/relationships/tags" Target="../tags/tag6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0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tags" Target="../tags/tag69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2.xml"/><Relationship Id="rId2" Type="http://schemas.openxmlformats.org/officeDocument/2006/relationships/image" Target="../media/image5.jpeg"/><Relationship Id="rId1" Type="http://schemas.openxmlformats.org/officeDocument/2006/relationships/tags" Target="../tags/tag71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4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tags" Target="../tags/tag73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6.xml"/><Relationship Id="rId2" Type="http://schemas.openxmlformats.org/officeDocument/2006/relationships/image" Target="../media/image8.jpeg"/><Relationship Id="rId1" Type="http://schemas.openxmlformats.org/officeDocument/2006/relationships/tags" Target="../tags/tag75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8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tags" Target="../tags/tag77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0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tags" Target="../tags/tag79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2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tags" Target="../tags/tag8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4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tags" Target="../tags/tag83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86.xml"/><Relationship Id="rId2" Type="http://schemas.openxmlformats.org/officeDocument/2006/relationships/image" Target="../media/image17.jpeg"/><Relationship Id="rId1" Type="http://schemas.openxmlformats.org/officeDocument/2006/relationships/tags" Target="../tags/tag85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88.xml"/><Relationship Id="rId2" Type="http://schemas.openxmlformats.org/officeDocument/2006/relationships/image" Target="../media/image18.jpeg"/><Relationship Id="rId1" Type="http://schemas.openxmlformats.org/officeDocument/2006/relationships/tags" Target="../tags/tag87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2.xml"/><Relationship Id="rId2" Type="http://schemas.openxmlformats.org/officeDocument/2006/relationships/image" Target="../media/image20.jpeg"/><Relationship Id="rId1" Type="http://schemas.openxmlformats.org/officeDocument/2006/relationships/tags" Target="../tags/tag9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4.xml"/><Relationship Id="rId2" Type="http://schemas.openxmlformats.org/officeDocument/2006/relationships/image" Target="../media/image21.jpeg"/><Relationship Id="rId1" Type="http://schemas.openxmlformats.org/officeDocument/2006/relationships/tags" Target="../tags/tag93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6.xml"/><Relationship Id="rId2" Type="http://schemas.openxmlformats.org/officeDocument/2006/relationships/image" Target="../media/image22.jpeg"/><Relationship Id="rId1" Type="http://schemas.openxmlformats.org/officeDocument/2006/relationships/tags" Target="../tags/tag9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8.xml"/><Relationship Id="rId2" Type="http://schemas.openxmlformats.org/officeDocument/2006/relationships/image" Target="../media/image23.jpeg"/><Relationship Id="rId1" Type="http://schemas.openxmlformats.org/officeDocument/2006/relationships/tags" Target="../tags/tag97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0.xml"/><Relationship Id="rId2" Type="http://schemas.openxmlformats.org/officeDocument/2006/relationships/image" Target="../media/image24.jpeg"/><Relationship Id="rId1" Type="http://schemas.openxmlformats.org/officeDocument/2006/relationships/tags" Target="../tags/tag99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2.xml"/><Relationship Id="rId2" Type="http://schemas.openxmlformats.org/officeDocument/2006/relationships/image" Target="../media/image25.jpeg"/><Relationship Id="rId1" Type="http://schemas.openxmlformats.org/officeDocument/2006/relationships/tags" Target="../tags/tag10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4.xml"/><Relationship Id="rId2" Type="http://schemas.openxmlformats.org/officeDocument/2006/relationships/image" Target="../media/image26.jpeg"/><Relationship Id="rId1" Type="http://schemas.openxmlformats.org/officeDocument/2006/relationships/tags" Target="../tags/tag103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6.xml"/><Relationship Id="rId2" Type="http://schemas.openxmlformats.org/officeDocument/2006/relationships/image" Target="../media/image27.jpeg"/><Relationship Id="rId1" Type="http://schemas.openxmlformats.org/officeDocument/2006/relationships/tags" Target="../tags/tag10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8.xml"/><Relationship Id="rId1" Type="http://schemas.openxmlformats.org/officeDocument/2006/relationships/tags" Target="../tags/tag107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10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tags" Target="../tags/tag109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2.xml"/><Relationship Id="rId2" Type="http://schemas.openxmlformats.org/officeDocument/2006/relationships/image" Target="../media/image30.jpeg"/><Relationship Id="rId1" Type="http://schemas.openxmlformats.org/officeDocument/2006/relationships/tags" Target="../tags/tag11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4.xml"/><Relationship Id="rId2" Type="http://schemas.openxmlformats.org/officeDocument/2006/relationships/image" Target="../media/image31.jpeg"/><Relationship Id="rId1" Type="http://schemas.openxmlformats.org/officeDocument/2006/relationships/tags" Target="../tags/tag113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6.xml"/><Relationship Id="rId2" Type="http://schemas.openxmlformats.org/officeDocument/2006/relationships/image" Target="../media/image32.png"/><Relationship Id="rId1" Type="http://schemas.openxmlformats.org/officeDocument/2006/relationships/tags" Target="../tags/tag1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Autofit/>
          </a:bodyPr>
          <a:p>
            <a:pPr algn="l"/>
            <a:endParaRPr lang="zh-CN" altLang="en-US" sz="4000" b="1">
              <a:solidFill>
                <a:schemeClr val="tx1"/>
              </a:solidFill>
            </a:endParaRPr>
          </a:p>
          <a:p>
            <a:pPr algn="l"/>
            <a:endParaRPr lang="zh-CN" altLang="en-US" sz="4000" b="1">
              <a:solidFill>
                <a:schemeClr val="tx1"/>
              </a:solidFill>
            </a:endParaRPr>
          </a:p>
          <a:p>
            <a:pPr algn="l"/>
            <a:endParaRPr lang="zh-CN" altLang="en-US" sz="4000" b="1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50920" y="4110990"/>
            <a:ext cx="4064000" cy="448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61720" y="2110105"/>
            <a:ext cx="9352280" cy="681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zh-CN" sz="7200" b="1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家愛團契</a:t>
            </a:r>
            <a:r>
              <a:rPr lang="en-US" altLang="zh-CN" sz="7200" b="1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9</a:t>
            </a:r>
            <a:r>
              <a:rPr lang="zh-CN" altLang="en-US" sz="7200" b="1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月</a:t>
            </a:r>
            <a:r>
              <a:rPr lang="en-US" altLang="zh-CN" sz="7200" b="1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12</a:t>
            </a:r>
            <a:r>
              <a:rPr lang="zh-CN" altLang="en-US" sz="7200" b="1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日分享</a:t>
            </a:r>
            <a:endParaRPr lang="zh-CN" altLang="en-US" sz="7200" b="1"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1"/>
              </a:gradFill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  <p:bldLst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r>
              <a:rPr lang="zh-CN" altLang="en-US" sz="3800" b="1">
                <a:solidFill>
                  <a:srgbClr val="FF0000"/>
                </a:solidFill>
              </a:rPr>
              <a:t>彼得前書</a:t>
            </a:r>
            <a:r>
              <a:rPr lang="en-US" altLang="en-US" sz="3800" b="1">
                <a:solidFill>
                  <a:srgbClr val="FF0000"/>
                </a:solidFill>
              </a:rPr>
              <a:t>5:7</a:t>
            </a:r>
            <a:endParaRPr lang="en-US" altLang="en-US" sz="3800" b="1">
              <a:solidFill>
                <a:srgbClr val="FF0000"/>
              </a:solidFill>
            </a:endParaRPr>
          </a:p>
          <a:p>
            <a:pPr algn="l"/>
            <a:r>
              <a:rPr lang="zh-CN" altLang="en-US" sz="3800" b="1">
                <a:solidFill>
                  <a:schemeClr val="tx1"/>
                </a:solidFill>
              </a:rPr>
              <a:t>你們要將一切的憂慮卸給神，因為他顧念</a:t>
            </a:r>
            <a:r>
              <a:rPr lang="zh-CN" altLang="en-US" sz="3800" b="1">
                <a:solidFill>
                  <a:schemeClr val="tx1"/>
                </a:solidFill>
              </a:rPr>
              <a:t>你們。</a:t>
            </a:r>
            <a:endParaRPr lang="zh-CN" altLang="en-US" sz="3800" b="1">
              <a:solidFill>
                <a:schemeClr val="tx1"/>
              </a:solidFill>
            </a:endParaRPr>
          </a:p>
          <a:p>
            <a:pPr algn="l"/>
            <a:endParaRPr lang="zh-CN" altLang="en-US" sz="3800" b="1">
              <a:solidFill>
                <a:schemeClr val="tx1"/>
              </a:solidFill>
            </a:endParaRPr>
          </a:p>
          <a:p>
            <a:pPr algn="l"/>
            <a:r>
              <a:rPr lang="en-US" altLang="en-US" sz="3800" b="1">
                <a:solidFill>
                  <a:srgbClr val="FF0000"/>
                </a:solidFill>
              </a:rPr>
              <a:t>1 Peter 5:7</a:t>
            </a:r>
            <a:endParaRPr lang="en-US" altLang="en-US" sz="3800" b="1">
              <a:solidFill>
                <a:srgbClr val="FF0000"/>
              </a:solidFill>
            </a:endParaRPr>
          </a:p>
          <a:p>
            <a:pPr algn="l"/>
            <a:r>
              <a:rPr lang="en-US" altLang="zh-CN" sz="3800" b="1">
                <a:solidFill>
                  <a:schemeClr val="tx1"/>
                </a:solidFill>
              </a:rPr>
              <a:t>Casting all your anxieties on him, because he cares for you.</a:t>
            </a:r>
            <a:endParaRPr lang="en-US" altLang="zh-CN" sz="38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4000" b="1">
              <a:solidFill>
                <a:schemeClr val="tx1"/>
              </a:solidFill>
            </a:endParaRPr>
          </a:p>
        </p:txBody>
      </p:sp>
      <p:pic>
        <p:nvPicPr>
          <p:cNvPr id="8" name="图片 7" descr="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4000" b="1">
              <a:solidFill>
                <a:schemeClr val="tx1"/>
              </a:solidFill>
            </a:endParaRPr>
          </a:p>
        </p:txBody>
      </p:sp>
      <p:pic>
        <p:nvPicPr>
          <p:cNvPr id="2" name="图片 1" descr="K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55" y="0"/>
            <a:ext cx="5143500" cy="6858000"/>
          </a:xfrm>
          <a:prstGeom prst="rect">
            <a:avLst/>
          </a:prstGeom>
        </p:spPr>
      </p:pic>
      <p:pic>
        <p:nvPicPr>
          <p:cNvPr id="4" name="图片 3" descr="K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850" y="0"/>
            <a:ext cx="51435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  <p:bldLst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4000" b="1">
              <a:solidFill>
                <a:schemeClr val="tx1"/>
              </a:solidFill>
            </a:endParaRPr>
          </a:p>
        </p:txBody>
      </p:sp>
      <p:pic>
        <p:nvPicPr>
          <p:cNvPr id="2" name="图片 1" descr="K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  <p:bldLst>
      <p:bldP spid="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 lnSpcReduction="10000"/>
          </a:bodyPr>
          <a:p>
            <a:pPr algn="l"/>
            <a:endParaRPr lang="zh-CN" altLang="en-US" sz="4000" b="1">
              <a:solidFill>
                <a:schemeClr val="tx1"/>
              </a:solidFill>
            </a:endParaRPr>
          </a:p>
        </p:txBody>
      </p:sp>
      <p:pic>
        <p:nvPicPr>
          <p:cNvPr id="2" name="图片 1" descr="K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" y="0"/>
            <a:ext cx="5143500" cy="6858000"/>
          </a:xfrm>
          <a:prstGeom prst="rect">
            <a:avLst/>
          </a:prstGeom>
        </p:spPr>
      </p:pic>
      <p:pic>
        <p:nvPicPr>
          <p:cNvPr id="4" name="图片 3" descr="K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70" y="0"/>
            <a:ext cx="51435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  <p:bldLst>
      <p:bldP spid="3" grpI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K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525" y="-19685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K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45" y="0"/>
            <a:ext cx="5143500" cy="6858000"/>
          </a:xfrm>
          <a:prstGeom prst="rect">
            <a:avLst/>
          </a:prstGeom>
        </p:spPr>
      </p:pic>
      <p:pic>
        <p:nvPicPr>
          <p:cNvPr id="4" name="图片 3" descr="K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420" y="0"/>
            <a:ext cx="51435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K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0"/>
            <a:ext cx="5143500" cy="6858000"/>
          </a:xfrm>
          <a:prstGeom prst="rect">
            <a:avLst/>
          </a:prstGeom>
        </p:spPr>
      </p:pic>
      <p:pic>
        <p:nvPicPr>
          <p:cNvPr id="4" name="图片 3" descr="K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70" y="0"/>
            <a:ext cx="51435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4" name="图片 3" descr="K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05" y="-19685"/>
            <a:ext cx="5143500" cy="6858000"/>
          </a:xfrm>
          <a:prstGeom prst="rect">
            <a:avLst/>
          </a:prstGeom>
        </p:spPr>
      </p:pic>
      <p:pic>
        <p:nvPicPr>
          <p:cNvPr id="5" name="图片 4" descr="K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990" y="-19685"/>
            <a:ext cx="51435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 lnSpcReduction="20000"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4" name="图片 3" descr="K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-19685"/>
            <a:ext cx="5143500" cy="6858000"/>
          </a:xfrm>
          <a:prstGeom prst="rect">
            <a:avLst/>
          </a:prstGeom>
        </p:spPr>
      </p:pic>
      <p:pic>
        <p:nvPicPr>
          <p:cNvPr id="5" name="图片 4" descr="K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675" y="-19685"/>
            <a:ext cx="51435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K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K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hfoo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N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70150" y="857250"/>
            <a:ext cx="6857365" cy="51428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N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6" name="图片 5" descr="N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N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N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885" y="0"/>
            <a:ext cx="514223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N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165"/>
            <a:ext cx="12192000" cy="54870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5" name="图片 4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5000" b="1">
              <a:solidFill>
                <a:schemeClr val="tx1"/>
              </a:solidFill>
              <a:sym typeface="+mn-ea"/>
            </a:endParaRPr>
          </a:p>
          <a:p>
            <a:pPr algn="ctr"/>
            <a:r>
              <a:rPr lang="zh-CN" altLang="en-US" sz="5000" b="1">
                <a:solidFill>
                  <a:schemeClr val="tx1"/>
                </a:solidFill>
                <a:sym typeface="+mn-ea"/>
              </a:rPr>
              <a:t>無地之人為</a:t>
            </a:r>
            <a:r>
              <a:rPr lang="en-US" altLang="zh-CN" sz="5000" b="1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5000" b="1">
                <a:solidFill>
                  <a:schemeClr val="tx1"/>
                </a:solidFill>
                <a:sym typeface="+mn-ea"/>
              </a:rPr>
              <a:t>流</a:t>
            </a:r>
            <a:r>
              <a:rPr lang="en-US" altLang="zh-CN" sz="5000" b="1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5000" b="1">
                <a:solidFill>
                  <a:schemeClr val="tx1"/>
                </a:solidFill>
                <a:sym typeface="+mn-ea"/>
              </a:rPr>
              <a:t>，無房之人為</a:t>
            </a:r>
            <a:r>
              <a:rPr lang="en-US" altLang="zh-CN" sz="5000" b="1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5000" b="1">
                <a:solidFill>
                  <a:schemeClr val="tx1"/>
                </a:solidFill>
                <a:sym typeface="+mn-ea"/>
              </a:rPr>
              <a:t>氓</a:t>
            </a:r>
            <a:r>
              <a:rPr lang="en-US" altLang="zh-CN" sz="5000" b="1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5000" b="1">
                <a:solidFill>
                  <a:schemeClr val="tx1"/>
                </a:solidFill>
                <a:sym typeface="+mn-ea"/>
              </a:rPr>
              <a:t>。</a:t>
            </a:r>
            <a:endParaRPr lang="zh-CN" altLang="en-US" sz="5000" b="1">
              <a:solidFill>
                <a:schemeClr val="tx1"/>
              </a:solidFill>
              <a:sym typeface="+mn-ea"/>
            </a:endParaRPr>
          </a:p>
          <a:p>
            <a:pPr algn="l"/>
            <a:endParaRPr lang="zh-CN" altLang="en-US" sz="5000" b="1">
              <a:solidFill>
                <a:schemeClr val="tx1"/>
              </a:solidFill>
            </a:endParaRPr>
          </a:p>
          <a:p>
            <a:pPr algn="ctr"/>
            <a:r>
              <a:rPr lang="zh-CN" altLang="en-US" sz="7200" b="1">
                <a:solidFill>
                  <a:schemeClr val="tx1"/>
                </a:solidFill>
                <a:sym typeface="+mn-ea"/>
              </a:rPr>
              <a:t>耍</a:t>
            </a:r>
            <a:r>
              <a:rPr lang="en-US" altLang="zh-CN" sz="7200" b="1">
                <a:solidFill>
                  <a:schemeClr val="tx1"/>
                </a:solidFill>
                <a:sym typeface="+mn-ea"/>
              </a:rPr>
              <a:t> </a:t>
            </a:r>
            <a:r>
              <a:rPr lang="zh-CN" altLang="en-US" sz="7200" b="1">
                <a:solidFill>
                  <a:schemeClr val="tx1"/>
                </a:solidFill>
                <a:sym typeface="+mn-ea"/>
              </a:rPr>
              <a:t>流</a:t>
            </a:r>
            <a:r>
              <a:rPr lang="en-US" altLang="zh-CN" sz="7200" b="1">
                <a:solidFill>
                  <a:schemeClr val="tx1"/>
                </a:solidFill>
                <a:sym typeface="+mn-ea"/>
              </a:rPr>
              <a:t> </a:t>
            </a:r>
            <a:r>
              <a:rPr lang="zh-CN" altLang="en-US" sz="7200" b="1">
                <a:solidFill>
                  <a:schemeClr val="tx1"/>
                </a:solidFill>
                <a:sym typeface="+mn-ea"/>
              </a:rPr>
              <a:t>氓</a:t>
            </a:r>
            <a:r>
              <a:rPr lang="en-US" altLang="zh-CN" sz="7200" b="1">
                <a:solidFill>
                  <a:schemeClr val="tx1"/>
                </a:solidFill>
                <a:sym typeface="+mn-ea"/>
              </a:rPr>
              <a:t> </a:t>
            </a:r>
            <a:r>
              <a:rPr lang="zh-CN" altLang="en-US" sz="7200" b="1">
                <a:solidFill>
                  <a:schemeClr val="tx1"/>
                </a:solidFill>
                <a:sym typeface="+mn-ea"/>
              </a:rPr>
              <a:t>！</a:t>
            </a:r>
            <a:endParaRPr lang="zh-CN" altLang="en-US" sz="7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0"/>
            <a:ext cx="5140960" cy="6858000"/>
          </a:xfrm>
          <a:prstGeom prst="rect">
            <a:avLst/>
          </a:prstGeom>
        </p:spPr>
      </p:pic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790" y="0"/>
            <a:ext cx="514096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595" y="0"/>
            <a:ext cx="317817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4" name="图片 3" descr="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095" y="0"/>
            <a:ext cx="914717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625" y="2540"/>
            <a:ext cx="7261225" cy="68605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8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9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9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9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0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0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0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0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0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1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1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7.xml><?xml version="1.0" encoding="utf-8"?>
<p:tagLst xmlns:p="http://schemas.openxmlformats.org/presentationml/2006/main">
  <p:tag name="commondata" val="eyJoZGlkIjoiNGY2Mzk0NjcwMjhlOGRiNzdiNTcyYTU0NDZhM2RjYTc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WPS 演示</Application>
  <PresentationFormat>宽屏</PresentationFormat>
  <Paragraphs>15</Paragraphs>
  <Slides>27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Arial</vt:lpstr>
      <vt:lpstr>SimSun</vt:lpstr>
      <vt:lpstr>Wingdings</vt:lpstr>
      <vt:lpstr>Wingdings</vt:lpstr>
      <vt:lpstr>Microsoft YaHei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低端李崔穗</cp:lastModifiedBy>
  <cp:revision>222</cp:revision>
  <dcterms:created xsi:type="dcterms:W3CDTF">2019-06-19T02:08:00Z</dcterms:created>
  <dcterms:modified xsi:type="dcterms:W3CDTF">2026-09-12T04:25:33Z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29FABC464E2B4C64AD7D669433F7409C_13</vt:lpwstr>
  </property>
</Properties>
</file>