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08" r:id="rId3"/>
    <p:sldId id="281" r:id="rId4"/>
    <p:sldId id="285" r:id="rId5"/>
    <p:sldId id="286" r:id="rId6"/>
    <p:sldId id="315" r:id="rId7"/>
    <p:sldId id="319" r:id="rId8"/>
    <p:sldId id="321" r:id="rId9"/>
    <p:sldId id="322" r:id="rId10"/>
    <p:sldId id="324" r:id="rId11"/>
    <p:sldId id="323" r:id="rId12"/>
    <p:sldId id="326" r:id="rId13"/>
    <p:sldId id="332" r:id="rId14"/>
    <p:sldId id="330" r:id="rId15"/>
    <p:sldId id="338" r:id="rId16"/>
    <p:sldId id="339" r:id="rId17"/>
    <p:sldId id="340" r:id="rId18"/>
    <p:sldId id="341" r:id="rId19"/>
    <p:sldId id="342" r:id="rId20"/>
    <p:sldId id="343" r:id="rId21"/>
    <p:sldId id="344" r:id="rId22"/>
    <p:sldId id="331" r:id="rId23"/>
    <p:sldId id="333" r:id="rId24"/>
    <p:sldId id="334" r:id="rId25"/>
    <p:sldId id="335" r:id="rId26"/>
    <p:sldId id="336" r:id="rId27"/>
    <p:sldId id="329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59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115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6.xml"/><Relationship Id="rId2" Type="http://schemas.openxmlformats.org/officeDocument/2006/relationships/image" Target="../media/image2.jpeg"/><Relationship Id="rId1" Type="http://schemas.openxmlformats.org/officeDocument/2006/relationships/tags" Target="../tags/tag65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8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tags" Target="../tags/tag67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5.jpeg"/><Relationship Id="rId1" Type="http://schemas.openxmlformats.org/officeDocument/2006/relationships/tags" Target="../tags/tag69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2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71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4.xml"/><Relationship Id="rId2" Type="http://schemas.openxmlformats.org/officeDocument/2006/relationships/image" Target="../media/image8.jpeg"/><Relationship Id="rId1" Type="http://schemas.openxmlformats.org/officeDocument/2006/relationships/tags" Target="../tags/tag7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78.xml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tags" Target="../tags/tag77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0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tags" Target="../tags/tag79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82.xml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tags" Target="../tags/tag81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4.xml"/><Relationship Id="rId2" Type="http://schemas.openxmlformats.org/officeDocument/2006/relationships/image" Target="../media/image17.jpeg"/><Relationship Id="rId1" Type="http://schemas.openxmlformats.org/officeDocument/2006/relationships/tags" Target="../tags/tag8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6.xml"/><Relationship Id="rId2" Type="http://schemas.openxmlformats.org/officeDocument/2006/relationships/image" Target="../media/image18.jpeg"/><Relationship Id="rId1" Type="http://schemas.openxmlformats.org/officeDocument/2006/relationships/tags" Target="../tags/tag8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88.xml"/><Relationship Id="rId2" Type="http://schemas.openxmlformats.org/officeDocument/2006/relationships/tags" Target="../tags/tag87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0.xml"/><Relationship Id="rId2" Type="http://schemas.openxmlformats.org/officeDocument/2006/relationships/image" Target="../media/image20.jpeg"/><Relationship Id="rId1" Type="http://schemas.openxmlformats.org/officeDocument/2006/relationships/tags" Target="../tags/tag89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2.xml"/><Relationship Id="rId2" Type="http://schemas.openxmlformats.org/officeDocument/2006/relationships/image" Target="../media/image21.jpeg"/><Relationship Id="rId1" Type="http://schemas.openxmlformats.org/officeDocument/2006/relationships/tags" Target="../tags/tag9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4.xml"/><Relationship Id="rId2" Type="http://schemas.openxmlformats.org/officeDocument/2006/relationships/image" Target="../media/image22.jpeg"/><Relationship Id="rId1" Type="http://schemas.openxmlformats.org/officeDocument/2006/relationships/tags" Target="../tags/tag93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6.xml"/><Relationship Id="rId2" Type="http://schemas.openxmlformats.org/officeDocument/2006/relationships/image" Target="../media/image23.jpeg"/><Relationship Id="rId1" Type="http://schemas.openxmlformats.org/officeDocument/2006/relationships/tags" Target="../tags/tag95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98.xml"/><Relationship Id="rId2" Type="http://schemas.openxmlformats.org/officeDocument/2006/relationships/image" Target="../media/image24.jpeg"/><Relationship Id="rId1" Type="http://schemas.openxmlformats.org/officeDocument/2006/relationships/tags" Target="../tags/tag97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0.xml"/><Relationship Id="rId2" Type="http://schemas.openxmlformats.org/officeDocument/2006/relationships/image" Target="../media/image25.jpeg"/><Relationship Id="rId1" Type="http://schemas.openxmlformats.org/officeDocument/2006/relationships/tags" Target="../tags/tag99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2.xml"/><Relationship Id="rId2" Type="http://schemas.openxmlformats.org/officeDocument/2006/relationships/image" Target="../media/image26.jpeg"/><Relationship Id="rId1" Type="http://schemas.openxmlformats.org/officeDocument/2006/relationships/tags" Target="../tags/tag101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4.xml"/><Relationship Id="rId2" Type="http://schemas.openxmlformats.org/officeDocument/2006/relationships/image" Target="../media/image27.jpeg"/><Relationship Id="rId1" Type="http://schemas.openxmlformats.org/officeDocument/2006/relationships/tags" Target="../tags/tag10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6.xml"/><Relationship Id="rId1" Type="http://schemas.openxmlformats.org/officeDocument/2006/relationships/tags" Target="../tags/tag105.xml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08.xml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0.xml"/><Relationship Id="rId2" Type="http://schemas.openxmlformats.org/officeDocument/2006/relationships/image" Target="../media/image30.jpeg"/><Relationship Id="rId1" Type="http://schemas.openxmlformats.org/officeDocument/2006/relationships/tags" Target="../tags/tag109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2.xml"/><Relationship Id="rId2" Type="http://schemas.openxmlformats.org/officeDocument/2006/relationships/image" Target="../media/image31.jpeg"/><Relationship Id="rId1" Type="http://schemas.openxmlformats.org/officeDocument/2006/relationships/tags" Target="../tags/tag111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4.xml"/><Relationship Id="rId2" Type="http://schemas.openxmlformats.org/officeDocument/2006/relationships/image" Target="../media/image32.png"/><Relationship Id="rId1" Type="http://schemas.openxmlformats.org/officeDocument/2006/relationships/tags" Target="../tags/tag1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  <a:p>
            <a:pPr algn="l"/>
            <a:endParaRPr lang="zh-CN" altLang="en-US" sz="4000" b="1">
              <a:solidFill>
                <a:schemeClr val="tx1"/>
              </a:solidFill>
            </a:endParaRPr>
          </a:p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50920" y="4110990"/>
            <a:ext cx="4064000" cy="4483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061720" y="2110105"/>
            <a:ext cx="9352280" cy="68135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粵語團契</a:t>
            </a:r>
            <a:r>
              <a:rPr lang="en-US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9</a:t>
            </a:r>
            <a:r>
              <a:rPr lang="zh-CN" altLang="en-US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月</a:t>
            </a:r>
            <a:r>
              <a:rPr lang="en-US" altLang="zh-CN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19</a:t>
            </a:r>
            <a:r>
              <a:rPr lang="zh-CN" altLang="en-US" sz="7200" b="1">
                <a:gradFill>
                  <a:gsLst>
                    <a:gs pos="50000">
                      <a:schemeClr val="accent2"/>
                    </a:gs>
                    <a:gs pos="0">
                      <a:schemeClr val="accent2">
                        <a:lumMod val="25000"/>
                        <a:lumOff val="75000"/>
                      </a:schemeClr>
                    </a:gs>
                    <a:gs pos="100000">
                      <a:schemeClr val="accent2">
                        <a:lumMod val="85000"/>
                      </a:schemeClr>
                    </a:gs>
                  </a:gsLst>
                  <a:lin ang="5400000" scaled="1"/>
                </a:gradFill>
                <a:sym typeface="+mn-ea"/>
              </a:rPr>
              <a:t>日分享</a:t>
            </a:r>
            <a:endParaRPr lang="zh-CN" altLang="en-US" sz="7200" b="1">
              <a:gradFill>
                <a:gsLst>
                  <a:gs pos="50000">
                    <a:schemeClr val="accent2"/>
                  </a:gs>
                  <a:gs pos="0">
                    <a:schemeClr val="accent2">
                      <a:lumMod val="25000"/>
                      <a:lumOff val="75000"/>
                    </a:schemeClr>
                  </a:gs>
                  <a:gs pos="100000">
                    <a:schemeClr val="accent2">
                      <a:lumMod val="85000"/>
                    </a:schemeClr>
                  </a:gs>
                </a:gsLst>
                <a:lin ang="5400000" scaled="1"/>
              </a:gradFill>
              <a:sym typeface="+mn-ea"/>
            </a:endParaRPr>
          </a:p>
        </p:txBody>
      </p:sp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8" name="图片 7" descr="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155" y="0"/>
            <a:ext cx="5143500" cy="6858000"/>
          </a:xfrm>
          <a:prstGeom prst="rect">
            <a:avLst/>
          </a:prstGeom>
        </p:spPr>
      </p:pic>
      <p:pic>
        <p:nvPicPr>
          <p:cNvPr id="4" name="图片 3" descr="K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85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 lnSpcReduction="10000"/>
          </a:bodyPr>
          <a:p>
            <a:pPr algn="l"/>
            <a:endParaRPr lang="zh-CN" altLang="en-US" sz="4000" b="1">
              <a:solidFill>
                <a:schemeClr val="tx1"/>
              </a:solidFill>
            </a:endParaRPr>
          </a:p>
        </p:txBody>
      </p:sp>
      <p:pic>
        <p:nvPicPr>
          <p:cNvPr id="2" name="图片 1" descr="K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" y="0"/>
            <a:ext cx="5143500" cy="6858000"/>
          </a:xfrm>
          <a:prstGeom prst="rect">
            <a:avLst/>
          </a:prstGeom>
        </p:spPr>
      </p:pic>
      <p:pic>
        <p:nvPicPr>
          <p:cNvPr id="4" name="图片 3" descr="K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  <p:bldLst>
      <p:bldP spid="3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4525" y="-19685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045" y="0"/>
            <a:ext cx="5143500" cy="6858000"/>
          </a:xfrm>
          <a:prstGeom prst="rect">
            <a:avLst/>
          </a:prstGeom>
        </p:spPr>
      </p:pic>
      <p:pic>
        <p:nvPicPr>
          <p:cNvPr id="4" name="图片 3" descr="K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842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0"/>
            <a:ext cx="5143500" cy="6858000"/>
          </a:xfrm>
          <a:prstGeom prst="rect">
            <a:avLst/>
          </a:prstGeom>
        </p:spPr>
      </p:pic>
      <p:pic>
        <p:nvPicPr>
          <p:cNvPr id="4" name="图片 3" descr="K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870" y="0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K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05" y="-19685"/>
            <a:ext cx="5143500" cy="6858000"/>
          </a:xfrm>
          <a:prstGeom prst="rect">
            <a:avLst/>
          </a:prstGeom>
        </p:spPr>
      </p:pic>
      <p:pic>
        <p:nvPicPr>
          <p:cNvPr id="5" name="图片 4" descr="K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990" y="-19685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 lnSpcReduction="20000"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K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25" y="-19685"/>
            <a:ext cx="5143500" cy="6858000"/>
          </a:xfrm>
          <a:prstGeom prst="rect">
            <a:avLst/>
          </a:prstGeom>
        </p:spPr>
      </p:pic>
      <p:pic>
        <p:nvPicPr>
          <p:cNvPr id="5" name="图片 4" descr="K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675" y="-19685"/>
            <a:ext cx="51435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K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hfoo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70150" y="857250"/>
            <a:ext cx="6857365" cy="514286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6" name="图片 5" descr="N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250" y="0"/>
            <a:ext cx="51435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4885" y="0"/>
            <a:ext cx="514223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N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5165"/>
            <a:ext cx="12192000" cy="548703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5" name="图片 4" descr="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5000" b="1">
              <a:solidFill>
                <a:schemeClr val="tx1"/>
              </a:solidFill>
              <a:sym typeface="+mn-ea"/>
            </a:endParaRPr>
          </a:p>
          <a:p>
            <a:pPr algn="ctr"/>
            <a:r>
              <a:rPr lang="zh-CN" altLang="en-US" sz="5000" b="1">
                <a:solidFill>
                  <a:schemeClr val="tx1"/>
                </a:solidFill>
                <a:sym typeface="+mn-ea"/>
              </a:rPr>
              <a:t>無地之人為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流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，無房之人為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“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氓</a:t>
            </a:r>
            <a:r>
              <a:rPr lang="en-US" altLang="zh-CN" sz="5000" b="1">
                <a:solidFill>
                  <a:schemeClr val="tx1"/>
                </a:solidFill>
                <a:sym typeface="+mn-ea"/>
              </a:rPr>
              <a:t>”</a:t>
            </a:r>
            <a:r>
              <a:rPr lang="zh-CN" altLang="en-US" sz="5000" b="1">
                <a:solidFill>
                  <a:schemeClr val="tx1"/>
                </a:solidFill>
                <a:sym typeface="+mn-ea"/>
              </a:rPr>
              <a:t>。</a:t>
            </a:r>
            <a:endParaRPr lang="zh-CN" altLang="en-US" sz="5000" b="1">
              <a:solidFill>
                <a:schemeClr val="tx1"/>
              </a:solidFill>
              <a:sym typeface="+mn-ea"/>
            </a:endParaRPr>
          </a:p>
          <a:p>
            <a:pPr algn="l"/>
            <a:endParaRPr lang="zh-CN" altLang="en-US" sz="5000" b="1">
              <a:solidFill>
                <a:schemeClr val="tx1"/>
              </a:solidFill>
            </a:endParaRPr>
          </a:p>
          <a:p>
            <a:pPr algn="ctr"/>
            <a:r>
              <a:rPr lang="zh-CN" altLang="en-US" sz="7200" b="1">
                <a:solidFill>
                  <a:schemeClr val="tx1"/>
                </a:solidFill>
                <a:sym typeface="+mn-ea"/>
              </a:rPr>
              <a:t>耍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流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氓</a:t>
            </a:r>
            <a:r>
              <a:rPr lang="en-US" altLang="zh-CN" sz="7200" b="1">
                <a:solidFill>
                  <a:schemeClr val="tx1"/>
                </a:solidFill>
                <a:sym typeface="+mn-ea"/>
              </a:rPr>
              <a:t> </a:t>
            </a:r>
            <a:r>
              <a:rPr lang="zh-CN" altLang="en-US" sz="7200" b="1">
                <a:solidFill>
                  <a:schemeClr val="tx1"/>
                </a:solidFill>
                <a:sym typeface="+mn-ea"/>
              </a:rPr>
              <a:t>！</a:t>
            </a:r>
            <a:endParaRPr lang="zh-CN" altLang="en-US" sz="7200" b="1">
              <a:solidFill>
                <a:schemeClr val="tx1"/>
              </a:solidFill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0"/>
            <a:ext cx="5140960" cy="6858000"/>
          </a:xfrm>
          <a:prstGeom prst="rect">
            <a:avLst/>
          </a:prstGeom>
        </p:spPr>
      </p:pic>
      <p:pic>
        <p:nvPicPr>
          <p:cNvPr id="4" name="图片 3" descr="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7790" y="0"/>
            <a:ext cx="514096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6595" y="0"/>
            <a:ext cx="317817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4" name="图片 3" descr="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095" y="0"/>
            <a:ext cx="914717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1"/>
            </p:custDataLst>
          </p:nvPr>
        </p:nvSpPr>
        <p:spPr>
          <a:xfrm>
            <a:off x="458470" y="342900"/>
            <a:ext cx="11306810" cy="6133465"/>
          </a:xfrm>
        </p:spPr>
        <p:txBody>
          <a:bodyPr>
            <a:normAutofit/>
          </a:bodyPr>
          <a:p>
            <a:pPr algn="l"/>
            <a:endParaRPr lang="zh-CN" altLang="en-US" sz="3800" b="1">
              <a:solidFill>
                <a:schemeClr val="tx1"/>
              </a:solidFill>
            </a:endParaRPr>
          </a:p>
        </p:txBody>
      </p:sp>
      <p:pic>
        <p:nvPicPr>
          <p:cNvPr id="2" name="图片 1" descr="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625" y="2540"/>
            <a:ext cx="7261225" cy="68605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6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8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9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9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7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0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9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SHOW_EDIT_AREA_INDICATION" val="1"/>
  <p:tag name="KSO_WM_UNIT_VALUE" val="111"/>
  <p:tag name="KSO_WM_UNIT_HIGHLIGHT" val="0"/>
  <p:tag name="KSO_WM_UNIT_COMPATIBLE" val="0"/>
  <p:tag name="KSO_WM_UNIT_DIAGRAM_ISNUMVISUAL" val="0"/>
  <p:tag name="KSO_WM_UNIT_DIAGRAM_ISREFERUNIT" val="0"/>
  <p:tag name="KSO_WM_UNIT_ID" val="custom20205081_1*b*1"/>
  <p:tag name="KSO_WM_TEMPLATE_CATEGORY" val="custom"/>
  <p:tag name="KSO_WM_TEMPLATE_INDEX" val="20205081"/>
  <p:tag name="KSO_WM_UNIT_LAYERLEVEL" val="1"/>
  <p:tag name="KSO_WM_TAG_VERSION" val="1.0"/>
</p:tagLst>
</file>

<file path=ppt/tags/tag11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p="http://schemas.openxmlformats.org/presentationml/2006/main">
  <p:tag name="commondata" val="eyJoZGlkIjoiNGY2Mzk0NjcwMjhlOGRiNzdiNTcyYTU0NDZhM2RjYTcifQ==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WPS 演示</Application>
  <PresentationFormat>宽屏</PresentationFormat>
  <Paragraphs>9</Paragraphs>
  <Slides>26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4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低端李崔穗</cp:lastModifiedBy>
  <cp:revision>223</cp:revision>
  <dcterms:created xsi:type="dcterms:W3CDTF">2019-06-19T02:08:00Z</dcterms:created>
  <dcterms:modified xsi:type="dcterms:W3CDTF">2026-09-13T22:45:53Z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29FABC464E2B4C64AD7D669433F7409C_13</vt:lpwstr>
  </property>
</Properties>
</file>