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</p:sldMasterIdLst>
  <p:notesMasterIdLst>
    <p:notesMasterId r:id="rId15"/>
  </p:notesMasterIdLst>
  <p:sldIdLst>
    <p:sldId id="256" r:id="rId3"/>
    <p:sldId id="257" r:id="rId4"/>
    <p:sldId id="260" r:id="rId5"/>
    <p:sldId id="281" r:id="rId6"/>
    <p:sldId id="282" r:id="rId7"/>
    <p:sldId id="259" r:id="rId8"/>
    <p:sldId id="283" r:id="rId9"/>
    <p:sldId id="264" r:id="rId10"/>
    <p:sldId id="278" r:id="rId11"/>
    <p:sldId id="280" r:id="rId12"/>
    <p:sldId id="267" r:id="rId13"/>
    <p:sldId id="279" r:id="rId14"/>
  </p:sldIdLst>
  <p:sldSz cx="12192000" cy="6858000"/>
  <p:notesSz cx="6858000" cy="9144000"/>
  <p:embeddedFontLst>
    <p:embeddedFont>
      <p:font typeface="Century Gothic" panose="020B0502020202020204" pitchFamily="34" charset="0"/>
      <p:regular r:id="rId16"/>
      <p:bold r:id="rId17"/>
      <p:italic r:id="rId18"/>
      <p:boldItalic r:id="rId19"/>
    </p:embeddedFont>
    <p:embeddedFont>
      <p:font typeface="Noto Sans Symbols" pitchFamily="2" charset="0"/>
      <p:regular r:id="rId20"/>
      <p:bold r:id="rId21"/>
    </p:embeddedFont>
    <p:embeddedFont>
      <p:font typeface="Noto Sans TC" panose="020B0200000000000000" pitchFamily="34" charset="-128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hfIJml5AU7YDgT8uXdj3BusIV+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193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Noto Sans TC" panose="020B0200000000000000" pitchFamily="34" charset="-128"/>
                <a:ea typeface="Noto Sans TC" panose="020B0200000000000000" pitchFamily="34" charset="-128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altLang="ja-JP" sz="1200" smtClean="0">
                <a:solidFill>
                  <a:schemeClr val="dk1"/>
                </a:solidFill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ja-JP" altLang="en-US" sz="1200" dirty="0">
              <a:solidFill>
                <a:schemeClr val="dk1"/>
              </a:solidFill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Noto Sans TC" panose="020B0200000000000000" pitchFamily="34" charset="-128"/>
        <a:ea typeface="Noto Sans TC" panose="020B0200000000000000" pitchFamily="34" charset="-128"/>
        <a:cs typeface="Arial"/>
        <a:sym typeface="Arial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Noto Sans TC" panose="020B0200000000000000" pitchFamily="34" charset="-128"/>
              <a:ea typeface="Noto Sans TC" panose="020B0200000000000000" pitchFamily="34" charset="-128"/>
            </a:endParaRPr>
          </a:p>
        </p:txBody>
      </p:sp>
      <p:sp>
        <p:nvSpPr>
          <p:cNvPr id="173" name="Google Shape;1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81A4EB5E-5495-5339-203E-A61145B7D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3f8a66bc00_0_16:notes">
            <a:extLst>
              <a:ext uri="{FF2B5EF4-FFF2-40B4-BE49-F238E27FC236}">
                <a16:creationId xmlns:a16="http://schemas.microsoft.com/office/drawing/2014/main" id="{62035E49-2DF7-FF09-35A9-83F5962A58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ja-JP" dirty="0">
                <a:latin typeface="Noto Sans TC" panose="020B0200000000000000" pitchFamily="34" charset="-128"/>
                <a:ea typeface="Noto Sans TC" panose="020B0200000000000000" pitchFamily="34" charset="-128"/>
              </a:rPr>
              <a:t>Explain the story of Zeus and Hermes</a:t>
            </a:r>
            <a:endParaRPr dirty="0">
              <a:latin typeface="Noto Sans TC" panose="020B0200000000000000" pitchFamily="34" charset="-128"/>
              <a:ea typeface="Noto Sans TC" panose="020B0200000000000000" pitchFamily="34" charset="-128"/>
            </a:endParaRPr>
          </a:p>
        </p:txBody>
      </p:sp>
      <p:sp>
        <p:nvSpPr>
          <p:cNvPr id="226" name="Google Shape;226;g13f8a66bc00_0_16:notes">
            <a:extLst>
              <a:ext uri="{FF2B5EF4-FFF2-40B4-BE49-F238E27FC236}">
                <a16:creationId xmlns:a16="http://schemas.microsoft.com/office/drawing/2014/main" id="{946875FD-3C3D-1CC2-0FAB-9AEECEADD5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7811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Noto Sans TC" panose="020B0200000000000000" pitchFamily="34" charset="-128"/>
              <a:ea typeface="Noto Sans TC" panose="020B0200000000000000" pitchFamily="34" charset="-128"/>
            </a:endParaRPr>
          </a:p>
        </p:txBody>
      </p:sp>
      <p:sp>
        <p:nvSpPr>
          <p:cNvPr id="245" name="Google Shape;24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ja-JP" sz="12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rPr>
              <a:t>11</a:t>
            </a:fld>
            <a:endParaRPr dirty="0">
              <a:latin typeface="Noto Sans TC" panose="020B0200000000000000" pitchFamily="34" charset="-128"/>
              <a:ea typeface="Noto Sans TC" panose="020B0200000000000000" pitchFamily="34" charset="-128"/>
              <a:cs typeface="Noto Sans" panose="020B0502040504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>
          <a:extLst>
            <a:ext uri="{FF2B5EF4-FFF2-40B4-BE49-F238E27FC236}">
              <a16:creationId xmlns:a16="http://schemas.microsoft.com/office/drawing/2014/main" id="{4BE88FF8-EF59-C5C6-F3D5-A3FE532D9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9:notes">
            <a:extLst>
              <a:ext uri="{FF2B5EF4-FFF2-40B4-BE49-F238E27FC236}">
                <a16:creationId xmlns:a16="http://schemas.microsoft.com/office/drawing/2014/main" id="{AFF07A03-D608-C2C0-F0BC-892106407B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9:notes">
            <a:extLst>
              <a:ext uri="{FF2B5EF4-FFF2-40B4-BE49-F238E27FC236}">
                <a16:creationId xmlns:a16="http://schemas.microsoft.com/office/drawing/2014/main" id="{E7DE5980-7BE3-1FFD-4FD8-2406247E73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Noto Sans TC" panose="020B0200000000000000" pitchFamily="34" charset="-128"/>
              <a:ea typeface="Noto Sans TC" panose="020B0200000000000000" pitchFamily="34" charset="-128"/>
            </a:endParaRPr>
          </a:p>
        </p:txBody>
      </p:sp>
      <p:sp>
        <p:nvSpPr>
          <p:cNvPr id="245" name="Google Shape;245;p9:notes">
            <a:extLst>
              <a:ext uri="{FF2B5EF4-FFF2-40B4-BE49-F238E27FC236}">
                <a16:creationId xmlns:a16="http://schemas.microsoft.com/office/drawing/2014/main" id="{3358A4AD-A91B-9C35-878D-BCABD1E76B2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ja-JP" sz="12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rPr>
              <a:t>12</a:t>
            </a:fld>
            <a:endParaRPr dirty="0">
              <a:latin typeface="Noto Sans TC" panose="020B0200000000000000" pitchFamily="34" charset="-128"/>
              <a:ea typeface="Noto Sans TC" panose="020B0200000000000000" pitchFamily="34" charset="-128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105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Noto Sans TC" panose="020B0200000000000000" pitchFamily="34" charset="-128"/>
              <a:ea typeface="Noto Sans TC" panose="020B0200000000000000" pitchFamily="34" charset="-128"/>
            </a:endParaRPr>
          </a:p>
        </p:txBody>
      </p:sp>
      <p:sp>
        <p:nvSpPr>
          <p:cNvPr id="183" name="Google Shape;1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Noto Sans TC" panose="020B0200000000000000" pitchFamily="34" charset="-128"/>
              <a:ea typeface="Noto Sans TC" panose="020B0200000000000000" pitchFamily="34" charset="-128"/>
            </a:endParaRPr>
          </a:p>
        </p:txBody>
      </p:sp>
      <p:sp>
        <p:nvSpPr>
          <p:cNvPr id="201" name="Google Shape;2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>
          <a:extLst>
            <a:ext uri="{FF2B5EF4-FFF2-40B4-BE49-F238E27FC236}">
              <a16:creationId xmlns:a16="http://schemas.microsoft.com/office/drawing/2014/main" id="{E60DEE5E-9942-ABCC-9B7B-2283E70FB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:notes">
            <a:extLst>
              <a:ext uri="{FF2B5EF4-FFF2-40B4-BE49-F238E27FC236}">
                <a16:creationId xmlns:a16="http://schemas.microsoft.com/office/drawing/2014/main" id="{F307B934-EF93-9600-824A-3F2EC525A8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Noto Sans TC" panose="020B0200000000000000" pitchFamily="34" charset="-128"/>
              <a:ea typeface="Noto Sans TC" panose="020B0200000000000000" pitchFamily="34" charset="-128"/>
            </a:endParaRPr>
          </a:p>
        </p:txBody>
      </p:sp>
      <p:sp>
        <p:nvSpPr>
          <p:cNvPr id="201" name="Google Shape;201;p5:notes">
            <a:extLst>
              <a:ext uri="{FF2B5EF4-FFF2-40B4-BE49-F238E27FC236}">
                <a16:creationId xmlns:a16="http://schemas.microsoft.com/office/drawing/2014/main" id="{DB0FB026-0196-F3BD-5F05-A1A4336633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64075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>
          <a:extLst>
            <a:ext uri="{FF2B5EF4-FFF2-40B4-BE49-F238E27FC236}">
              <a16:creationId xmlns:a16="http://schemas.microsoft.com/office/drawing/2014/main" id="{F8E62104-28BA-D760-BC11-119F12C2B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:notes">
            <a:extLst>
              <a:ext uri="{FF2B5EF4-FFF2-40B4-BE49-F238E27FC236}">
                <a16:creationId xmlns:a16="http://schemas.microsoft.com/office/drawing/2014/main" id="{DE4BA12A-CF4E-274F-596A-D78B4AC65D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Noto Sans TC" panose="020B0200000000000000" pitchFamily="34" charset="-128"/>
              <a:ea typeface="Noto Sans TC" panose="020B0200000000000000" pitchFamily="34" charset="-128"/>
            </a:endParaRPr>
          </a:p>
        </p:txBody>
      </p:sp>
      <p:sp>
        <p:nvSpPr>
          <p:cNvPr id="201" name="Google Shape;201;p5:notes">
            <a:extLst>
              <a:ext uri="{FF2B5EF4-FFF2-40B4-BE49-F238E27FC236}">
                <a16:creationId xmlns:a16="http://schemas.microsoft.com/office/drawing/2014/main" id="{C599AFE8-E57A-42F4-4203-F7B95C4949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4361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Noto Sans TC" panose="020B0200000000000000" pitchFamily="34" charset="-128"/>
              <a:ea typeface="Noto Sans TC" panose="020B0200000000000000" pitchFamily="34" charset="-128"/>
            </a:endParaRPr>
          </a:p>
        </p:txBody>
      </p:sp>
      <p:sp>
        <p:nvSpPr>
          <p:cNvPr id="195" name="Google Shape;1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BB607136-9623-7590-B0A0-47130B444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3f8a66bc00_0_16:notes">
            <a:extLst>
              <a:ext uri="{FF2B5EF4-FFF2-40B4-BE49-F238E27FC236}">
                <a16:creationId xmlns:a16="http://schemas.microsoft.com/office/drawing/2014/main" id="{D02B6C25-ADB9-F3F7-9A19-56772A70C0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ja-JP" dirty="0">
                <a:latin typeface="Noto Sans TC" panose="020B0200000000000000" pitchFamily="34" charset="-128"/>
                <a:ea typeface="Noto Sans TC" panose="020B0200000000000000" pitchFamily="34" charset="-128"/>
              </a:rPr>
              <a:t>Explain the story of Zeus and Hermes</a:t>
            </a:r>
            <a:endParaRPr dirty="0">
              <a:latin typeface="Noto Sans TC" panose="020B0200000000000000" pitchFamily="34" charset="-128"/>
              <a:ea typeface="Noto Sans TC" panose="020B0200000000000000" pitchFamily="34" charset="-128"/>
            </a:endParaRPr>
          </a:p>
        </p:txBody>
      </p:sp>
      <p:sp>
        <p:nvSpPr>
          <p:cNvPr id="226" name="Google Shape;226;g13f8a66bc00_0_16:notes">
            <a:extLst>
              <a:ext uri="{FF2B5EF4-FFF2-40B4-BE49-F238E27FC236}">
                <a16:creationId xmlns:a16="http://schemas.microsoft.com/office/drawing/2014/main" id="{5C93C5AC-D6B5-E15B-DDF5-BBABBCDCC6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86365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3f8a66bc00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ja-JP" dirty="0">
                <a:latin typeface="Noto Sans TC" panose="020B0200000000000000" pitchFamily="34" charset="-128"/>
                <a:ea typeface="Noto Sans TC" panose="020B0200000000000000" pitchFamily="34" charset="-128"/>
              </a:rPr>
              <a:t>Explain the story of Zeus and Hermes</a:t>
            </a:r>
            <a:endParaRPr dirty="0">
              <a:latin typeface="Noto Sans TC" panose="020B0200000000000000" pitchFamily="34" charset="-128"/>
              <a:ea typeface="Noto Sans TC" panose="020B0200000000000000" pitchFamily="34" charset="-128"/>
            </a:endParaRPr>
          </a:p>
        </p:txBody>
      </p:sp>
      <p:sp>
        <p:nvSpPr>
          <p:cNvPr id="226" name="Google Shape;226;g13f8a66bc0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02DB9E61-A018-6469-C1C1-FE202CA15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3f8a66bc00_0_16:notes">
            <a:extLst>
              <a:ext uri="{FF2B5EF4-FFF2-40B4-BE49-F238E27FC236}">
                <a16:creationId xmlns:a16="http://schemas.microsoft.com/office/drawing/2014/main" id="{AFCD879E-350A-DED2-C006-051177C059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latin typeface="Noto Sans TC" panose="020B0200000000000000" pitchFamily="34" charset="-128"/>
                <a:ea typeface="Noto Sans TC" panose="020B0200000000000000" pitchFamily="34" charset="-128"/>
              </a:rPr>
              <a:t>Magicians can’t solve the problem, can’t defeat God’s signs. </a:t>
            </a:r>
            <a:endParaRPr dirty="0">
              <a:latin typeface="Noto Sans TC" panose="020B0200000000000000" pitchFamily="34" charset="-128"/>
              <a:ea typeface="Noto Sans TC" panose="020B0200000000000000" pitchFamily="34" charset="-128"/>
            </a:endParaRPr>
          </a:p>
        </p:txBody>
      </p:sp>
      <p:sp>
        <p:nvSpPr>
          <p:cNvPr id="226" name="Google Shape;226;g13f8a66bc00_0_16:notes">
            <a:extLst>
              <a:ext uri="{FF2B5EF4-FFF2-40B4-BE49-F238E27FC236}">
                <a16:creationId xmlns:a16="http://schemas.microsoft.com/office/drawing/2014/main" id="{0E15CDFB-7B67-650B-B8F1-5BB375B771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6092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entury Gothic"/>
              <a:buNone/>
              <a:defRPr sz="72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20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F7F7F7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8"/>
          <p:cNvSpPr txBox="1"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" name="Google Shape;90;p28"/>
          <p:cNvSpPr txBox="1">
            <a:spLocks noGrp="1"/>
          </p:cNvSpPr>
          <p:nvPr>
            <p:ph type="body" idx="1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marL="1371600" lvl="2" indent="-30988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marL="1828800" lvl="3" indent="-29971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marL="2286000" lvl="4" indent="-29972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marL="2743200" lvl="5" indent="-29972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marL="3200400" lvl="6" indent="-29972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marL="3657600" lvl="7" indent="-29972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marL="4114800" lvl="8" indent="-29972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>
            <a:endParaRPr dirty="0"/>
          </a:p>
        </p:txBody>
      </p:sp>
      <p:sp>
        <p:nvSpPr>
          <p:cNvPr id="91" name="Google Shape;91;p28"/>
          <p:cNvSpPr txBox="1">
            <a:spLocks noGrp="1"/>
          </p:cNvSpPr>
          <p:nvPr>
            <p:ph type="body" idx="2"/>
          </p:nvPr>
        </p:nvSpPr>
        <p:spPr>
          <a:xfrm>
            <a:off x="1154953" y="3129280"/>
            <a:ext cx="3401063" cy="289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 dirty="0"/>
          </a:p>
        </p:txBody>
      </p:sp>
      <p:sp>
        <p:nvSpPr>
          <p:cNvPr id="92" name="Google Shape;92;p2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3" name="Google Shape;93;p2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4" name="Google Shape;94;p2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9"/>
          <p:cNvSpPr txBox="1"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" name="Google Shape;97;p29"/>
          <p:cNvSpPr>
            <a:spLocks noGrp="1"/>
          </p:cNvSpPr>
          <p:nvPr>
            <p:ph type="pic" idx="2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</p:sp>
      <p:sp>
        <p:nvSpPr>
          <p:cNvPr id="98" name="Google Shape;98;p29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 dirty="0"/>
          </a:p>
        </p:txBody>
      </p:sp>
      <p:sp>
        <p:nvSpPr>
          <p:cNvPr id="99" name="Google Shape;99;p2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00" name="Google Shape;100;p2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01" name="Google Shape;101;p2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0"/>
          <p:cNvSpPr txBox="1"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4" name="Google Shape;104;p30"/>
          <p:cNvSpPr>
            <a:spLocks noGrp="1"/>
          </p:cNvSpPr>
          <p:nvPr>
            <p:ph type="pic" idx="2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</p:sp>
      <p:sp>
        <p:nvSpPr>
          <p:cNvPr id="105" name="Google Shape;105;p30"/>
          <p:cNvSpPr txBox="1">
            <a:spLocks noGrp="1"/>
          </p:cNvSpPr>
          <p:nvPr>
            <p:ph type="body" idx="1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 dirty="0"/>
          </a:p>
        </p:txBody>
      </p:sp>
      <p:sp>
        <p:nvSpPr>
          <p:cNvPr id="106" name="Google Shape;106;p3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07" name="Google Shape;107;p3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08" name="Google Shape;108;p3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1"/>
          <p:cNvSpPr txBox="1"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" name="Google Shape;111;p31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 dirty="0"/>
          </a:p>
        </p:txBody>
      </p:sp>
      <p:sp>
        <p:nvSpPr>
          <p:cNvPr id="112" name="Google Shape;112;p3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13" name="Google Shape;113;p3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14" name="Google Shape;114;p3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2"/>
          <p:cNvSpPr txBox="1"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7" name="Google Shape;117;p32"/>
          <p:cNvSpPr txBox="1">
            <a:spLocks noGrp="1"/>
          </p:cNvSpPr>
          <p:nvPr>
            <p:ph type="body" idx="1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 b="0" i="0" cap="small">
                <a:solidFill>
                  <a:srgbClr val="86D1D8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 dirty="0"/>
          </a:p>
        </p:txBody>
      </p:sp>
      <p:sp>
        <p:nvSpPr>
          <p:cNvPr id="118" name="Google Shape;118;p32"/>
          <p:cNvSpPr txBox="1">
            <a:spLocks noGrp="1"/>
          </p:cNvSpPr>
          <p:nvPr>
            <p:ph type="body" idx="2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 dirty="0"/>
          </a:p>
        </p:txBody>
      </p:sp>
      <p:sp>
        <p:nvSpPr>
          <p:cNvPr id="119" name="Google Shape;119;p3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20" name="Google Shape;120;p3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21" name="Google Shape;121;p3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  <p:sp>
        <p:nvSpPr>
          <p:cNvPr id="122" name="Google Shape;122;p32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200"/>
              <a:buFont typeface="Arial"/>
              <a:buNone/>
            </a:pPr>
            <a:r>
              <a:rPr lang="ja-JP" sz="12200" b="0" i="0" u="none" strike="noStrike" cap="none" dirty="0">
                <a:solidFill>
                  <a:srgbClr val="86D1D8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Arial"/>
              </a:rPr>
              <a:t>“</a:t>
            </a:r>
            <a:endParaRPr sz="1400" b="0" i="0" u="none" strike="noStrike" cap="none" dirty="0">
              <a:solidFill>
                <a:srgbClr val="000000"/>
              </a:solidFill>
              <a:latin typeface="Noto Sans TC" panose="020B0200000000000000" pitchFamily="34" charset="-128"/>
              <a:ea typeface="Noto Sans TC" panose="020B0200000000000000" pitchFamily="34" charset="-128"/>
              <a:cs typeface="Noto Sans" panose="020B0502040504020204" pitchFamily="34" charset="0"/>
              <a:sym typeface="Arial"/>
            </a:endParaRPr>
          </a:p>
        </p:txBody>
      </p:sp>
      <p:sp>
        <p:nvSpPr>
          <p:cNvPr id="123" name="Google Shape;123;p3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200"/>
              <a:buFont typeface="Arial"/>
              <a:buNone/>
            </a:pPr>
            <a:r>
              <a:rPr lang="ja-JP" sz="12200" b="0" i="0" u="none" strike="noStrike" cap="none" dirty="0">
                <a:solidFill>
                  <a:srgbClr val="86D1D8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Arial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Noto Sans TC" panose="020B0200000000000000" pitchFamily="34" charset="-128"/>
              <a:ea typeface="Noto Sans TC" panose="020B0200000000000000" pitchFamily="34" charset="-128"/>
              <a:cs typeface="Noto Sans" panose="020B0502040504020204" pitchFamily="34" charset="0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3"/>
          <p:cNvSpPr txBox="1"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6" name="Google Shape;126;p33"/>
          <p:cNvSpPr txBox="1"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27" name="Google Shape;127;p3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28" name="Google Shape;128;p3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29" name="Google Shape;129;p3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4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2" name="Google Shape;132;p34"/>
          <p:cNvSpPr txBox="1"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33" name="Google Shape;133;p34"/>
          <p:cNvSpPr txBox="1">
            <a:spLocks noGrp="1"/>
          </p:cNvSpPr>
          <p:nvPr>
            <p:ph type="body" idx="2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 dirty="0"/>
          </a:p>
        </p:txBody>
      </p:sp>
      <p:sp>
        <p:nvSpPr>
          <p:cNvPr id="134" name="Google Shape;134;p34"/>
          <p:cNvSpPr txBox="1">
            <a:spLocks noGrp="1"/>
          </p:cNvSpPr>
          <p:nvPr>
            <p:ph type="body" idx="3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35" name="Google Shape;135;p34"/>
          <p:cNvSpPr txBox="1">
            <a:spLocks noGrp="1"/>
          </p:cNvSpPr>
          <p:nvPr>
            <p:ph type="body" idx="4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 dirty="0"/>
          </a:p>
        </p:txBody>
      </p:sp>
      <p:sp>
        <p:nvSpPr>
          <p:cNvPr id="136" name="Google Shape;136;p34"/>
          <p:cNvSpPr txBox="1">
            <a:spLocks noGrp="1"/>
          </p:cNvSpPr>
          <p:nvPr>
            <p:ph type="body" idx="5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37" name="Google Shape;137;p34"/>
          <p:cNvSpPr txBox="1">
            <a:spLocks noGrp="1"/>
          </p:cNvSpPr>
          <p:nvPr>
            <p:ph type="body" idx="6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 dirty="0"/>
          </a:p>
        </p:txBody>
      </p:sp>
      <p:cxnSp>
        <p:nvCxnSpPr>
          <p:cNvPr id="138" name="Google Shape;138;p34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9" name="Google Shape;139;p34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0" name="Google Shape;140;p3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41" name="Google Shape;141;p3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42" name="Google Shape;142;p3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5" name="Google Shape;145;p35"/>
          <p:cNvSpPr txBox="1"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46" name="Google Shape;146;p35"/>
          <p:cNvSpPr>
            <a:spLocks noGrp="1"/>
          </p:cNvSpPr>
          <p:nvPr>
            <p:ph type="pic" idx="2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</p:sp>
      <p:sp>
        <p:nvSpPr>
          <p:cNvPr id="147" name="Google Shape;147;p35"/>
          <p:cNvSpPr txBox="1">
            <a:spLocks noGrp="1"/>
          </p:cNvSpPr>
          <p:nvPr>
            <p:ph type="body" idx="3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 dirty="0"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4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49" name="Google Shape;149;p35"/>
          <p:cNvSpPr>
            <a:spLocks noGrp="1"/>
          </p:cNvSpPr>
          <p:nvPr>
            <p:ph type="pic" idx="5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</p:sp>
      <p:sp>
        <p:nvSpPr>
          <p:cNvPr id="150" name="Google Shape;150;p35"/>
          <p:cNvSpPr txBox="1">
            <a:spLocks noGrp="1"/>
          </p:cNvSpPr>
          <p:nvPr>
            <p:ph type="body" idx="6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 dirty="0"/>
          </a:p>
        </p:txBody>
      </p:sp>
      <p:sp>
        <p:nvSpPr>
          <p:cNvPr id="151" name="Google Shape;151;p35"/>
          <p:cNvSpPr txBox="1">
            <a:spLocks noGrp="1"/>
          </p:cNvSpPr>
          <p:nvPr>
            <p:ph type="body" idx="7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52" name="Google Shape;152;p35"/>
          <p:cNvSpPr>
            <a:spLocks noGrp="1"/>
          </p:cNvSpPr>
          <p:nvPr>
            <p:ph type="pic" idx="8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</p:sp>
      <p:sp>
        <p:nvSpPr>
          <p:cNvPr id="153" name="Google Shape;153;p35"/>
          <p:cNvSpPr txBox="1">
            <a:spLocks noGrp="1"/>
          </p:cNvSpPr>
          <p:nvPr>
            <p:ph type="body" idx="9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 dirty="0"/>
          </a:p>
        </p:txBody>
      </p:sp>
      <p:cxnSp>
        <p:nvCxnSpPr>
          <p:cNvPr id="154" name="Google Shape;154;p35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5" name="Google Shape;155;p35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6" name="Google Shape;156;p3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57" name="Google Shape;157;p3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58" name="Google Shape;158;p3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6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1" name="Google Shape;161;p36"/>
          <p:cNvSpPr txBox="1">
            <a:spLocks noGrp="1"/>
          </p:cNvSpPr>
          <p:nvPr>
            <p:ph type="body" idx="1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 dirty="0"/>
          </a:p>
        </p:txBody>
      </p:sp>
      <p:sp>
        <p:nvSpPr>
          <p:cNvPr id="162" name="Google Shape;162;p3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63" name="Google Shape;163;p3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64" name="Google Shape;164;p3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7"/>
          <p:cNvSpPr txBox="1">
            <a:spLocks noGrp="1"/>
          </p:cNvSpPr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7" name="Google Shape;167;p37"/>
          <p:cNvSpPr txBox="1">
            <a:spLocks noGrp="1"/>
          </p:cNvSpPr>
          <p:nvPr>
            <p:ph type="body" idx="1"/>
          </p:nvPr>
        </p:nvSpPr>
        <p:spPr>
          <a:xfrm rot="5400000">
            <a:off x="1679576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 dirty="0"/>
          </a:p>
        </p:txBody>
      </p:sp>
      <p:sp>
        <p:nvSpPr>
          <p:cNvPr id="168" name="Google Shape;168;p3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69" name="Google Shape;169;p3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0" name="Google Shape;170;p3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 dirty="0"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21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 dirty="0"/>
          </a:p>
        </p:txBody>
      </p:sp>
      <p:sp>
        <p:nvSpPr>
          <p:cNvPr id="48" name="Google Shape;48;p2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9" name="Google Shape;49;p2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0" name="Google Shape;50;p2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9"/>
          <p:cNvSpPr txBox="1"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sz="72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19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86D1D8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54" name="Google Shape;54;p1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5" name="Google Shape;55;p1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6" name="Google Shape;56;p1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3"/>
          <p:cNvSpPr txBox="1"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23"/>
          <p:cNvSpPr txBox="1"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60" name="Google Shape;60;p2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1" name="Google Shape;61;p2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2" name="Google Shape;62;p2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65;p24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30988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 dirty="0"/>
          </a:p>
        </p:txBody>
      </p:sp>
      <p:sp>
        <p:nvSpPr>
          <p:cNvPr id="66" name="Google Shape;66;p24"/>
          <p:cNvSpPr txBox="1">
            <a:spLocks noGrp="1"/>
          </p:cNvSpPr>
          <p:nvPr>
            <p:ph type="body" idx="2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30988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 dirty="0"/>
          </a:p>
        </p:txBody>
      </p:sp>
      <p:sp>
        <p:nvSpPr>
          <p:cNvPr id="67" name="Google Shape;67;p2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8" name="Google Shape;68;p2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9" name="Google Shape;69;p2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25"/>
          <p:cNvSpPr txBox="1"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73" name="Google Shape;73;p25"/>
          <p:cNvSpPr txBox="1">
            <a:spLocks noGrp="1"/>
          </p:cNvSpPr>
          <p:nvPr>
            <p:ph type="body" idx="2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30988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 dirty="0"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3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75" name="Google Shape;75;p25"/>
          <p:cNvSpPr txBox="1">
            <a:spLocks noGrp="1"/>
          </p:cNvSpPr>
          <p:nvPr>
            <p:ph type="body" idx="4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marL="914400" lvl="1" indent="-30988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 dirty="0"/>
          </a:p>
        </p:txBody>
      </p:sp>
      <p:sp>
        <p:nvSpPr>
          <p:cNvPr id="76" name="Google Shape;76;p2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7" name="Google Shape;77;p2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8" name="Google Shape;78;p2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6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6" name="Google Shape;86;p2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7" name="Google Shape;87;p2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8"/>
          <p:cNvPicPr preferRelativeResize="0"/>
          <p:nvPr/>
        </p:nvPicPr>
        <p:blipFill rotWithShape="1">
          <a:blip r:embed="rId5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8"/>
          <p:cNvPicPr preferRelativeResize="0"/>
          <p:nvPr/>
        </p:nvPicPr>
        <p:blipFill rotWithShape="1">
          <a:blip r:embed="rId6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8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F3F3F3">
                  <a:alpha val="6274"/>
                </a:srgbClr>
              </a:gs>
              <a:gs pos="36000">
                <a:srgbClr val="F3F3F3">
                  <a:alpha val="5490"/>
                </a:srgbClr>
              </a:gs>
              <a:gs pos="69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Noto Sans TC" panose="020B0200000000000000" pitchFamily="34" charset="-128"/>
              <a:ea typeface="Noto Sans TC" panose="020B0200000000000000" pitchFamily="34" charset="-128"/>
              <a:cs typeface="Noto Sans" panose="020B0502040504020204" pitchFamily="34" charset="0"/>
              <a:sym typeface="Arial"/>
            </a:endParaRPr>
          </a:p>
        </p:txBody>
      </p:sp>
      <p:pic>
        <p:nvPicPr>
          <p:cNvPr id="13" name="Google Shape;13;p18"/>
          <p:cNvPicPr preferRelativeResize="0"/>
          <p:nvPr/>
        </p:nvPicPr>
        <p:blipFill rotWithShape="1">
          <a:blip r:embed="rId7">
            <a:alphaModFix/>
          </a:blip>
          <a:srcRect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8"/>
          <p:cNvPicPr preferRelativeResize="0"/>
          <p:nvPr/>
        </p:nvPicPr>
        <p:blipFill rotWithShape="1">
          <a:blip r:embed="rId8">
            <a:alphaModFix/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Noto Sans TC" panose="020B0200000000000000" pitchFamily="34" charset="-128"/>
              <a:ea typeface="Noto Sans TC" panose="020B0200000000000000" pitchFamily="34" charset="-128"/>
              <a:cs typeface="Noto Sans" panose="020B0502040504020204" pitchFamily="34" charset="0"/>
              <a:sym typeface="Arial"/>
            </a:endParaRPr>
          </a:p>
        </p:txBody>
      </p:sp>
      <p:sp>
        <p:nvSpPr>
          <p:cNvPr id="16" name="Google Shape;16;p18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7" name="Google Shape;17;p18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Noto Sans Symbols"/>
              <a:buChar char="►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dirty="0"/>
          </a:p>
        </p:txBody>
      </p:sp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lang="en-US" dirty="0"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lang="en-US" dirty="0"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Noto Sans TC" panose="020B0200000000000000" pitchFamily="34" charset="-128"/>
          <a:ea typeface="Noto Sans TC" panose="020B0200000000000000" pitchFamily="34" charset="-128"/>
          <a:cs typeface="Noto Sans" panose="020B050204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Noto Sans TC" panose="020B0200000000000000" pitchFamily="34" charset="-128"/>
          <a:ea typeface="Noto Sans TC" panose="020B0200000000000000" pitchFamily="34" charset="-128"/>
          <a:cs typeface="Noto Sans" panose="020B050204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7"/>
          <p:cNvPicPr preferRelativeResize="0"/>
          <p:nvPr/>
        </p:nvPicPr>
        <p:blipFill rotWithShape="1">
          <a:blip r:embed="rId20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7"/>
          <p:cNvPicPr preferRelativeResize="0"/>
          <p:nvPr/>
        </p:nvPicPr>
        <p:blipFill rotWithShape="1">
          <a:blip r:embed="rId21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7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274"/>
                </a:srgbClr>
              </a:gs>
              <a:gs pos="36000">
                <a:srgbClr val="4CB9C3">
                  <a:alpha val="5490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Noto Sans TC" panose="020B0200000000000000" pitchFamily="34" charset="-128"/>
              <a:ea typeface="Noto Sans TC" panose="020B0200000000000000" pitchFamily="34" charset="-128"/>
              <a:cs typeface="Noto Sans" panose="020B0502040504020204" pitchFamily="34" charset="0"/>
              <a:sym typeface="Arial"/>
            </a:endParaRPr>
          </a:p>
        </p:txBody>
      </p:sp>
      <p:pic>
        <p:nvPicPr>
          <p:cNvPr id="37" name="Google Shape;37;p17"/>
          <p:cNvPicPr preferRelativeResize="0"/>
          <p:nvPr/>
        </p:nvPicPr>
        <p:blipFill rotWithShape="1">
          <a:blip r:embed="rId22">
            <a:alphaModFix/>
          </a:blip>
          <a:srcRect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17"/>
          <p:cNvPicPr preferRelativeResize="0"/>
          <p:nvPr/>
        </p:nvPicPr>
        <p:blipFill rotWithShape="1">
          <a:blip r:embed="rId23">
            <a:alphaModFix/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Noto Sans TC" panose="020B0200000000000000" pitchFamily="34" charset="-128"/>
              <a:ea typeface="Noto Sans TC" panose="020B0200000000000000" pitchFamily="34" charset="-128"/>
              <a:cs typeface="Noto Sans" panose="020B0502040504020204" pitchFamily="34" charset="0"/>
              <a:sym typeface="Arial"/>
            </a:endParaRPr>
          </a:p>
        </p:txBody>
      </p:sp>
      <p:sp>
        <p:nvSpPr>
          <p:cNvPr id="40" name="Google Shape;40;p1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dirty="0"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lang="en-US" dirty="0"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lang="en-US" dirty="0"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Noto Sans TC" panose="020B0200000000000000" pitchFamily="34" charset="-128"/>
                <a:ea typeface="Noto Sans TC" panose="020B0200000000000000" pitchFamily="34" charset="-128"/>
                <a:cs typeface="Noto Sans" panose="020B0502040504020204" pitchFamily="34" charset="0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Noto Sans TC" panose="020B0200000000000000" pitchFamily="34" charset="-128"/>
          <a:ea typeface="Noto Sans TC" panose="020B0200000000000000" pitchFamily="34" charset="-128"/>
          <a:cs typeface="Noto Sans" panose="020B050204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Noto Sans TC" panose="020B0200000000000000" pitchFamily="34" charset="-128"/>
          <a:ea typeface="Noto Sans TC" panose="020B0200000000000000" pitchFamily="34" charset="-128"/>
          <a:cs typeface="Noto Sans" panose="020B050204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A8A8A8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Noto Sans TC" panose="020B0200000000000000" pitchFamily="34" charset="-128"/>
              <a:ea typeface="Noto Sans TC" panose="020B0200000000000000" pitchFamily="34" charset="-128"/>
              <a:cs typeface="Noto Sans" panose="020B0502040504020204" pitchFamily="34" charset="0"/>
              <a:sym typeface="Century Gothic"/>
            </a:endParaRPr>
          </a:p>
        </p:txBody>
      </p:sp>
      <p:sp>
        <p:nvSpPr>
          <p:cNvPr id="176" name="Google Shape;176;p1"/>
          <p:cNvSpPr/>
          <p:nvPr/>
        </p:nvSpPr>
        <p:spPr>
          <a:xfrm flipH="1">
            <a:off x="9351010" y="0"/>
            <a:ext cx="559472" cy="3709642"/>
          </a:xfrm>
          <a:custGeom>
            <a:avLst/>
            <a:gdLst/>
            <a:ahLst/>
            <a:cxnLst/>
            <a:rect l="l" t="t" r="r" b="b"/>
            <a:pathLst>
              <a:path w="559472" h="3709642" extrusionOk="0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rgbClr val="F3F3F3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Noto Sans TC" panose="020B0200000000000000" pitchFamily="34" charset="-128"/>
              <a:ea typeface="Noto Sans TC" panose="020B0200000000000000" pitchFamily="34" charset="-128"/>
              <a:cs typeface="Noto Sans" panose="020B0502040504020204" pitchFamily="34" charset="0"/>
              <a:sym typeface="Century Gothic"/>
            </a:endParaRPr>
          </a:p>
        </p:txBody>
      </p:sp>
      <p:sp>
        <p:nvSpPr>
          <p:cNvPr id="177" name="Google Shape;177;p1"/>
          <p:cNvSpPr/>
          <p:nvPr/>
        </p:nvSpPr>
        <p:spPr>
          <a:xfrm>
            <a:off x="0" y="0"/>
            <a:ext cx="9700459" cy="6858001"/>
          </a:xfrm>
          <a:custGeom>
            <a:avLst/>
            <a:gdLst/>
            <a:ahLst/>
            <a:cxnLst/>
            <a:rect l="l" t="t" r="r" b="b"/>
            <a:pathLst>
              <a:path w="9700459" h="6858001" extrusionOk="0">
                <a:moveTo>
                  <a:pt x="0" y="0"/>
                </a:moveTo>
                <a:lnTo>
                  <a:pt x="1323975" y="0"/>
                </a:lnTo>
                <a:lnTo>
                  <a:pt x="1517015" y="0"/>
                </a:lnTo>
                <a:lnTo>
                  <a:pt x="3241265" y="0"/>
                </a:lnTo>
                <a:lnTo>
                  <a:pt x="3241265" y="1"/>
                </a:lnTo>
                <a:lnTo>
                  <a:pt x="8355744" y="1"/>
                </a:lnTo>
                <a:lnTo>
                  <a:pt x="8355744" y="0"/>
                </a:lnTo>
                <a:lnTo>
                  <a:pt x="9699282" y="0"/>
                </a:lnTo>
                <a:lnTo>
                  <a:pt x="9674237" y="155677"/>
                </a:lnTo>
                <a:lnTo>
                  <a:pt x="9650368" y="310668"/>
                </a:lnTo>
                <a:lnTo>
                  <a:pt x="9627004" y="466344"/>
                </a:lnTo>
                <a:lnTo>
                  <a:pt x="9607001" y="622707"/>
                </a:lnTo>
                <a:lnTo>
                  <a:pt x="9586830" y="778383"/>
                </a:lnTo>
                <a:lnTo>
                  <a:pt x="9568004" y="934746"/>
                </a:lnTo>
                <a:lnTo>
                  <a:pt x="9551868" y="1089051"/>
                </a:lnTo>
                <a:lnTo>
                  <a:pt x="9536572" y="1245413"/>
                </a:lnTo>
                <a:lnTo>
                  <a:pt x="9522620" y="1401090"/>
                </a:lnTo>
                <a:lnTo>
                  <a:pt x="9510518" y="1554023"/>
                </a:lnTo>
                <a:lnTo>
                  <a:pt x="9498415" y="1709014"/>
                </a:lnTo>
                <a:lnTo>
                  <a:pt x="9488330" y="1861947"/>
                </a:lnTo>
                <a:lnTo>
                  <a:pt x="9480430" y="2014881"/>
                </a:lnTo>
                <a:lnTo>
                  <a:pt x="9472193" y="2167128"/>
                </a:lnTo>
                <a:lnTo>
                  <a:pt x="9465302" y="2318004"/>
                </a:lnTo>
                <a:lnTo>
                  <a:pt x="9460427" y="2467509"/>
                </a:lnTo>
                <a:lnTo>
                  <a:pt x="9456225" y="2617013"/>
                </a:lnTo>
                <a:lnTo>
                  <a:pt x="9452191" y="2765146"/>
                </a:lnTo>
                <a:lnTo>
                  <a:pt x="9450342" y="2911221"/>
                </a:lnTo>
                <a:lnTo>
                  <a:pt x="9448325" y="3057297"/>
                </a:lnTo>
                <a:lnTo>
                  <a:pt x="9447316" y="3201315"/>
                </a:lnTo>
                <a:lnTo>
                  <a:pt x="9448325" y="3343961"/>
                </a:lnTo>
                <a:lnTo>
                  <a:pt x="9448325" y="3485236"/>
                </a:lnTo>
                <a:lnTo>
                  <a:pt x="9450342" y="3625139"/>
                </a:lnTo>
                <a:lnTo>
                  <a:pt x="9453367" y="3762299"/>
                </a:lnTo>
                <a:lnTo>
                  <a:pt x="9456225" y="3898087"/>
                </a:lnTo>
                <a:lnTo>
                  <a:pt x="9459419" y="4031133"/>
                </a:lnTo>
                <a:lnTo>
                  <a:pt x="9464293" y="4163492"/>
                </a:lnTo>
                <a:lnTo>
                  <a:pt x="9469504" y="4293793"/>
                </a:lnTo>
                <a:lnTo>
                  <a:pt x="9474210" y="4421352"/>
                </a:lnTo>
                <a:lnTo>
                  <a:pt x="9487490" y="4670298"/>
                </a:lnTo>
                <a:lnTo>
                  <a:pt x="9501609" y="4908956"/>
                </a:lnTo>
                <a:lnTo>
                  <a:pt x="9516401" y="5138013"/>
                </a:lnTo>
                <a:lnTo>
                  <a:pt x="9532706" y="5354726"/>
                </a:lnTo>
                <a:lnTo>
                  <a:pt x="9549683" y="5561838"/>
                </a:lnTo>
                <a:lnTo>
                  <a:pt x="9568004" y="5753862"/>
                </a:lnTo>
                <a:lnTo>
                  <a:pt x="9585990" y="5934227"/>
                </a:lnTo>
                <a:lnTo>
                  <a:pt x="9603975" y="6100191"/>
                </a:lnTo>
                <a:lnTo>
                  <a:pt x="9620952" y="6252438"/>
                </a:lnTo>
                <a:lnTo>
                  <a:pt x="9637089" y="6387541"/>
                </a:lnTo>
                <a:lnTo>
                  <a:pt x="9652385" y="6509613"/>
                </a:lnTo>
                <a:lnTo>
                  <a:pt x="9665160" y="6612483"/>
                </a:lnTo>
                <a:lnTo>
                  <a:pt x="9677262" y="6698894"/>
                </a:lnTo>
                <a:lnTo>
                  <a:pt x="9694576" y="6817538"/>
                </a:lnTo>
                <a:lnTo>
                  <a:pt x="9700459" y="6858000"/>
                </a:lnTo>
                <a:lnTo>
                  <a:pt x="8795105" y="6858000"/>
                </a:lnTo>
                <a:lnTo>
                  <a:pt x="8795105" y="6858001"/>
                </a:lnTo>
                <a:lnTo>
                  <a:pt x="2704541" y="6858001"/>
                </a:lnTo>
                <a:lnTo>
                  <a:pt x="2704541" y="6858000"/>
                </a:lnTo>
                <a:lnTo>
                  <a:pt x="1517015" y="6858000"/>
                </a:lnTo>
                <a:lnTo>
                  <a:pt x="132397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A8A8A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Noto Sans TC" panose="020B0200000000000000" pitchFamily="34" charset="-128"/>
              <a:ea typeface="Noto Sans TC" panose="020B0200000000000000" pitchFamily="34" charset="-128"/>
              <a:cs typeface="Noto Sans" panose="020B0502040504020204" pitchFamily="34" charset="0"/>
              <a:sym typeface="Century Gothic"/>
            </a:endParaRPr>
          </a:p>
        </p:txBody>
      </p:sp>
      <p:sp>
        <p:nvSpPr>
          <p:cNvPr id="178" name="Google Shape;178;p1"/>
          <p:cNvSpPr txBox="1">
            <a:spLocks noGrp="1"/>
          </p:cNvSpPr>
          <p:nvPr>
            <p:ph type="subTitle" idx="1"/>
          </p:nvPr>
        </p:nvSpPr>
        <p:spPr>
          <a:xfrm>
            <a:off x="1154955" y="6259967"/>
            <a:ext cx="6974911" cy="439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altLang="zh-TW" dirty="0">
                <a:solidFill>
                  <a:schemeClr val="dk2"/>
                </a:solidFill>
              </a:rPr>
              <a:t>JIAAI FELLOWSHIP June 19, 2026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179" name="Google Shape;179;p1"/>
          <p:cNvSpPr txBox="1">
            <a:spLocks noGrp="1"/>
          </p:cNvSpPr>
          <p:nvPr>
            <p:ph type="ctrTitle"/>
          </p:nvPr>
        </p:nvSpPr>
        <p:spPr>
          <a:xfrm>
            <a:off x="1154950" y="1452275"/>
            <a:ext cx="7841100" cy="163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entury Gothic"/>
              <a:buNone/>
            </a:pPr>
            <a:r>
              <a:rPr lang="zh-TW" altLang="en-US" sz="4800" dirty="0">
                <a:sym typeface="Arial"/>
              </a:rPr>
              <a:t>家愛團契查經</a:t>
            </a:r>
            <a:br>
              <a:rPr lang="ja-JP" sz="4800" dirty="0"/>
            </a:br>
            <a:r>
              <a:rPr lang="zh-TW" altLang="en-US" sz="4800" dirty="0"/>
              <a:t>出埃及記</a:t>
            </a:r>
            <a:r>
              <a:rPr lang="ja-JP" sz="4800" dirty="0"/>
              <a:t>【</a:t>
            </a:r>
            <a:r>
              <a:rPr lang="en-US" altLang="ja-JP" sz="4800" dirty="0"/>
              <a:t>8</a:t>
            </a:r>
            <a:r>
              <a:rPr lang="ja-JP" sz="4800" dirty="0"/>
              <a:t> : 1-</a:t>
            </a:r>
            <a:r>
              <a:rPr lang="en-US" altLang="ja-JP" sz="4800" dirty="0"/>
              <a:t>15</a:t>
            </a:r>
            <a:r>
              <a:rPr lang="ja-JP" sz="4800" dirty="0"/>
              <a:t>】</a:t>
            </a:r>
            <a:endParaRPr sz="4800" dirty="0"/>
          </a:p>
        </p:txBody>
      </p:sp>
      <p:sp>
        <p:nvSpPr>
          <p:cNvPr id="180" name="Google Shape;180;p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Noto Sans TC" panose="020B0200000000000000" pitchFamily="34" charset="-128"/>
              <a:ea typeface="Noto Sans TC" panose="020B0200000000000000" pitchFamily="34" charset="-128"/>
              <a:cs typeface="Noto Sans" panose="020B0502040504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2C41179E-EAC9-472B-02E9-FE432EDAE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3f8a66bc00_0_16">
            <a:extLst>
              <a:ext uri="{FF2B5EF4-FFF2-40B4-BE49-F238E27FC236}">
                <a16:creationId xmlns:a16="http://schemas.microsoft.com/office/drawing/2014/main" id="{5AC8725E-4ABE-C913-ED95-D07783B435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100" y="452722"/>
            <a:ext cx="94047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ja-JP" sz="4800" dirty="0"/>
              <a:t>經文觀察</a:t>
            </a:r>
            <a:r>
              <a:rPr lang="en-US" altLang="zh-TW" sz="4800" dirty="0"/>
              <a:t>8</a:t>
            </a:r>
            <a:r>
              <a:rPr lang="en-US" altLang="ja-JP" sz="4800" dirty="0"/>
              <a:t>:</a:t>
            </a:r>
            <a:r>
              <a:rPr lang="ja-JP" sz="4800" dirty="0"/>
              <a:t>1</a:t>
            </a:r>
            <a:r>
              <a:rPr lang="en-US" altLang="zh-TW" sz="4800" dirty="0"/>
              <a:t>2</a:t>
            </a:r>
            <a:r>
              <a:rPr lang="ja-JP" sz="4800" dirty="0"/>
              <a:t>-</a:t>
            </a:r>
            <a:r>
              <a:rPr lang="en-US" altLang="zh-TW" sz="4800" dirty="0"/>
              <a:t>15</a:t>
            </a:r>
            <a:endParaRPr sz="4800" dirty="0"/>
          </a:p>
        </p:txBody>
      </p:sp>
      <p:sp>
        <p:nvSpPr>
          <p:cNvPr id="229" name="Google Shape;229;g13f8a66bc00_0_16">
            <a:extLst>
              <a:ext uri="{FF2B5EF4-FFF2-40B4-BE49-F238E27FC236}">
                <a16:creationId xmlns:a16="http://schemas.microsoft.com/office/drawing/2014/main" id="{AA767D5D-3998-56AD-520F-ECFFA92151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355475"/>
            <a:ext cx="12192000" cy="53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altLang="zh-TW" dirty="0"/>
              <a:t>12</a:t>
            </a:r>
            <a:r>
              <a:rPr lang="zh-TW" altLang="en-US" dirty="0"/>
              <a:t>於是摩西、亞倫離開法老出去。摩西為擾害法老的青蛙呼求耶和華。 </a:t>
            </a:r>
            <a:r>
              <a:rPr lang="en-US" altLang="zh-TW" dirty="0"/>
              <a:t>13</a:t>
            </a:r>
            <a:r>
              <a:rPr lang="zh-TW" altLang="en-US" dirty="0"/>
              <a:t>耶和華就照摩西的話行。凡在房裏、院中、田間的青蛙都死了。 </a:t>
            </a:r>
            <a:r>
              <a:rPr lang="en-US" altLang="zh-TW" dirty="0"/>
              <a:t>14</a:t>
            </a:r>
            <a:r>
              <a:rPr lang="zh-TW" altLang="en-US" dirty="0"/>
              <a:t>眾人把青蛙聚攏成堆，遍地就都腥臭。 </a:t>
            </a:r>
            <a:r>
              <a:rPr lang="en-US" altLang="zh-TW" dirty="0"/>
              <a:t>15</a:t>
            </a:r>
            <a:r>
              <a:rPr lang="zh-TW" altLang="en-US" dirty="0"/>
              <a:t>但法老見災禍鬆緩，就硬着心，不肯聽他們，正如耶和華所說的。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B8AF"/>
              </a:buClr>
              <a:buSzPts val="1800"/>
              <a:buFont typeface="Wingdings" panose="05000000000000000000" pitchFamily="2" charset="2"/>
              <a:buChar char="q"/>
            </a:pPr>
            <a:endParaRPr lang="en-US" altLang="zh-TW" sz="2200" b="1" dirty="0">
              <a:solidFill>
                <a:srgbClr val="E6B8AF"/>
              </a:solidFill>
            </a:endParaRPr>
          </a:p>
          <a:p>
            <a:pPr marL="342900" indent="-342900">
              <a:spcBef>
                <a:spcPts val="0"/>
              </a:spcBef>
              <a:buClr>
                <a:srgbClr val="E6B8AF"/>
              </a:buClr>
              <a:buSzPts val="1800"/>
              <a:buFont typeface="Wingdings" panose="05000000000000000000" pitchFamily="2" charset="2"/>
              <a:buChar char="q"/>
            </a:pPr>
            <a:r>
              <a:rPr lang="zh-TW" altLang="en-US" sz="2200" b="1" dirty="0">
                <a:solidFill>
                  <a:srgbClr val="E6B8AF"/>
                </a:solidFill>
              </a:rPr>
              <a:t>青蛙死後有什麼影響</a:t>
            </a:r>
            <a:r>
              <a:rPr lang="en-US" altLang="zh-TW" sz="2200" b="1" dirty="0">
                <a:solidFill>
                  <a:srgbClr val="E6B8AF"/>
                </a:solidFill>
              </a:rPr>
              <a:t>?</a:t>
            </a:r>
          </a:p>
          <a:p>
            <a:pPr marL="342900" indent="-342900">
              <a:spcBef>
                <a:spcPts val="0"/>
              </a:spcBef>
              <a:buClr>
                <a:srgbClr val="E6B8AF"/>
              </a:buClr>
              <a:buSzPts val="1800"/>
              <a:buFont typeface="Wingdings" panose="05000000000000000000" pitchFamily="2" charset="2"/>
              <a:buChar char="q"/>
            </a:pPr>
            <a:endParaRPr lang="en-US" altLang="zh-TW" sz="2200" b="1" dirty="0">
              <a:solidFill>
                <a:srgbClr val="E6B8AF"/>
              </a:solidFill>
            </a:endParaRPr>
          </a:p>
          <a:p>
            <a:pPr marL="342900" indent="-342900">
              <a:spcBef>
                <a:spcPts val="0"/>
              </a:spcBef>
              <a:buClr>
                <a:srgbClr val="E6B8AF"/>
              </a:buClr>
              <a:buSzPts val="1800"/>
              <a:buFont typeface="Wingdings" panose="05000000000000000000" pitchFamily="2" charset="2"/>
              <a:buChar char="q"/>
            </a:pPr>
            <a:r>
              <a:rPr lang="zh-TW" altLang="en-US" sz="2200" b="1" dirty="0">
                <a:solidFill>
                  <a:srgbClr val="E6B8AF"/>
                </a:solidFill>
              </a:rPr>
              <a:t>法老怎麼反應</a:t>
            </a:r>
            <a:r>
              <a:rPr lang="en-US" altLang="zh-TW" sz="2200" b="1" dirty="0">
                <a:solidFill>
                  <a:srgbClr val="E6B8A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3057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9"/>
          <p:cNvSpPr txBox="1">
            <a:spLocks noGrp="1"/>
          </p:cNvSpPr>
          <p:nvPr>
            <p:ph type="title"/>
          </p:nvPr>
        </p:nvSpPr>
        <p:spPr>
          <a:xfrm>
            <a:off x="646100" y="452726"/>
            <a:ext cx="9404700" cy="8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zh-TW" altLang="en-US" sz="4800" dirty="0"/>
              <a:t>思考</a:t>
            </a:r>
            <a:endParaRPr sz="4800" dirty="0"/>
          </a:p>
        </p:txBody>
      </p:sp>
      <p:sp>
        <p:nvSpPr>
          <p:cNvPr id="248" name="Google Shape;248;p9"/>
          <p:cNvSpPr txBox="1">
            <a:spLocks noGrp="1"/>
          </p:cNvSpPr>
          <p:nvPr>
            <p:ph type="body" idx="1"/>
          </p:nvPr>
        </p:nvSpPr>
        <p:spPr>
          <a:xfrm>
            <a:off x="1104200" y="1566104"/>
            <a:ext cx="8946600" cy="49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88900" lvl="0" indent="0">
              <a:buClr>
                <a:schemeClr val="dk1"/>
              </a:buClr>
              <a:buSzPts val="2200"/>
              <a:buNone/>
            </a:pPr>
            <a:r>
              <a:rPr lang="zh-TW" altLang="en-US" sz="4000" dirty="0">
                <a:solidFill>
                  <a:schemeClr val="bg1"/>
                </a:solidFill>
              </a:rPr>
              <a:t>法老的循環</a:t>
            </a:r>
            <a:endParaRPr lang="en-US" altLang="zh-TW" sz="4000" dirty="0">
              <a:solidFill>
                <a:schemeClr val="bg1"/>
              </a:solidFill>
            </a:endParaRPr>
          </a:p>
          <a:p>
            <a:pPr marL="88900" lvl="0" indent="0">
              <a:buClr>
                <a:schemeClr val="dk1"/>
              </a:buClr>
              <a:buSzPts val="2200"/>
              <a:buNone/>
            </a:pPr>
            <a:r>
              <a:rPr lang="zh-TW" altLang="en-US" sz="3200" dirty="0">
                <a:solidFill>
                  <a:schemeClr val="accent1"/>
                </a:solidFill>
              </a:rPr>
              <a:t>命令→警告→</a:t>
            </a:r>
            <a:r>
              <a:rPr lang="zh-TW" altLang="en-US" sz="3200" dirty="0">
                <a:solidFill>
                  <a:schemeClr val="bg1"/>
                </a:solidFill>
              </a:rPr>
              <a:t>災難→自救→祈求→</a:t>
            </a:r>
            <a:r>
              <a:rPr lang="zh-TW" altLang="en-US" sz="3200" dirty="0">
                <a:solidFill>
                  <a:schemeClr val="accent1"/>
                </a:solidFill>
              </a:rPr>
              <a:t>解救</a:t>
            </a:r>
            <a:r>
              <a:rPr lang="zh-TW" altLang="en-US" sz="3200" dirty="0">
                <a:solidFill>
                  <a:schemeClr val="bg1"/>
                </a:solidFill>
              </a:rPr>
              <a:t>→心剛硬</a:t>
            </a:r>
            <a:endParaRPr lang="en-US" altLang="zh-TW" sz="3200" dirty="0">
              <a:solidFill>
                <a:schemeClr val="bg1"/>
              </a:solidFill>
            </a:endParaRPr>
          </a:p>
          <a:p>
            <a:pPr marL="88900" lvl="0" indent="0">
              <a:buClr>
                <a:schemeClr val="dk1"/>
              </a:buClr>
              <a:buSzPts val="2200"/>
              <a:buNone/>
            </a:pPr>
            <a:endParaRPr lang="en-US" altLang="zh-TW" sz="3200" dirty="0">
              <a:solidFill>
                <a:schemeClr val="bg1"/>
              </a:solidFill>
            </a:endParaRPr>
          </a:p>
          <a:p>
            <a:pPr marL="88900" lvl="0" indent="0">
              <a:buClr>
                <a:schemeClr val="dk1"/>
              </a:buClr>
              <a:buSzPts val="2200"/>
              <a:buNone/>
            </a:pPr>
            <a:r>
              <a:rPr lang="en-US" altLang="zh-TW" dirty="0">
                <a:solidFill>
                  <a:schemeClr val="bg1"/>
                </a:solidFill>
              </a:rPr>
              <a:t>7:17</a:t>
            </a:r>
            <a:r>
              <a:rPr lang="zh-TW" altLang="en-US" dirty="0">
                <a:solidFill>
                  <a:schemeClr val="bg1"/>
                </a:solidFill>
              </a:rPr>
              <a:t>耶和華這樣說：我要用我手裏的杖擊打河中的水，水就變作血；因此，你必知道我是耶和華。</a:t>
            </a:r>
            <a:endParaRPr lang="en-US" altLang="zh-TW" dirty="0">
              <a:solidFill>
                <a:schemeClr val="bg1"/>
              </a:solidFill>
            </a:endParaRPr>
          </a:p>
          <a:p>
            <a:pPr marL="88900" lvl="0" indent="0">
              <a:buClr>
                <a:schemeClr val="dk1"/>
              </a:buClr>
              <a:buSzPts val="2200"/>
              <a:buNone/>
            </a:pPr>
            <a:endParaRPr lang="en-US" altLang="zh-TW" dirty="0">
              <a:solidFill>
                <a:schemeClr val="bg1"/>
              </a:solidFill>
            </a:endParaRPr>
          </a:p>
          <a:p>
            <a:pPr marL="88900" lvl="0" indent="0">
              <a:buClr>
                <a:schemeClr val="dk1"/>
              </a:buClr>
              <a:buSzPts val="2200"/>
              <a:buNone/>
            </a:pPr>
            <a:r>
              <a:rPr lang="en-US" altLang="zh-TW" dirty="0">
                <a:solidFill>
                  <a:schemeClr val="bg1"/>
                </a:solidFill>
              </a:rPr>
              <a:t>8:</a:t>
            </a:r>
            <a:r>
              <a:rPr lang="en-US" altLang="zh-TW" dirty="0"/>
              <a:t> 10</a:t>
            </a:r>
            <a:r>
              <a:rPr lang="zh-TW" altLang="en-US" dirty="0"/>
              <a:t>他說：「明天。」摩西說：「可以照你的話吧，好叫你知道沒有像耶和華－我們神的。</a:t>
            </a:r>
            <a:endParaRPr lang="en-US" altLang="zh-TW" dirty="0"/>
          </a:p>
          <a:p>
            <a:pPr marL="88900" lvl="0" indent="0">
              <a:buClr>
                <a:schemeClr val="dk1"/>
              </a:buClr>
              <a:buSzPts val="2200"/>
              <a:buNone/>
            </a:pPr>
            <a:endParaRPr lang="en-US" altLang="zh-TW" dirty="0"/>
          </a:p>
          <a:p>
            <a:pPr marL="88900" lvl="0" indent="0">
              <a:buClr>
                <a:schemeClr val="dk1"/>
              </a:buClr>
              <a:buSzPts val="2200"/>
              <a:buNone/>
            </a:pPr>
            <a:r>
              <a:rPr lang="en-US" altLang="zh-TW" dirty="0">
                <a:solidFill>
                  <a:schemeClr val="bg1"/>
                </a:solidFill>
              </a:rPr>
              <a:t>8:</a:t>
            </a:r>
            <a:r>
              <a:rPr lang="en-US" dirty="0"/>
              <a:t> 18行法術的也用邪術要生出虱子來，卻是不能。於是在人身上和牲畜身上都有了虱子。 19行法術的就對法老說：「</a:t>
            </a:r>
            <a:r>
              <a:rPr lang="en-US" dirty="0" err="1"/>
              <a:t>這是神的手段</a:t>
            </a:r>
            <a:r>
              <a:rPr lang="en-US" dirty="0"/>
              <a:t>。」</a:t>
            </a:r>
            <a:endParaRPr lang="en-US" altLang="zh-TW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>
          <a:extLst>
            <a:ext uri="{FF2B5EF4-FFF2-40B4-BE49-F238E27FC236}">
              <a16:creationId xmlns:a16="http://schemas.microsoft.com/office/drawing/2014/main" id="{29F7B2EF-09C6-FD77-8F8B-1CEE60238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9">
            <a:extLst>
              <a:ext uri="{FF2B5EF4-FFF2-40B4-BE49-F238E27FC236}">
                <a16:creationId xmlns:a16="http://schemas.microsoft.com/office/drawing/2014/main" id="{24821519-103D-3C04-97AD-801C24E028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100" y="452726"/>
            <a:ext cx="9404700" cy="8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ja-JP" sz="4800" dirty="0"/>
              <a:t>分</a:t>
            </a:r>
            <a:r>
              <a:rPr lang="zh-TW" altLang="en-US" sz="4800" dirty="0"/>
              <a:t>享</a:t>
            </a:r>
            <a:r>
              <a:rPr lang="ja-JP" sz="4800" dirty="0"/>
              <a:t>討論</a:t>
            </a:r>
            <a:endParaRPr sz="4800" dirty="0"/>
          </a:p>
        </p:txBody>
      </p:sp>
      <p:sp>
        <p:nvSpPr>
          <p:cNvPr id="248" name="Google Shape;248;p9">
            <a:extLst>
              <a:ext uri="{FF2B5EF4-FFF2-40B4-BE49-F238E27FC236}">
                <a16:creationId xmlns:a16="http://schemas.microsoft.com/office/drawing/2014/main" id="{9B6B1F39-B7AB-8FA3-3513-679932433E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3300" y="1532974"/>
            <a:ext cx="8946600" cy="49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None/>
            </a:pPr>
            <a:endParaRPr lang="en-US" altLang="zh-TW" sz="2400" b="1" dirty="0">
              <a:solidFill>
                <a:schemeClr val="tx1"/>
              </a:solidFill>
            </a:endParaRPr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</a:pPr>
            <a:r>
              <a:rPr lang="zh-TW" alt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你願意分享你心對神剛硬的時候嗎</a:t>
            </a:r>
            <a:r>
              <a:rPr lang="en-US" altLang="zh-TW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?</a:t>
            </a:r>
            <a:r>
              <a:rPr lang="zh-TW" alt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endParaRPr lang="en-US" altLang="zh-TW" sz="2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</a:pPr>
            <a:endParaRPr lang="en-US" altLang="zh-TW" sz="2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</a:pPr>
            <a:r>
              <a:rPr lang="zh-TW" alt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心剛硬的源頭是哪裡來的</a:t>
            </a:r>
            <a:r>
              <a:rPr lang="en-US" altLang="zh-TW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?</a:t>
            </a:r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</a:pPr>
            <a:endParaRPr lang="en-US" altLang="zh-TW" sz="2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</a:pPr>
            <a:r>
              <a:rPr lang="zh-TW" alt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心剛</a:t>
            </a:r>
            <a:r>
              <a:rPr lang="zh-TW" altLang="en-US" sz="2400" b="1">
                <a:solidFill>
                  <a:schemeClr val="accent1">
                    <a:lumMod val="40000"/>
                    <a:lumOff val="60000"/>
                  </a:schemeClr>
                </a:solidFill>
              </a:rPr>
              <a:t>硬是只有未信</a:t>
            </a:r>
            <a:r>
              <a:rPr lang="zh-TW" alt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主的人才會有的嗎</a:t>
            </a:r>
            <a:r>
              <a:rPr lang="en-US" altLang="zh-TW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04459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ja-JP" b="1" dirty="0">
                <a:latin typeface="Noto Sans TC" panose="020B0200000000000000" pitchFamily="34" charset="-128"/>
                <a:ea typeface="Noto Sans TC" panose="020B0200000000000000" pitchFamily="34" charset="-128"/>
                <a:sym typeface="Arial"/>
              </a:rPr>
              <a:t>查經者的信念</a:t>
            </a:r>
            <a:endParaRPr dirty="0"/>
          </a:p>
        </p:txBody>
      </p:sp>
      <p:sp>
        <p:nvSpPr>
          <p:cNvPr id="186" name="Google Shape;186;p2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ja-JP" sz="3200" dirty="0">
                <a:latin typeface="Noto Sans TC" panose="020B0200000000000000" pitchFamily="34" charset="-128"/>
                <a:ea typeface="Noto Sans TC" panose="020B0200000000000000" pitchFamily="34" charset="-128"/>
                <a:sym typeface="Arial"/>
              </a:rPr>
              <a:t>聖經都是神所默示的，於教訓、督責、使人歸正、教導人</a:t>
            </a:r>
            <a:r>
              <a:rPr lang="ja-JP" sz="3200" dirty="0"/>
              <a:t>學義</a:t>
            </a:r>
            <a:r>
              <a:rPr lang="ja-JP" sz="3200" dirty="0">
                <a:latin typeface="Noto Sans TC" panose="020B0200000000000000" pitchFamily="34" charset="-128"/>
                <a:ea typeface="Noto Sans TC" panose="020B0200000000000000" pitchFamily="34" charset="-128"/>
                <a:sym typeface="Arial"/>
              </a:rPr>
              <a:t>都是有益的，叫</a:t>
            </a:r>
            <a:r>
              <a:rPr lang="ja-JP" sz="3200" dirty="0"/>
              <a:t>屬神</a:t>
            </a:r>
            <a:r>
              <a:rPr lang="ja-JP" sz="3200" dirty="0">
                <a:latin typeface="Noto Sans TC" panose="020B0200000000000000" pitchFamily="34" charset="-128"/>
                <a:ea typeface="Noto Sans TC" panose="020B0200000000000000" pitchFamily="34" charset="-128"/>
                <a:sym typeface="Arial"/>
              </a:rPr>
              <a:t>的人得以</a:t>
            </a:r>
            <a:r>
              <a:rPr lang="ja-JP" sz="3200" dirty="0"/>
              <a:t>完全</a:t>
            </a:r>
            <a:r>
              <a:rPr lang="ja-JP" sz="3200" dirty="0">
                <a:latin typeface="Noto Sans TC" panose="020B0200000000000000" pitchFamily="34" charset="-128"/>
                <a:ea typeface="Noto Sans TC" panose="020B0200000000000000" pitchFamily="34" charset="-128"/>
                <a:sym typeface="Arial"/>
              </a:rPr>
              <a:t>，預備行各樣的</a:t>
            </a:r>
            <a:r>
              <a:rPr lang="ja-JP" sz="3200" dirty="0"/>
              <a:t>善事</a:t>
            </a:r>
            <a:r>
              <a:rPr lang="ja-JP" sz="3200" dirty="0">
                <a:latin typeface="Noto Sans TC" panose="020B0200000000000000" pitchFamily="34" charset="-128"/>
                <a:ea typeface="Noto Sans TC" panose="020B0200000000000000" pitchFamily="34" charset="-128"/>
                <a:sym typeface="Arial"/>
              </a:rPr>
              <a:t>。（提摩太后書</a:t>
            </a:r>
            <a:r>
              <a:rPr lang="ja-JP" sz="3200" dirty="0"/>
              <a:t>3:16-17）</a:t>
            </a:r>
            <a:endParaRPr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"/>
          <p:cNvSpPr txBox="1">
            <a:spLocks noGrp="1"/>
          </p:cNvSpPr>
          <p:nvPr>
            <p:ph type="title"/>
          </p:nvPr>
        </p:nvSpPr>
        <p:spPr>
          <a:xfrm>
            <a:off x="646100" y="452723"/>
            <a:ext cx="9404700" cy="8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ja-JP" sz="4800" dirty="0"/>
              <a:t>讀經</a:t>
            </a:r>
            <a:r>
              <a:rPr lang="en-US" altLang="ja-JP" sz="4800" dirty="0"/>
              <a:t>8</a:t>
            </a:r>
            <a:r>
              <a:rPr lang="ja-JP" sz="4800" dirty="0"/>
              <a:t>:</a:t>
            </a:r>
            <a:r>
              <a:rPr lang="en-US" altLang="ja-JP" sz="4800" dirty="0"/>
              <a:t>1</a:t>
            </a:r>
            <a:r>
              <a:rPr lang="ja-JP" sz="4800" dirty="0"/>
              <a:t>-</a:t>
            </a:r>
            <a:r>
              <a:rPr lang="en-US" altLang="ja-JP" sz="4800" dirty="0"/>
              <a:t>6</a:t>
            </a:r>
            <a:endParaRPr sz="4800" dirty="0"/>
          </a:p>
        </p:txBody>
      </p:sp>
      <p:sp>
        <p:nvSpPr>
          <p:cNvPr id="204" name="Google Shape;204;p5"/>
          <p:cNvSpPr txBox="1">
            <a:spLocks noGrp="1"/>
          </p:cNvSpPr>
          <p:nvPr>
            <p:ph type="body" idx="1"/>
          </p:nvPr>
        </p:nvSpPr>
        <p:spPr>
          <a:xfrm>
            <a:off x="321732" y="1343025"/>
            <a:ext cx="11641667" cy="5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altLang="zh-TW" sz="2800" dirty="0"/>
              <a:t>1</a:t>
            </a:r>
            <a:r>
              <a:rPr lang="zh-TW" altLang="en-US" sz="2800" dirty="0"/>
              <a:t>耶和華吩咐摩西說：「你進去見法老，對他說：</a:t>
            </a:r>
            <a:r>
              <a:rPr lang="en-US" altLang="zh-TW" sz="2800" dirty="0"/>
              <a:t>『</a:t>
            </a:r>
            <a:r>
              <a:rPr lang="zh-TW" altLang="en-US" sz="2800" dirty="0"/>
              <a:t>耶和華這樣說：容我的百姓去，好事奉我。 </a:t>
            </a:r>
            <a:r>
              <a:rPr lang="en-US" altLang="zh-TW" sz="2800" dirty="0"/>
              <a:t>2</a:t>
            </a:r>
            <a:r>
              <a:rPr lang="zh-TW" altLang="en-US" sz="2800" dirty="0"/>
              <a:t>你若不肯容他們去，我必使青蛙糟蹋你的四境。 </a:t>
            </a:r>
            <a:r>
              <a:rPr lang="en-US" altLang="zh-TW" sz="2800" dirty="0"/>
              <a:t>3</a:t>
            </a:r>
            <a:r>
              <a:rPr lang="zh-TW" altLang="en-US" sz="2800" dirty="0"/>
              <a:t>河裏要滋生青蛙；這青蛙要上來進你的宮殿和你的臥房，上你的牀榻，進你臣僕的房屋，上你百姓的身上，進你的爐灶和你的摶麵盆， </a:t>
            </a:r>
            <a:r>
              <a:rPr lang="en-US" altLang="zh-TW" sz="2800" dirty="0"/>
              <a:t>4</a:t>
            </a:r>
            <a:r>
              <a:rPr lang="zh-TW" altLang="en-US" sz="2800" dirty="0"/>
              <a:t>又要上你和你百姓並你眾臣僕的身上。</a:t>
            </a:r>
            <a:r>
              <a:rPr lang="en-US" altLang="zh-TW" sz="2800" dirty="0"/>
              <a:t>』</a:t>
            </a:r>
            <a:r>
              <a:rPr lang="zh-TW" altLang="en-US" sz="2800" dirty="0"/>
              <a:t>」 </a:t>
            </a:r>
            <a:r>
              <a:rPr lang="en-US" altLang="zh-TW" sz="2800" dirty="0"/>
              <a:t>5</a:t>
            </a:r>
            <a:r>
              <a:rPr lang="zh-TW" altLang="en-US" sz="2800" dirty="0"/>
              <a:t>耶和華曉諭摩西說：「你對亞倫說：</a:t>
            </a:r>
            <a:r>
              <a:rPr lang="en-US" altLang="zh-TW" sz="2800" dirty="0"/>
              <a:t>『</a:t>
            </a:r>
            <a:r>
              <a:rPr lang="zh-TW" altLang="en-US" sz="2800" dirty="0"/>
              <a:t>把你的杖伸在江、河、池以上，使青蛙到埃及地上來。</a:t>
            </a:r>
            <a:r>
              <a:rPr lang="en-US" altLang="zh-TW" sz="2800" dirty="0"/>
              <a:t>』</a:t>
            </a:r>
            <a:r>
              <a:rPr lang="zh-TW" altLang="en-US" sz="2800" dirty="0"/>
              <a:t>」 </a:t>
            </a:r>
            <a:r>
              <a:rPr lang="en-US" altLang="zh-TW" sz="2800" dirty="0"/>
              <a:t>6</a:t>
            </a:r>
            <a:r>
              <a:rPr lang="zh-TW" altLang="en-US" sz="2800" dirty="0"/>
              <a:t>亞倫便伸杖在埃及的諸水以上，青蛙就上來，遮滿了埃及地。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FB608943-6F10-FC9E-F884-42D66A5D4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">
            <a:extLst>
              <a:ext uri="{FF2B5EF4-FFF2-40B4-BE49-F238E27FC236}">
                <a16:creationId xmlns:a16="http://schemas.microsoft.com/office/drawing/2014/main" id="{6AC25FAA-B3E9-0DA7-080B-CA9F22F4B4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100" y="452723"/>
            <a:ext cx="9404700" cy="8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ja-JP" sz="4800" dirty="0"/>
              <a:t>讀經</a:t>
            </a:r>
            <a:r>
              <a:rPr lang="en-US" altLang="ja-JP" sz="4800" dirty="0"/>
              <a:t>8</a:t>
            </a:r>
            <a:r>
              <a:rPr lang="ja-JP" sz="4800" dirty="0"/>
              <a:t>:</a:t>
            </a:r>
            <a:r>
              <a:rPr lang="en-US" altLang="ja-JP" sz="4800" dirty="0"/>
              <a:t>7</a:t>
            </a:r>
            <a:r>
              <a:rPr lang="ja-JP" sz="4800" dirty="0"/>
              <a:t>-</a:t>
            </a:r>
            <a:r>
              <a:rPr lang="en-US" altLang="ja-JP" sz="4800" dirty="0"/>
              <a:t>11</a:t>
            </a:r>
            <a:endParaRPr sz="4800" dirty="0"/>
          </a:p>
        </p:txBody>
      </p:sp>
      <p:sp>
        <p:nvSpPr>
          <p:cNvPr id="204" name="Google Shape;204;p5">
            <a:extLst>
              <a:ext uri="{FF2B5EF4-FFF2-40B4-BE49-F238E27FC236}">
                <a16:creationId xmlns:a16="http://schemas.microsoft.com/office/drawing/2014/main" id="{A8EE5CB0-028D-1603-500C-3A53721BFC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1732" y="1343025"/>
            <a:ext cx="11641667" cy="5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altLang="zh-TW" sz="2800" dirty="0"/>
              <a:t>7</a:t>
            </a:r>
            <a:r>
              <a:rPr lang="zh-TW" altLang="en-US" sz="2800" dirty="0"/>
              <a:t>行法術的也用他們的邪術照樣而行，叫青蛙上了埃及地。</a:t>
            </a:r>
            <a:r>
              <a:rPr lang="en-US" altLang="zh-TW" sz="2800" dirty="0"/>
              <a:t>8</a:t>
            </a:r>
            <a:r>
              <a:rPr lang="zh-TW" altLang="en-US" sz="2800" dirty="0"/>
              <a:t>法老召了摩西、亞倫來，說：「請你們求耶和華使這青蛙離開我和我的民，我就容百姓去祭祀耶和華。」 </a:t>
            </a:r>
            <a:r>
              <a:rPr lang="en-US" altLang="zh-TW" sz="2800" dirty="0"/>
              <a:t>9</a:t>
            </a:r>
            <a:r>
              <a:rPr lang="zh-TW" altLang="en-US" sz="2800" dirty="0"/>
              <a:t>摩西對法老說：「任憑你吧，我要何時為你和你的臣僕並你的百姓祈求，除滅青蛙離開你和你的宮殿只留在河裏呢？」 </a:t>
            </a:r>
            <a:r>
              <a:rPr lang="en-US" altLang="zh-TW" sz="2800" dirty="0"/>
              <a:t>10</a:t>
            </a:r>
            <a:r>
              <a:rPr lang="zh-TW" altLang="en-US" sz="2800" dirty="0"/>
              <a:t>他說：「明天。」摩西說：「可以照你的話吧，好叫你知道沒有像耶和華－我們神的。 </a:t>
            </a:r>
            <a:r>
              <a:rPr lang="en-US" altLang="zh-TW" sz="2800" dirty="0"/>
              <a:t>11</a:t>
            </a:r>
            <a:r>
              <a:rPr lang="zh-TW" altLang="en-US" sz="2800" dirty="0"/>
              <a:t>青蛙要離開你和你的宮殿，並你的臣僕與你的百姓，只留在河裏。」</a:t>
            </a:r>
          </a:p>
        </p:txBody>
      </p:sp>
    </p:spTree>
    <p:extLst>
      <p:ext uri="{BB962C8B-B14F-4D97-AF65-F5344CB8AC3E}">
        <p14:creationId xmlns:p14="http://schemas.microsoft.com/office/powerpoint/2010/main" val="1925468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02EB1F0D-CF70-361F-8347-8BD6E467D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">
            <a:extLst>
              <a:ext uri="{FF2B5EF4-FFF2-40B4-BE49-F238E27FC236}">
                <a16:creationId xmlns:a16="http://schemas.microsoft.com/office/drawing/2014/main" id="{D191EFB1-8227-58FB-AF25-797BDD1768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100" y="452723"/>
            <a:ext cx="9404700" cy="8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ja-JP" sz="4800" dirty="0"/>
              <a:t>讀經</a:t>
            </a:r>
            <a:r>
              <a:rPr lang="en-US" altLang="ja-JP" sz="4800" dirty="0"/>
              <a:t>8</a:t>
            </a:r>
            <a:r>
              <a:rPr lang="ja-JP" sz="4800" dirty="0"/>
              <a:t>:</a:t>
            </a:r>
            <a:r>
              <a:rPr lang="en-US" altLang="ja-JP" sz="4800" dirty="0"/>
              <a:t>12</a:t>
            </a:r>
            <a:r>
              <a:rPr lang="ja-JP" sz="4800" dirty="0"/>
              <a:t>-</a:t>
            </a:r>
            <a:r>
              <a:rPr lang="en-US" altLang="ja-JP" sz="4800" dirty="0"/>
              <a:t>15</a:t>
            </a:r>
            <a:endParaRPr sz="4800" dirty="0"/>
          </a:p>
        </p:txBody>
      </p:sp>
      <p:sp>
        <p:nvSpPr>
          <p:cNvPr id="204" name="Google Shape;204;p5">
            <a:extLst>
              <a:ext uri="{FF2B5EF4-FFF2-40B4-BE49-F238E27FC236}">
                <a16:creationId xmlns:a16="http://schemas.microsoft.com/office/drawing/2014/main" id="{15F09D22-2E80-A978-62DD-FC902513B4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1732" y="1343025"/>
            <a:ext cx="11641667" cy="5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altLang="zh-TW" sz="2800" dirty="0"/>
              <a:t>12</a:t>
            </a:r>
            <a:r>
              <a:rPr lang="zh-TW" altLang="en-US" sz="2800" dirty="0"/>
              <a:t>於是摩西、亞倫離開法老出去。摩西為擾害法老的青蛙呼求耶和華。 </a:t>
            </a:r>
            <a:r>
              <a:rPr lang="en-US" altLang="zh-TW" sz="2800" dirty="0"/>
              <a:t>13</a:t>
            </a:r>
            <a:r>
              <a:rPr lang="zh-TW" altLang="en-US" sz="2800" dirty="0"/>
              <a:t>耶和華就照摩西的話行。凡在房裏、院中、田間的青蛙都死了。 </a:t>
            </a:r>
            <a:r>
              <a:rPr lang="en-US" altLang="zh-TW" sz="2800" dirty="0"/>
              <a:t>14</a:t>
            </a:r>
            <a:r>
              <a:rPr lang="zh-TW" altLang="en-US" sz="2800" dirty="0"/>
              <a:t>眾人把青蛙聚攏成堆，遍地就都腥臭。 </a:t>
            </a:r>
            <a:r>
              <a:rPr lang="en-US" altLang="zh-TW" sz="2800" dirty="0"/>
              <a:t>15</a:t>
            </a:r>
            <a:r>
              <a:rPr lang="zh-TW" altLang="en-US" sz="2800" dirty="0"/>
              <a:t>但法老見災禍鬆緩，就硬着心，不肯聽他們，正如耶和華所說的。</a:t>
            </a:r>
          </a:p>
        </p:txBody>
      </p:sp>
    </p:spTree>
    <p:extLst>
      <p:ext uri="{BB962C8B-B14F-4D97-AF65-F5344CB8AC3E}">
        <p14:creationId xmlns:p14="http://schemas.microsoft.com/office/powerpoint/2010/main" val="1587393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"/>
          <p:cNvSpPr txBox="1">
            <a:spLocks noGrp="1"/>
          </p:cNvSpPr>
          <p:nvPr>
            <p:ph type="body" idx="1"/>
          </p:nvPr>
        </p:nvSpPr>
        <p:spPr>
          <a:xfrm>
            <a:off x="1103312" y="1588284"/>
            <a:ext cx="9048760" cy="466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110000"/>
              </a:lnSpc>
              <a:spcBef>
                <a:spcPts val="0"/>
              </a:spcBef>
              <a:buSzPts val="1600"/>
              <a:buNone/>
            </a:pPr>
            <a:r>
              <a:rPr lang="zh-TW" altLang="en-US" sz="3600" dirty="0"/>
              <a:t>默讀</a:t>
            </a:r>
            <a:endParaRPr sz="3600" dirty="0"/>
          </a:p>
        </p:txBody>
      </p:sp>
      <p:sp>
        <p:nvSpPr>
          <p:cNvPr id="197" name="Google Shape;197;p4"/>
          <p:cNvSpPr txBox="1">
            <a:spLocks noGrp="1"/>
          </p:cNvSpPr>
          <p:nvPr>
            <p:ph type="title"/>
          </p:nvPr>
        </p:nvSpPr>
        <p:spPr>
          <a:xfrm>
            <a:off x="646100" y="452722"/>
            <a:ext cx="94047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200"/>
            </a:pPr>
            <a:r>
              <a:rPr lang="zh-TW" altLang="en-US" b="1" dirty="0">
                <a:latin typeface="Noto Sans TC" panose="020B0200000000000000" pitchFamily="34" charset="-128"/>
                <a:ea typeface="Noto Sans TC" panose="020B0200000000000000" pitchFamily="34" charset="-128"/>
                <a:sym typeface="Arial"/>
              </a:rPr>
              <a:t>複習上週查經</a:t>
            </a:r>
            <a:r>
              <a:rPr lang="en-US" altLang="zh-TW" b="1" dirty="0">
                <a:sym typeface="Arial"/>
              </a:rPr>
              <a:t>7</a:t>
            </a:r>
            <a:r>
              <a:rPr lang="en-US" altLang="zh-TW" b="1" dirty="0">
                <a:latin typeface="Noto Sans TC" panose="020B0200000000000000" pitchFamily="34" charset="-128"/>
                <a:ea typeface="Noto Sans TC" panose="020B0200000000000000" pitchFamily="34" charset="-128"/>
                <a:sym typeface="Arial"/>
              </a:rPr>
              <a:t>:14-</a:t>
            </a:r>
            <a:r>
              <a:rPr lang="en-US" altLang="zh-TW" b="1" dirty="0">
                <a:sym typeface="Arial"/>
              </a:rPr>
              <a:t>25</a:t>
            </a:r>
            <a:endParaRPr b="1" dirty="0">
              <a:latin typeface="Noto Sans TC" panose="020B0200000000000000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8F18C162-074E-8E74-1299-1348BA4C9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3f8a66bc00_0_16">
            <a:extLst>
              <a:ext uri="{FF2B5EF4-FFF2-40B4-BE49-F238E27FC236}">
                <a16:creationId xmlns:a16="http://schemas.microsoft.com/office/drawing/2014/main" id="{7E2BEF8D-D8B7-29A0-AC85-064F128CC9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100" y="452722"/>
            <a:ext cx="94047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ja-JP" sz="4800" dirty="0"/>
              <a:t>經文觀察</a:t>
            </a:r>
            <a:r>
              <a:rPr lang="en-US" altLang="ja-JP" sz="4800" dirty="0"/>
              <a:t>8:</a:t>
            </a:r>
            <a:r>
              <a:rPr lang="ja-JP" sz="4800" dirty="0"/>
              <a:t>1-</a:t>
            </a:r>
            <a:r>
              <a:rPr lang="en-US" altLang="zh-TW" sz="4800" dirty="0"/>
              <a:t>4</a:t>
            </a:r>
            <a:endParaRPr sz="4800" dirty="0"/>
          </a:p>
        </p:txBody>
      </p:sp>
      <p:sp>
        <p:nvSpPr>
          <p:cNvPr id="229" name="Google Shape;229;g13f8a66bc00_0_16">
            <a:extLst>
              <a:ext uri="{FF2B5EF4-FFF2-40B4-BE49-F238E27FC236}">
                <a16:creationId xmlns:a16="http://schemas.microsoft.com/office/drawing/2014/main" id="{109EE0F8-3641-7504-3C4E-E2582C5250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355475"/>
            <a:ext cx="12192000" cy="53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dirty="0"/>
              <a:t>1</a:t>
            </a:r>
            <a:r>
              <a:rPr lang="zh-TW" altLang="en-US" dirty="0"/>
              <a:t>耶和華吩咐摩西說：「你進去見法老，對他說：</a:t>
            </a:r>
            <a:r>
              <a:rPr lang="en-US" altLang="zh-TW" dirty="0"/>
              <a:t>『</a:t>
            </a:r>
            <a:r>
              <a:rPr lang="zh-TW" altLang="en-US" dirty="0"/>
              <a:t>耶和華這樣說：容我的百姓去，好事奉我。 </a:t>
            </a:r>
            <a:r>
              <a:rPr lang="en-US" altLang="zh-TW" dirty="0"/>
              <a:t>2</a:t>
            </a:r>
            <a:r>
              <a:rPr lang="zh-TW" altLang="en-US" dirty="0"/>
              <a:t>你若不肯容他們去，我必使青蛙糟蹋你的四境。 </a:t>
            </a:r>
            <a:r>
              <a:rPr lang="en-US" altLang="zh-TW" dirty="0"/>
              <a:t>3</a:t>
            </a:r>
            <a:r>
              <a:rPr lang="zh-TW" altLang="en-US" dirty="0"/>
              <a:t>河裏要滋生青蛙；這青蛙要上來進你的宮殿和你的臥房，上你的牀榻，進你臣僕的房屋，上你百姓的身上，進你的爐灶和你的摶麵盆， </a:t>
            </a:r>
            <a:r>
              <a:rPr lang="en-US" altLang="zh-TW" dirty="0"/>
              <a:t>4</a:t>
            </a:r>
            <a:r>
              <a:rPr lang="zh-TW" altLang="en-US" dirty="0"/>
              <a:t>又要上你和你百姓並你眾臣僕的身上。</a:t>
            </a:r>
            <a:r>
              <a:rPr lang="en-US" altLang="zh-TW" dirty="0"/>
              <a:t>』</a:t>
            </a:r>
            <a:r>
              <a:rPr lang="zh-TW" altLang="en-US" dirty="0"/>
              <a:t>」</a:t>
            </a:r>
            <a:endParaRPr lang="en-US" altLang="zh-TW" dirty="0"/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altLang="zh-TW" b="1" dirty="0">
              <a:solidFill>
                <a:srgbClr val="E6B8AF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B8AF"/>
              </a:buClr>
              <a:buSzPts val="1800"/>
              <a:buFont typeface="Wingdings" panose="05000000000000000000" pitchFamily="2" charset="2"/>
              <a:buChar char="q"/>
            </a:pPr>
            <a:r>
              <a:rPr lang="zh-TW" altLang="en-US" sz="2400" b="1" dirty="0">
                <a:solidFill>
                  <a:srgbClr val="E6B8AF"/>
                </a:solidFill>
              </a:rPr>
              <a:t>離上一災過了幾天</a:t>
            </a:r>
            <a:r>
              <a:rPr lang="en-US" altLang="zh-TW" sz="2400" b="1" dirty="0">
                <a:solidFill>
                  <a:srgbClr val="E6B8AF"/>
                </a:solidFill>
              </a:rPr>
              <a:t>?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B8AF"/>
              </a:buClr>
              <a:buSzPts val="1800"/>
              <a:buFont typeface="Wingdings" panose="05000000000000000000" pitchFamily="2" charset="2"/>
              <a:buChar char="q"/>
            </a:pPr>
            <a:endParaRPr lang="en-US" altLang="zh-TW" sz="2400" b="1" dirty="0">
              <a:solidFill>
                <a:srgbClr val="E6B8AF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B8AF"/>
              </a:buClr>
              <a:buSzPts val="1800"/>
              <a:buFont typeface="Wingdings" panose="05000000000000000000" pitchFamily="2" charset="2"/>
              <a:buChar char="q"/>
            </a:pPr>
            <a:r>
              <a:rPr lang="zh-TW" altLang="en-US" sz="2400" b="1" dirty="0">
                <a:solidFill>
                  <a:srgbClr val="E6B8AF"/>
                </a:solidFill>
              </a:rPr>
              <a:t>這次神的警告是什麼</a:t>
            </a:r>
            <a:r>
              <a:rPr lang="en-US" altLang="zh-TW" sz="2400" b="1" dirty="0">
                <a:solidFill>
                  <a:srgbClr val="E6B8AF"/>
                </a:solidFill>
              </a:rPr>
              <a:t>?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B8AF"/>
              </a:buClr>
              <a:buSzPts val="1800"/>
              <a:buFont typeface="Wingdings" panose="05000000000000000000" pitchFamily="2" charset="2"/>
              <a:buChar char="q"/>
            </a:pPr>
            <a:endParaRPr lang="en-US" altLang="zh-TW" sz="2400" b="1" dirty="0">
              <a:solidFill>
                <a:srgbClr val="E6B8AF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B8AF"/>
              </a:buClr>
              <a:buSzPts val="1800"/>
              <a:buFont typeface="Wingdings" panose="05000000000000000000" pitchFamily="2" charset="2"/>
              <a:buChar char="q"/>
            </a:pPr>
            <a:r>
              <a:rPr lang="zh-TW" altLang="en-US" sz="2400" b="1" dirty="0">
                <a:solidFill>
                  <a:srgbClr val="E6B8AF"/>
                </a:solidFill>
              </a:rPr>
              <a:t>這些青蛙會從哪裡出來</a:t>
            </a:r>
            <a:r>
              <a:rPr lang="en-US" altLang="zh-TW" sz="2400" b="1" dirty="0">
                <a:solidFill>
                  <a:srgbClr val="E6B8AF"/>
                </a:solidFill>
              </a:rPr>
              <a:t>?</a:t>
            </a:r>
            <a:r>
              <a:rPr lang="zh-TW" altLang="en-US" sz="2400" b="1" dirty="0">
                <a:solidFill>
                  <a:srgbClr val="E6B8AF"/>
                </a:solidFill>
              </a:rPr>
              <a:t>會去哪裡</a:t>
            </a:r>
            <a:r>
              <a:rPr lang="en-US" altLang="zh-TW" sz="2400" b="1" dirty="0">
                <a:solidFill>
                  <a:srgbClr val="E6B8AF"/>
                </a:solidFill>
              </a:rPr>
              <a:t>?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B8AF"/>
              </a:buClr>
              <a:buSzPts val="1800"/>
              <a:buFont typeface="Wingdings" panose="05000000000000000000" pitchFamily="2" charset="2"/>
              <a:buChar char="q"/>
            </a:pPr>
            <a:endParaRPr lang="en-US" altLang="zh-TW" sz="2400" b="1" dirty="0">
              <a:solidFill>
                <a:srgbClr val="E6B8AF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B8AF"/>
              </a:buClr>
              <a:buSzPts val="1800"/>
              <a:buFont typeface="Wingdings" panose="05000000000000000000" pitchFamily="2" charset="2"/>
              <a:buChar char="q"/>
            </a:pPr>
            <a:r>
              <a:rPr lang="zh-TW" altLang="en-US" sz="2400" b="1" dirty="0">
                <a:solidFill>
                  <a:srgbClr val="E6B8AF"/>
                </a:solidFill>
              </a:rPr>
              <a:t>青蛙對於埃及人有什麼意義</a:t>
            </a:r>
            <a:r>
              <a:rPr lang="en-US" altLang="zh-TW" sz="2400" b="1" dirty="0">
                <a:solidFill>
                  <a:srgbClr val="E6B8AF"/>
                </a:solidFill>
              </a:rPr>
              <a:t>?</a:t>
            </a:r>
          </a:p>
          <a:p>
            <a:pPr marL="342900" lvl="0" indent="-342900">
              <a:spcBef>
                <a:spcPts val="0"/>
              </a:spcBef>
              <a:buClr>
                <a:srgbClr val="E6B8AF"/>
              </a:buClr>
              <a:buSzPts val="1800"/>
              <a:buFont typeface="Wingdings" panose="05000000000000000000" pitchFamily="2" charset="2"/>
              <a:buChar char="q"/>
            </a:pPr>
            <a:endParaRPr lang="en-US" altLang="zh-TW" sz="2200" b="1" dirty="0">
              <a:solidFill>
                <a:srgbClr val="92D05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B8AF"/>
              </a:buClr>
              <a:buSzPts val="1800"/>
              <a:buNone/>
            </a:pP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22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3f8a66bc00_0_16"/>
          <p:cNvSpPr txBox="1">
            <a:spLocks noGrp="1"/>
          </p:cNvSpPr>
          <p:nvPr>
            <p:ph type="title"/>
          </p:nvPr>
        </p:nvSpPr>
        <p:spPr>
          <a:xfrm>
            <a:off x="646100" y="452722"/>
            <a:ext cx="94047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zh-TW" altLang="en-US" sz="4800" dirty="0"/>
              <a:t>青蛙</a:t>
            </a:r>
            <a:endParaRPr sz="4800" dirty="0"/>
          </a:p>
        </p:txBody>
      </p:sp>
      <p:sp>
        <p:nvSpPr>
          <p:cNvPr id="229" name="Google Shape;229;g13f8a66bc00_0_16"/>
          <p:cNvSpPr txBox="1">
            <a:spLocks noGrp="1"/>
          </p:cNvSpPr>
          <p:nvPr>
            <p:ph type="body" idx="1"/>
          </p:nvPr>
        </p:nvSpPr>
        <p:spPr>
          <a:xfrm>
            <a:off x="0" y="1355475"/>
            <a:ext cx="5055704" cy="53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indent="0">
              <a:buNone/>
            </a:pPr>
            <a:r>
              <a:rPr lang="en-US" sz="2200" dirty="0"/>
              <a:t>在古埃及，青蛙是生育、繁衍與新生命的至高象徵。每年尼羅河氾濫後，退去的河水會留下肥沃的淤泥，隨之而來的是無數青蛙破土而出，這讓古埃及人將青蛙視為生命自我誕生與無盡繁衍的代名詞。而蛙頭人身的女神赫克特（Heqet）更被奉為接生與創造之神，負責將生命之氣吹入新生兒體內。此外，青蛙在旱季消失、雨季重現的特性，使其成為死後復活的象徵，因此埃及人常配戴青蛙護身符，甚至將其隨葬，以祈求在來世獲得永生。</a:t>
            </a:r>
          </a:p>
        </p:txBody>
      </p:sp>
      <p:pic>
        <p:nvPicPr>
          <p:cNvPr id="2" name="Picture 1" descr="Heqet Statue: Egyptian Frog Goddess Replica - Etsy">
            <a:extLst>
              <a:ext uri="{FF2B5EF4-FFF2-40B4-BE49-F238E27FC236}">
                <a16:creationId xmlns:a16="http://schemas.microsoft.com/office/drawing/2014/main" id="{DC288CBB-D6D2-5643-2139-3C9D2A07E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25" y="390525"/>
            <a:ext cx="4295775" cy="6467475"/>
          </a:xfrm>
          <a:prstGeom prst="rect">
            <a:avLst/>
          </a:prstGeom>
        </p:spPr>
      </p:pic>
      <p:pic>
        <p:nvPicPr>
          <p:cNvPr id="3" name="Picture 2" descr="Godess Hekat (Frog Diety) in Ancient Egypt">
            <a:extLst>
              <a:ext uri="{FF2B5EF4-FFF2-40B4-BE49-F238E27FC236}">
                <a16:creationId xmlns:a16="http://schemas.microsoft.com/office/drawing/2014/main" id="{0A4D6DF9-BCAD-38AA-8D46-6C4E131FA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216" y="2179982"/>
            <a:ext cx="2339009" cy="4678017"/>
          </a:xfrm>
          <a:prstGeom prst="rect">
            <a:avLst/>
          </a:prstGeom>
        </p:spPr>
      </p:pic>
      <p:pic>
        <p:nvPicPr>
          <p:cNvPr id="5" name="Picture 4" descr="Frog seal amulet – Museum of Fine Arts, Budapest">
            <a:extLst>
              <a:ext uri="{FF2B5EF4-FFF2-40B4-BE49-F238E27FC236}">
                <a16:creationId xmlns:a16="http://schemas.microsoft.com/office/drawing/2014/main" id="{A4CE7C54-67A6-F240-81BB-8F52F1A44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8450" y="299635"/>
            <a:ext cx="2585015" cy="19366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6C6F4DE4-19B5-4C94-ABA8-BECF06511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3f8a66bc00_0_16">
            <a:extLst>
              <a:ext uri="{FF2B5EF4-FFF2-40B4-BE49-F238E27FC236}">
                <a16:creationId xmlns:a16="http://schemas.microsoft.com/office/drawing/2014/main" id="{460537B5-43D7-555E-0783-54E299E2C8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100" y="452722"/>
            <a:ext cx="94047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ja-JP" sz="4800" dirty="0"/>
              <a:t>經文觀察</a:t>
            </a:r>
            <a:r>
              <a:rPr lang="en-US" altLang="zh-TW" sz="4800" dirty="0"/>
              <a:t>8</a:t>
            </a:r>
            <a:r>
              <a:rPr lang="en-US" altLang="ja-JP" sz="4800" dirty="0"/>
              <a:t>:</a:t>
            </a:r>
            <a:r>
              <a:rPr lang="en-US" altLang="zh-TW" sz="4800" dirty="0"/>
              <a:t>7</a:t>
            </a:r>
            <a:r>
              <a:rPr lang="ja-JP" sz="4800" dirty="0"/>
              <a:t>-</a:t>
            </a:r>
            <a:r>
              <a:rPr lang="en-US" altLang="zh-TW" sz="4800" dirty="0"/>
              <a:t>10</a:t>
            </a:r>
            <a:endParaRPr sz="4800" dirty="0"/>
          </a:p>
        </p:txBody>
      </p:sp>
      <p:sp>
        <p:nvSpPr>
          <p:cNvPr id="229" name="Google Shape;229;g13f8a66bc00_0_16">
            <a:extLst>
              <a:ext uri="{FF2B5EF4-FFF2-40B4-BE49-F238E27FC236}">
                <a16:creationId xmlns:a16="http://schemas.microsoft.com/office/drawing/2014/main" id="{BBBA61B9-6774-FF57-12AF-253BB137BA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1355475"/>
            <a:ext cx="12192000" cy="53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dirty="0"/>
              <a:t>7</a:t>
            </a:r>
            <a:r>
              <a:rPr lang="zh-TW" altLang="en-US" dirty="0"/>
              <a:t>行法術的也用他們的邪術照樣而行，叫青蛙上了埃及地。</a:t>
            </a:r>
            <a:r>
              <a:rPr lang="en-US" altLang="zh-TW" dirty="0"/>
              <a:t>8</a:t>
            </a:r>
            <a:r>
              <a:rPr lang="zh-TW" altLang="en-US" dirty="0"/>
              <a:t>法老召了摩西、亞倫來，說：「請你們求耶和華使這青蛙離開我和我的民，我就容百姓去祭祀耶和華。」 </a:t>
            </a:r>
            <a:r>
              <a:rPr lang="en-US" altLang="zh-TW" dirty="0"/>
              <a:t>9</a:t>
            </a:r>
            <a:r>
              <a:rPr lang="zh-TW" altLang="en-US" dirty="0"/>
              <a:t>摩西對法老說：「任憑你吧，我要何時為你和你的臣僕並你的百姓祈求，除滅青蛙離開你和你的宮殿只留在河裏呢？」 </a:t>
            </a:r>
            <a:r>
              <a:rPr lang="en-US" altLang="zh-TW" dirty="0"/>
              <a:t>10</a:t>
            </a:r>
            <a:r>
              <a:rPr lang="zh-TW" altLang="en-US" dirty="0"/>
              <a:t>他說：「明天。」摩西說：「可以照你的話吧，好叫你知道沒有像耶和華－我們神的。</a:t>
            </a:r>
            <a:endParaRPr lang="en-US" altLang="zh-TW" dirty="0"/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altLang="zh-TW" sz="2200" b="1" dirty="0">
              <a:solidFill>
                <a:srgbClr val="E6B8AF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B8AF"/>
              </a:buClr>
              <a:buSzPts val="1800"/>
              <a:buFont typeface="Wingdings" panose="05000000000000000000" pitchFamily="2" charset="2"/>
              <a:buChar char="q"/>
            </a:pPr>
            <a:r>
              <a:rPr lang="zh-TW" altLang="en-US" sz="2200" b="1" dirty="0">
                <a:solidFill>
                  <a:srgbClr val="E6B8AF"/>
                </a:solidFill>
              </a:rPr>
              <a:t>行法術的怎麼回應</a:t>
            </a:r>
            <a:r>
              <a:rPr lang="en-US" altLang="zh-TW" sz="2200" b="1" dirty="0">
                <a:solidFill>
                  <a:srgbClr val="E6B8AF"/>
                </a:solidFill>
              </a:rPr>
              <a:t>? </a:t>
            </a:r>
            <a:r>
              <a:rPr lang="zh-TW" altLang="en-US" sz="2200" b="1" dirty="0">
                <a:solidFill>
                  <a:srgbClr val="E6B8AF"/>
                </a:solidFill>
              </a:rPr>
              <a:t>有幫助嗎</a:t>
            </a:r>
            <a:r>
              <a:rPr lang="en-US" altLang="zh-TW" sz="2200" b="1" dirty="0">
                <a:solidFill>
                  <a:srgbClr val="E6B8AF"/>
                </a:solidFill>
              </a:rPr>
              <a:t>?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B8AF"/>
              </a:buClr>
              <a:buSzPts val="1800"/>
              <a:buFont typeface="Wingdings" panose="05000000000000000000" pitchFamily="2" charset="2"/>
              <a:buChar char="q"/>
            </a:pPr>
            <a:endParaRPr lang="en-US" altLang="zh-TW" sz="2200" b="1" dirty="0">
              <a:solidFill>
                <a:srgbClr val="E6B8AF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B8AF"/>
              </a:buClr>
              <a:buSzPts val="1800"/>
              <a:buFont typeface="Wingdings" panose="05000000000000000000" pitchFamily="2" charset="2"/>
              <a:buChar char="q"/>
            </a:pPr>
            <a:r>
              <a:rPr lang="zh-TW" altLang="en-US" sz="2200" b="1" dirty="0">
                <a:solidFill>
                  <a:srgbClr val="E6B8AF"/>
                </a:solidFill>
              </a:rPr>
              <a:t>法老怎麼回應</a:t>
            </a:r>
            <a:r>
              <a:rPr lang="en-US" altLang="zh-TW" sz="2200" b="1" dirty="0">
                <a:solidFill>
                  <a:srgbClr val="E6B8AF"/>
                </a:solidFill>
              </a:rPr>
              <a:t>?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B8AF"/>
              </a:buClr>
              <a:buSzPts val="1800"/>
              <a:buFont typeface="Wingdings" panose="05000000000000000000" pitchFamily="2" charset="2"/>
              <a:buChar char="q"/>
            </a:pPr>
            <a:endParaRPr lang="en-US" altLang="zh-TW" sz="2200" b="1" dirty="0">
              <a:solidFill>
                <a:srgbClr val="E6B8AF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B8AF"/>
              </a:buClr>
              <a:buSzPts val="1800"/>
              <a:buFont typeface="Wingdings" panose="05000000000000000000" pitchFamily="2" charset="2"/>
              <a:buChar char="q"/>
            </a:pPr>
            <a:r>
              <a:rPr lang="zh-TW" altLang="en-US" sz="2200" b="1" dirty="0">
                <a:solidFill>
                  <a:srgbClr val="E6B8AF"/>
                </a:solidFill>
              </a:rPr>
              <a:t>法老要求什麼時候除滅這些青蛙</a:t>
            </a:r>
            <a:r>
              <a:rPr lang="en-US" altLang="zh-TW" sz="2200" b="1" dirty="0">
                <a:solidFill>
                  <a:srgbClr val="E6B8AF"/>
                </a:solidFill>
              </a:rPr>
              <a:t>?</a:t>
            </a:r>
            <a:r>
              <a:rPr lang="zh-TW" altLang="en-US" sz="2200" b="1" dirty="0">
                <a:solidFill>
                  <a:srgbClr val="E6B8AF"/>
                </a:solidFill>
              </a:rPr>
              <a:t>你認為為什麼</a:t>
            </a:r>
            <a:r>
              <a:rPr lang="en-US" altLang="zh-TW" sz="2200" b="1" dirty="0">
                <a:solidFill>
                  <a:srgbClr val="E6B8AF"/>
                </a:solidFill>
              </a:rPr>
              <a:t>?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B8AF"/>
              </a:buClr>
              <a:buSzPts val="1800"/>
              <a:buFont typeface="Wingdings" panose="05000000000000000000" pitchFamily="2" charset="2"/>
              <a:buChar char="q"/>
            </a:pPr>
            <a:endParaRPr lang="en-US" altLang="zh-TW" sz="2200" b="1" dirty="0">
              <a:solidFill>
                <a:srgbClr val="E6B8AF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B8AF"/>
              </a:buClr>
              <a:buSzPts val="1800"/>
              <a:buFont typeface="Wingdings" panose="05000000000000000000" pitchFamily="2" charset="2"/>
              <a:buChar char="q"/>
            </a:pPr>
            <a:r>
              <a:rPr lang="zh-TW" altLang="en-US" sz="2200" b="1" dirty="0">
                <a:solidFill>
                  <a:srgbClr val="E6B8AF"/>
                </a:solidFill>
              </a:rPr>
              <a:t>對於神來說，答應法老的要求是為什麼</a:t>
            </a:r>
            <a:r>
              <a:rPr lang="en-US" altLang="zh-TW" sz="2200" b="1" dirty="0">
                <a:solidFill>
                  <a:srgbClr val="E6B8AF"/>
                </a:solidFill>
              </a:rPr>
              <a:t>?</a:t>
            </a:r>
            <a:endParaRPr lang="en-US" altLang="zh-TW" sz="22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0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build="p"/>
    </p:bldLst>
  </p:timing>
</p:sld>
</file>

<file path=ppt/theme/theme1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1157</Words>
  <Application>Microsoft Office PowerPoint</Application>
  <PresentationFormat>Widescreen</PresentationFormat>
  <Paragraphs>63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Noto Sans Symbols</vt:lpstr>
      <vt:lpstr>Calibri</vt:lpstr>
      <vt:lpstr>Noto Sans TC</vt:lpstr>
      <vt:lpstr>Wingdings</vt:lpstr>
      <vt:lpstr>Century Gothic</vt:lpstr>
      <vt:lpstr>Arial</vt:lpstr>
      <vt:lpstr>Ion</vt:lpstr>
      <vt:lpstr>Ion</vt:lpstr>
      <vt:lpstr>家愛團契查經 出埃及記【8 : 1-15】</vt:lpstr>
      <vt:lpstr>查經者的信念</vt:lpstr>
      <vt:lpstr>讀經8:1-6</vt:lpstr>
      <vt:lpstr>讀經8:7-11</vt:lpstr>
      <vt:lpstr>讀經8:12-15</vt:lpstr>
      <vt:lpstr>複習上週查經7:14-25</vt:lpstr>
      <vt:lpstr>經文觀察8:1-4</vt:lpstr>
      <vt:lpstr>青蛙</vt:lpstr>
      <vt:lpstr>經文觀察8:7-10</vt:lpstr>
      <vt:lpstr>經文觀察8:12-15</vt:lpstr>
      <vt:lpstr>思考</vt:lpstr>
      <vt:lpstr>分享討論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Joseph Cheng</cp:lastModifiedBy>
  <cp:revision>30</cp:revision>
  <dcterms:created xsi:type="dcterms:W3CDTF">2022-02-23T03:40:19Z</dcterms:created>
  <dcterms:modified xsi:type="dcterms:W3CDTF">2026-06-20T05:17:26Z</dcterms:modified>
</cp:coreProperties>
</file>