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8" r:id="rId4"/>
    <p:sldMasterId id="214748370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5143500" cx="9144000"/>
  <p:notesSz cx="6858000" cy="9144000"/>
  <p:embeddedFontLst>
    <p:embeddedFont>
      <p:font typeface="Instrument Sans SemiBold"/>
      <p:regular r:id="rId18"/>
      <p:bold r:id="rId19"/>
      <p:italic r:id="rId20"/>
      <p:boldItalic r:id="rId21"/>
    </p:embeddedFont>
    <p:embeddedFont>
      <p:font typeface="Instrument Sans Medium"/>
      <p:regular r:id="rId22"/>
      <p:bold r:id="rId23"/>
      <p:italic r:id="rId24"/>
      <p:boldItalic r:id="rId25"/>
    </p:embeddedFont>
    <p:embeddedFont>
      <p:font typeface="Instrument Sans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20" Type="http://schemas.openxmlformats.org/officeDocument/2006/relationships/font" Target="fonts/InstrumentSansSemiBold-italic.fntdata"/><Relationship Id="rId22" Type="http://schemas.openxmlformats.org/officeDocument/2006/relationships/font" Target="fonts/InstrumentSansMedium-regular.fntdata"/><Relationship Id="rId21" Type="http://schemas.openxmlformats.org/officeDocument/2006/relationships/font" Target="fonts/InstrumentSansSemiBold-boldItalic.fntdata"/><Relationship Id="rId24" Type="http://schemas.openxmlformats.org/officeDocument/2006/relationships/font" Target="fonts/InstrumentSansMedium-italic.fntdata"/><Relationship Id="rId23" Type="http://schemas.openxmlformats.org/officeDocument/2006/relationships/font" Target="fonts/InstrumentSansMedium-bold.fntdata"/><Relationship Id="rId26" Type="http://schemas.openxmlformats.org/officeDocument/2006/relationships/font" Target="fonts/InstrumentSans-regular.fntdata"/><Relationship Id="rId25" Type="http://schemas.openxmlformats.org/officeDocument/2006/relationships/font" Target="fonts/InstrumentSansMedium-boldItalic.fntdata"/><Relationship Id="rId28" Type="http://schemas.openxmlformats.org/officeDocument/2006/relationships/font" Target="fonts/InstrumentSans-italic.fntdata"/><Relationship Id="rId27" Type="http://schemas.openxmlformats.org/officeDocument/2006/relationships/font" Target="fonts/InstrumentSans-bold.fntdata"/><Relationship Id="rId29" Type="http://schemas.openxmlformats.org/officeDocument/2006/relationships/font" Target="fonts/InstrumentSans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InstrumentSansSemiBold-bold.fntdata"/><Relationship Id="rId18" Type="http://schemas.openxmlformats.org/officeDocument/2006/relationships/font" Target="fonts/InstrumentSansSemiBold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bc02d1b28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bc02d1b28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ca3ccc060e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3ca3ccc060e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ca3ccc060e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3ca3ccc060e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bc02d1b28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3bc02d1b28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ca3ccc060e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ca3ccc060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bc02d1b286_0_5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bc02d1b286_0_5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ca3ccc060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ca3ccc060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ca3ccc060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ca3ccc060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ca3ccc060e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ca3ccc060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ca3ccc060e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ca3ccc060e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ca3ccc060e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3ca3ccc060e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5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motions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idx="1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2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pic>
        <p:nvPicPr>
          <p:cNvPr descr="A portrait of a smiling woman in casual attire. " id="57" name="Google Shape;57;p14"/>
          <p:cNvPicPr preferRelativeResize="0"/>
          <p:nvPr/>
        </p:nvPicPr>
        <p:blipFill rotWithShape="1">
          <a:blip r:embed="rId2">
            <a:alphaModFix/>
          </a:blip>
          <a:srcRect b="23377" l="26958" r="35832" t="0"/>
          <a:stretch/>
        </p:blipFill>
        <p:spPr>
          <a:xfrm>
            <a:off x="284700" y="1847700"/>
            <a:ext cx="2055000" cy="2820900"/>
          </a:xfrm>
          <a:prstGeom prst="roundRect">
            <a:avLst>
              <a:gd fmla="val 15597" name="adj"/>
            </a:avLst>
          </a:prstGeom>
          <a:noFill/>
          <a:ln>
            <a:noFill/>
          </a:ln>
        </p:spPr>
      </p:pic>
      <p:pic>
        <p:nvPicPr>
          <p:cNvPr descr="A confident man stands with his arms crossed in front of a white background. " id="58" name="Google Shape;58;p14"/>
          <p:cNvPicPr preferRelativeResize="0"/>
          <p:nvPr/>
        </p:nvPicPr>
        <p:blipFill rotWithShape="1">
          <a:blip r:embed="rId3">
            <a:alphaModFix/>
          </a:blip>
          <a:srcRect b="1224" l="28620" r="23422" t="0"/>
          <a:stretch/>
        </p:blipFill>
        <p:spPr>
          <a:xfrm>
            <a:off x="4629476" y="1847700"/>
            <a:ext cx="2055000" cy="2820900"/>
          </a:xfrm>
          <a:prstGeom prst="roundRect">
            <a:avLst>
              <a:gd fmla="val 15616" name="adj"/>
            </a:avLst>
          </a:prstGeom>
          <a:noFill/>
          <a:ln>
            <a:noFill/>
          </a:ln>
        </p:spPr>
      </p:pic>
      <p:sp>
        <p:nvSpPr>
          <p:cNvPr id="59" name="Google Shape;59;p14"/>
          <p:cNvSpPr txBox="1"/>
          <p:nvPr>
            <p:ph type="title"/>
          </p:nvPr>
        </p:nvSpPr>
        <p:spPr>
          <a:xfrm>
            <a:off x="284700" y="598950"/>
            <a:ext cx="6615900" cy="450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strument Sans"/>
              <a:buNone/>
              <a:defRPr sz="3600"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strument Sans"/>
              <a:buNone/>
              <a:defRPr sz="3600"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strument Sans"/>
              <a:buNone/>
              <a:defRPr sz="3600"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strument Sans"/>
              <a:buNone/>
              <a:defRPr sz="3600"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strument Sans"/>
              <a:buNone/>
              <a:defRPr sz="3600"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strument Sans"/>
              <a:buNone/>
              <a:defRPr sz="3600"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strument Sans"/>
              <a:buNone/>
              <a:defRPr sz="3600"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strument Sans"/>
              <a:buNone/>
              <a:defRPr sz="3600"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strument Sans"/>
              <a:buNone/>
              <a:defRPr sz="3600"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3" type="subTitle"/>
          </p:nvPr>
        </p:nvSpPr>
        <p:spPr>
          <a:xfrm>
            <a:off x="2541625" y="2578075"/>
            <a:ext cx="1796700" cy="3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4" type="subTitle"/>
          </p:nvPr>
        </p:nvSpPr>
        <p:spPr>
          <a:xfrm>
            <a:off x="2640775" y="2819575"/>
            <a:ext cx="14856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5" type="subTitle"/>
          </p:nvPr>
        </p:nvSpPr>
        <p:spPr>
          <a:xfrm>
            <a:off x="6895261" y="2578075"/>
            <a:ext cx="1796700" cy="3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6" type="subTitle"/>
          </p:nvPr>
        </p:nvSpPr>
        <p:spPr>
          <a:xfrm>
            <a:off x="6895261" y="2819575"/>
            <a:ext cx="1485600" cy="4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idx="7" type="subTitle"/>
          </p:nvPr>
        </p:nvSpPr>
        <p:spPr>
          <a:xfrm>
            <a:off x="2541000" y="3617250"/>
            <a:ext cx="18999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strument Sans"/>
              <a:buNone/>
              <a:defRPr sz="1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Instrument Sans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Instrument Sans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Instrument Sans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Instrument Sans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Instrument Sans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Instrument Sans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Instrument Sans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Instrument Sans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65" name="Google Shape;65;p14"/>
          <p:cNvSpPr txBox="1"/>
          <p:nvPr>
            <p:ph idx="8" type="subTitle"/>
          </p:nvPr>
        </p:nvSpPr>
        <p:spPr>
          <a:xfrm>
            <a:off x="6886656" y="3627975"/>
            <a:ext cx="18999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strument Sans"/>
              <a:buNone/>
              <a:defRPr sz="1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Instrument Sans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Instrument Sans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Instrument Sans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Instrument Sans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Instrument Sans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Instrument Sans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Instrument Sans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Instrument Sans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BLANK_2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291800" y="465200"/>
            <a:ext cx="5666400" cy="2047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strument Sans SemiBold"/>
              <a:buNone/>
              <a:defRPr sz="6000"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strument Sans SemiBold"/>
              <a:buNone/>
              <a:defRPr sz="60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strument Sans SemiBold"/>
              <a:buNone/>
              <a:defRPr sz="60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strument Sans SemiBold"/>
              <a:buNone/>
              <a:defRPr sz="60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strument Sans SemiBold"/>
              <a:buNone/>
              <a:defRPr sz="60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strument Sans SemiBold"/>
              <a:buNone/>
              <a:defRPr sz="60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strument Sans SemiBold"/>
              <a:buNone/>
              <a:defRPr sz="60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strument Sans SemiBold"/>
              <a:buNone/>
              <a:defRPr sz="60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strument Sans SemiBold"/>
              <a:buNone/>
              <a:defRPr sz="60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grpSp>
        <p:nvGrpSpPr>
          <p:cNvPr id="69" name="Google Shape;69;p15"/>
          <p:cNvGrpSpPr/>
          <p:nvPr/>
        </p:nvGrpSpPr>
        <p:grpSpPr>
          <a:xfrm>
            <a:off x="5689900" y="0"/>
            <a:ext cx="2908801" cy="5143500"/>
            <a:chOff x="5689900" y="0"/>
            <a:chExt cx="2908801" cy="5143500"/>
          </a:xfrm>
        </p:grpSpPr>
        <p:pic>
          <p:nvPicPr>
            <p:cNvPr id="70" name="Google Shape;70;p15"/>
            <p:cNvPicPr preferRelativeResize="0"/>
            <p:nvPr/>
          </p:nvPicPr>
          <p:blipFill rotWithShape="1">
            <a:blip r:embed="rId2">
              <a:alphaModFix/>
            </a:blip>
            <a:srcRect b="18778" l="0" r="0" t="0"/>
            <a:stretch/>
          </p:blipFill>
          <p:spPr>
            <a:xfrm>
              <a:off x="5689900" y="2780975"/>
              <a:ext cx="2908800" cy="2362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15"/>
            <p:cNvPicPr preferRelativeResize="0"/>
            <p:nvPr/>
          </p:nvPicPr>
          <p:blipFill rotWithShape="1">
            <a:blip r:embed="rId3">
              <a:alphaModFix/>
            </a:blip>
            <a:srcRect b="0" l="0" r="0" t="25727"/>
            <a:stretch/>
          </p:blipFill>
          <p:spPr>
            <a:xfrm>
              <a:off x="5689900" y="0"/>
              <a:ext cx="2908800" cy="216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89900" y="960725"/>
              <a:ext cx="2908800" cy="29088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BLANK_2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/>
          <p:nvPr/>
        </p:nvSpPr>
        <p:spPr>
          <a:xfrm>
            <a:off x="608106" y="3907013"/>
            <a:ext cx="571200" cy="57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75" name="Google Shape;75;p16"/>
          <p:cNvSpPr/>
          <p:nvPr>
            <p:ph idx="2" type="pic"/>
          </p:nvPr>
        </p:nvSpPr>
        <p:spPr>
          <a:xfrm>
            <a:off x="598225" y="3900375"/>
            <a:ext cx="571200" cy="571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6" name="Google Shape;76;p16"/>
          <p:cNvSpPr txBox="1"/>
          <p:nvPr>
            <p:ph type="title"/>
          </p:nvPr>
        </p:nvSpPr>
        <p:spPr>
          <a:xfrm>
            <a:off x="291800" y="465200"/>
            <a:ext cx="5666400" cy="2047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strument Sans SemiBold"/>
              <a:buNone/>
              <a:defRPr sz="6000"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strument Sans SemiBold"/>
              <a:buNone/>
              <a:defRPr sz="6000">
                <a:solidFill>
                  <a:schemeClr val="lt1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strument Sans SemiBold"/>
              <a:buNone/>
              <a:defRPr sz="6000">
                <a:solidFill>
                  <a:schemeClr val="lt1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strument Sans SemiBold"/>
              <a:buNone/>
              <a:defRPr sz="6000">
                <a:solidFill>
                  <a:schemeClr val="lt1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strument Sans SemiBold"/>
              <a:buNone/>
              <a:defRPr sz="6000">
                <a:solidFill>
                  <a:schemeClr val="lt1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strument Sans SemiBold"/>
              <a:buNone/>
              <a:defRPr sz="6000">
                <a:solidFill>
                  <a:schemeClr val="lt1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strument Sans SemiBold"/>
              <a:buNone/>
              <a:defRPr sz="6000">
                <a:solidFill>
                  <a:schemeClr val="lt1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strument Sans SemiBold"/>
              <a:buNone/>
              <a:defRPr sz="6000">
                <a:solidFill>
                  <a:schemeClr val="lt1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strument Sans SemiBold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16"/>
          <p:cNvSpPr txBox="1"/>
          <p:nvPr>
            <p:ph idx="1" type="subTitle"/>
          </p:nvPr>
        </p:nvSpPr>
        <p:spPr>
          <a:xfrm>
            <a:off x="1416800" y="3864575"/>
            <a:ext cx="2908800" cy="308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6"/>
          <p:cNvSpPr txBox="1"/>
          <p:nvPr>
            <p:ph idx="3" type="subTitle"/>
          </p:nvPr>
        </p:nvSpPr>
        <p:spPr>
          <a:xfrm>
            <a:off x="1416800" y="4185969"/>
            <a:ext cx="2908800" cy="30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i="1" sz="12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Instrument Sans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Instrument Sans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Instrument Sans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Instrument Sans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Instrument Sans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Instrument Sans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Instrument Sans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Instrument Sans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grpSp>
        <p:nvGrpSpPr>
          <p:cNvPr id="79" name="Google Shape;79;p16"/>
          <p:cNvGrpSpPr/>
          <p:nvPr/>
        </p:nvGrpSpPr>
        <p:grpSpPr>
          <a:xfrm>
            <a:off x="5689900" y="0"/>
            <a:ext cx="2908801" cy="5143500"/>
            <a:chOff x="5689900" y="0"/>
            <a:chExt cx="2908801" cy="5143500"/>
          </a:xfrm>
        </p:grpSpPr>
        <p:pic>
          <p:nvPicPr>
            <p:cNvPr id="80" name="Google Shape;80;p16"/>
            <p:cNvPicPr preferRelativeResize="0"/>
            <p:nvPr/>
          </p:nvPicPr>
          <p:blipFill rotWithShape="1">
            <a:blip r:embed="rId2">
              <a:alphaModFix/>
            </a:blip>
            <a:srcRect b="18778" l="0" r="0" t="0"/>
            <a:stretch/>
          </p:blipFill>
          <p:spPr>
            <a:xfrm>
              <a:off x="5689900" y="2780975"/>
              <a:ext cx="2908800" cy="2362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16"/>
            <p:cNvPicPr preferRelativeResize="0"/>
            <p:nvPr/>
          </p:nvPicPr>
          <p:blipFill rotWithShape="1">
            <a:blip r:embed="rId3">
              <a:alphaModFix/>
            </a:blip>
            <a:srcRect b="0" l="0" r="0" t="25727"/>
            <a:stretch/>
          </p:blipFill>
          <p:spPr>
            <a:xfrm>
              <a:off x="5689900" y="0"/>
              <a:ext cx="2908800" cy="216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89900" y="960725"/>
              <a:ext cx="2908800" cy="29088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Alt 4 elements">
  <p:cSld name="BLANK_1_1_1_1_1_1_1_1_1_1_1_2">
    <p:bg>
      <p:bgPr>
        <a:solidFill>
          <a:schemeClr val="dk2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 rotWithShape="1">
          <a:blip r:embed="rId2">
            <a:alphaModFix/>
          </a:blip>
          <a:srcRect b="31415" l="0" r="33444" t="12335"/>
          <a:stretch/>
        </p:blipFill>
        <p:spPr>
          <a:xfrm>
            <a:off x="3058325" y="0"/>
            <a:ext cx="60856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4628175" y="2623228"/>
            <a:ext cx="2055000" cy="1281600"/>
          </a:xfrm>
          <a:prstGeom prst="rect">
            <a:avLst/>
          </a:prstGeom>
        </p:spPr>
        <p:txBody>
          <a:bodyPr anchorCtr="0" anchor="t" bIns="91425" lIns="137150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86" name="Google Shape;86;p17"/>
          <p:cNvSpPr txBox="1"/>
          <p:nvPr>
            <p:ph idx="2" type="body"/>
          </p:nvPr>
        </p:nvSpPr>
        <p:spPr>
          <a:xfrm>
            <a:off x="6801875" y="2623228"/>
            <a:ext cx="2055000" cy="1281600"/>
          </a:xfrm>
          <a:prstGeom prst="rect">
            <a:avLst/>
          </a:prstGeom>
        </p:spPr>
        <p:txBody>
          <a:bodyPr anchorCtr="0" anchor="t" bIns="91425" lIns="137150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87" name="Google Shape;87;p17"/>
          <p:cNvSpPr txBox="1"/>
          <p:nvPr>
            <p:ph idx="3" type="body"/>
          </p:nvPr>
        </p:nvSpPr>
        <p:spPr>
          <a:xfrm>
            <a:off x="280875" y="2623228"/>
            <a:ext cx="2055000" cy="1281600"/>
          </a:xfrm>
          <a:prstGeom prst="rect">
            <a:avLst/>
          </a:prstGeom>
        </p:spPr>
        <p:txBody>
          <a:bodyPr anchorCtr="0" anchor="t" bIns="91425" lIns="137150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88" name="Google Shape;88;p17"/>
          <p:cNvSpPr txBox="1"/>
          <p:nvPr>
            <p:ph idx="4" type="body"/>
          </p:nvPr>
        </p:nvSpPr>
        <p:spPr>
          <a:xfrm>
            <a:off x="2454525" y="2623228"/>
            <a:ext cx="2055000" cy="1281600"/>
          </a:xfrm>
          <a:prstGeom prst="rect">
            <a:avLst/>
          </a:prstGeom>
        </p:spPr>
        <p:txBody>
          <a:bodyPr anchorCtr="0" anchor="t" bIns="91425" lIns="137150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strument Sans Medium"/>
              <a:buChar char="●"/>
              <a:defRPr sz="1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strument Sans Medium"/>
              <a:buChar char="○"/>
              <a:defRPr sz="1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strument Sans Medium"/>
              <a:buChar char="■"/>
              <a:defRPr sz="1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strument Sans Medium"/>
              <a:buChar char="●"/>
              <a:defRPr sz="1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strument Sans Medium"/>
              <a:buChar char="○"/>
              <a:defRPr sz="1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strument Sans Medium"/>
              <a:buChar char="■"/>
              <a:defRPr sz="1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strument Sans Medium"/>
              <a:buChar char="●"/>
              <a:defRPr sz="1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strument Sans Medium"/>
              <a:buChar char="○"/>
              <a:defRPr sz="1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strument Sans Medium"/>
              <a:buChar char="■"/>
              <a:defRPr sz="1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89" name="Google Shape;89;p17"/>
          <p:cNvSpPr txBox="1"/>
          <p:nvPr>
            <p:ph idx="5" type="subTitle"/>
          </p:nvPr>
        </p:nvSpPr>
        <p:spPr>
          <a:xfrm>
            <a:off x="289100" y="4018750"/>
            <a:ext cx="2055000" cy="498600"/>
          </a:xfrm>
          <a:prstGeom prst="rect">
            <a:avLst/>
          </a:prstGeom>
        </p:spPr>
        <p:txBody>
          <a:bodyPr anchorCtr="0" anchor="b" bIns="0" lIns="137150" spcFirstLastPara="1" rIns="13715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7"/>
          <p:cNvSpPr txBox="1"/>
          <p:nvPr>
            <p:ph idx="6" type="subTitle"/>
          </p:nvPr>
        </p:nvSpPr>
        <p:spPr>
          <a:xfrm>
            <a:off x="2459475" y="4018750"/>
            <a:ext cx="2055000" cy="498600"/>
          </a:xfrm>
          <a:prstGeom prst="rect">
            <a:avLst/>
          </a:prstGeom>
        </p:spPr>
        <p:txBody>
          <a:bodyPr anchorCtr="0" anchor="b" bIns="0" lIns="137150" spcFirstLastPara="1" rIns="13715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7"/>
          <p:cNvSpPr txBox="1"/>
          <p:nvPr>
            <p:ph idx="7" type="subTitle"/>
          </p:nvPr>
        </p:nvSpPr>
        <p:spPr>
          <a:xfrm>
            <a:off x="4629100" y="4018750"/>
            <a:ext cx="2055000" cy="498600"/>
          </a:xfrm>
          <a:prstGeom prst="rect">
            <a:avLst/>
          </a:prstGeom>
        </p:spPr>
        <p:txBody>
          <a:bodyPr anchorCtr="0" anchor="b" bIns="0" lIns="137150" spcFirstLastPara="1" rIns="13715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7"/>
          <p:cNvSpPr txBox="1"/>
          <p:nvPr>
            <p:ph idx="8" type="subTitle"/>
          </p:nvPr>
        </p:nvSpPr>
        <p:spPr>
          <a:xfrm>
            <a:off x="6807639" y="4018750"/>
            <a:ext cx="2055000" cy="498600"/>
          </a:xfrm>
          <a:prstGeom prst="rect">
            <a:avLst/>
          </a:prstGeom>
        </p:spPr>
        <p:txBody>
          <a:bodyPr anchorCtr="0" anchor="b" bIns="0" lIns="137150" spcFirstLastPara="1" rIns="13715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7"/>
          <p:cNvSpPr txBox="1"/>
          <p:nvPr>
            <p:ph type="title"/>
          </p:nvPr>
        </p:nvSpPr>
        <p:spPr>
          <a:xfrm>
            <a:off x="292597" y="474750"/>
            <a:ext cx="6390300" cy="49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94" name="Google Shape;94;p17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7"/>
          <p:cNvSpPr txBox="1"/>
          <p:nvPr>
            <p:ph idx="9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96" name="Google Shape;96;p17"/>
          <p:cNvSpPr txBox="1"/>
          <p:nvPr>
            <p:ph idx="13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97" name="Google Shape;97;p17"/>
          <p:cNvSpPr txBox="1"/>
          <p:nvPr>
            <p:ph idx="14" type="subTitle"/>
          </p:nvPr>
        </p:nvSpPr>
        <p:spPr>
          <a:xfrm>
            <a:off x="282950" y="2144530"/>
            <a:ext cx="900900" cy="312600"/>
          </a:xfrm>
          <a:prstGeom prst="rect">
            <a:avLst/>
          </a:prstGeom>
          <a:noFill/>
        </p:spPr>
        <p:txBody>
          <a:bodyPr anchorCtr="0" anchor="t" bIns="91425" lIns="13715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98" name="Google Shape;98;p17"/>
          <p:cNvSpPr txBox="1"/>
          <p:nvPr>
            <p:ph idx="15" type="subTitle"/>
          </p:nvPr>
        </p:nvSpPr>
        <p:spPr>
          <a:xfrm>
            <a:off x="2456213" y="2144530"/>
            <a:ext cx="900900" cy="312600"/>
          </a:xfrm>
          <a:prstGeom prst="rect">
            <a:avLst/>
          </a:prstGeom>
          <a:noFill/>
        </p:spPr>
        <p:txBody>
          <a:bodyPr anchorCtr="0" anchor="t" bIns="91425" lIns="13715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99" name="Google Shape;99;p17"/>
          <p:cNvSpPr txBox="1"/>
          <p:nvPr>
            <p:ph idx="16" type="subTitle"/>
          </p:nvPr>
        </p:nvSpPr>
        <p:spPr>
          <a:xfrm>
            <a:off x="4629025" y="2144530"/>
            <a:ext cx="900900" cy="312600"/>
          </a:xfrm>
          <a:prstGeom prst="rect">
            <a:avLst/>
          </a:prstGeom>
          <a:noFill/>
        </p:spPr>
        <p:txBody>
          <a:bodyPr anchorCtr="0" anchor="t" bIns="91425" lIns="13715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00" name="Google Shape;100;p17"/>
          <p:cNvSpPr txBox="1"/>
          <p:nvPr>
            <p:ph idx="17" type="subTitle"/>
          </p:nvPr>
        </p:nvSpPr>
        <p:spPr>
          <a:xfrm>
            <a:off x="6801875" y="2144530"/>
            <a:ext cx="900900" cy="312600"/>
          </a:xfrm>
          <a:prstGeom prst="rect">
            <a:avLst/>
          </a:prstGeom>
          <a:noFill/>
        </p:spPr>
        <p:txBody>
          <a:bodyPr anchorCtr="0" anchor="t" bIns="91425" lIns="13715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Alt 6 elements">
  <p:cSld name="BLANK_1_1_1_1_1_1_1_1_1_1_1_2_1">
    <p:bg>
      <p:bgPr>
        <a:solidFill>
          <a:schemeClr val="dk2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 rotWithShape="1">
          <a:blip r:embed="rId2">
            <a:alphaModFix/>
          </a:blip>
          <a:srcRect b="31415" l="0" r="33444" t="12335"/>
          <a:stretch/>
        </p:blipFill>
        <p:spPr>
          <a:xfrm>
            <a:off x="3058325" y="0"/>
            <a:ext cx="60856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>
            <p:ph idx="1" type="body"/>
          </p:nvPr>
        </p:nvSpPr>
        <p:spPr>
          <a:xfrm>
            <a:off x="281050" y="2623225"/>
            <a:ext cx="1363500" cy="1323600"/>
          </a:xfrm>
          <a:prstGeom prst="rect">
            <a:avLst/>
          </a:prstGeom>
        </p:spPr>
        <p:txBody>
          <a:bodyPr anchorCtr="0" anchor="t" bIns="91425" lIns="137150" spcFirstLastPara="1" rIns="90250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●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○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■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●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○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■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●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○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■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04" name="Google Shape;104;p18"/>
          <p:cNvSpPr txBox="1"/>
          <p:nvPr>
            <p:ph idx="2" type="body"/>
          </p:nvPr>
        </p:nvSpPr>
        <p:spPr>
          <a:xfrm>
            <a:off x="1721100" y="2623225"/>
            <a:ext cx="1372500" cy="1323600"/>
          </a:xfrm>
          <a:prstGeom prst="rect">
            <a:avLst/>
          </a:prstGeom>
        </p:spPr>
        <p:txBody>
          <a:bodyPr anchorCtr="0" anchor="t" bIns="91425" lIns="137150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strument Sans Medium"/>
              <a:buChar char="●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strument Sans Medium"/>
              <a:buChar char="○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strument Sans Medium"/>
              <a:buChar char="■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strument Sans Medium"/>
              <a:buChar char="●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strument Sans Medium"/>
              <a:buChar char="○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strument Sans Medium"/>
              <a:buChar char="■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strument Sans Medium"/>
              <a:buChar char="●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strument Sans Medium"/>
              <a:buChar char="○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strument Sans Medium"/>
              <a:buChar char="■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05" name="Google Shape;105;p18"/>
          <p:cNvSpPr txBox="1"/>
          <p:nvPr>
            <p:ph idx="3" type="body"/>
          </p:nvPr>
        </p:nvSpPr>
        <p:spPr>
          <a:xfrm>
            <a:off x="3166974" y="2623225"/>
            <a:ext cx="1372500" cy="1323600"/>
          </a:xfrm>
          <a:prstGeom prst="rect">
            <a:avLst/>
          </a:prstGeom>
        </p:spPr>
        <p:txBody>
          <a:bodyPr anchorCtr="0" anchor="t" bIns="91425" lIns="137150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●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○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■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●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○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■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●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○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■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06" name="Google Shape;106;p18"/>
          <p:cNvSpPr txBox="1"/>
          <p:nvPr>
            <p:ph idx="4" type="body"/>
          </p:nvPr>
        </p:nvSpPr>
        <p:spPr>
          <a:xfrm>
            <a:off x="4608100" y="2623225"/>
            <a:ext cx="1372500" cy="1323600"/>
          </a:xfrm>
          <a:prstGeom prst="rect">
            <a:avLst/>
          </a:prstGeom>
        </p:spPr>
        <p:txBody>
          <a:bodyPr anchorCtr="0" anchor="t" bIns="91425" lIns="137150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●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○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■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●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○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■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●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○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■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07" name="Google Shape;107;p18"/>
          <p:cNvSpPr txBox="1"/>
          <p:nvPr>
            <p:ph idx="5" type="body"/>
          </p:nvPr>
        </p:nvSpPr>
        <p:spPr>
          <a:xfrm>
            <a:off x="6053974" y="2623225"/>
            <a:ext cx="1372500" cy="1323600"/>
          </a:xfrm>
          <a:prstGeom prst="rect">
            <a:avLst/>
          </a:prstGeom>
        </p:spPr>
        <p:txBody>
          <a:bodyPr anchorCtr="0" anchor="t" bIns="91425" lIns="137150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●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○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■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●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○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■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●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○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■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08" name="Google Shape;108;p18"/>
          <p:cNvSpPr txBox="1"/>
          <p:nvPr>
            <p:ph idx="6" type="body"/>
          </p:nvPr>
        </p:nvSpPr>
        <p:spPr>
          <a:xfrm>
            <a:off x="7495100" y="2623225"/>
            <a:ext cx="1372500" cy="1323600"/>
          </a:xfrm>
          <a:prstGeom prst="rect">
            <a:avLst/>
          </a:prstGeom>
        </p:spPr>
        <p:txBody>
          <a:bodyPr anchorCtr="0" anchor="t" bIns="91425" lIns="137150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●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○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■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●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○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■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●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○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Medium"/>
              <a:buChar char="■"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09" name="Google Shape;109;p18"/>
          <p:cNvSpPr txBox="1"/>
          <p:nvPr>
            <p:ph type="title"/>
          </p:nvPr>
        </p:nvSpPr>
        <p:spPr>
          <a:xfrm>
            <a:off x="292597" y="474750"/>
            <a:ext cx="6390300" cy="49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10" name="Google Shape;110;p18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5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5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5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5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5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5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5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5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5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18"/>
          <p:cNvSpPr txBox="1"/>
          <p:nvPr>
            <p:ph idx="7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12" name="Google Shape;112;p18"/>
          <p:cNvSpPr txBox="1"/>
          <p:nvPr>
            <p:ph idx="8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13" name="Google Shape;113;p18"/>
          <p:cNvSpPr txBox="1"/>
          <p:nvPr>
            <p:ph idx="9" type="subTitle"/>
          </p:nvPr>
        </p:nvSpPr>
        <p:spPr>
          <a:xfrm>
            <a:off x="282950" y="2148761"/>
            <a:ext cx="900900" cy="312600"/>
          </a:xfrm>
          <a:prstGeom prst="rect">
            <a:avLst/>
          </a:prstGeom>
          <a:noFill/>
        </p:spPr>
        <p:txBody>
          <a:bodyPr anchorCtr="0" anchor="t" bIns="91425" lIns="13715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14" name="Google Shape;114;p18"/>
          <p:cNvSpPr txBox="1"/>
          <p:nvPr>
            <p:ph idx="13" type="subTitle"/>
          </p:nvPr>
        </p:nvSpPr>
        <p:spPr>
          <a:xfrm>
            <a:off x="1724950" y="2148761"/>
            <a:ext cx="900900" cy="312600"/>
          </a:xfrm>
          <a:prstGeom prst="rect">
            <a:avLst/>
          </a:prstGeom>
          <a:noFill/>
        </p:spPr>
        <p:txBody>
          <a:bodyPr anchorCtr="0" anchor="t" bIns="91425" lIns="13715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15" name="Google Shape;115;p18"/>
          <p:cNvSpPr txBox="1"/>
          <p:nvPr>
            <p:ph idx="14" type="subTitle"/>
          </p:nvPr>
        </p:nvSpPr>
        <p:spPr>
          <a:xfrm>
            <a:off x="3166525" y="2148761"/>
            <a:ext cx="900900" cy="312600"/>
          </a:xfrm>
          <a:prstGeom prst="rect">
            <a:avLst/>
          </a:prstGeom>
          <a:noFill/>
        </p:spPr>
        <p:txBody>
          <a:bodyPr anchorCtr="0" anchor="t" bIns="91425" lIns="13715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16" name="Google Shape;116;p18"/>
          <p:cNvSpPr txBox="1"/>
          <p:nvPr>
            <p:ph idx="15" type="subTitle"/>
          </p:nvPr>
        </p:nvSpPr>
        <p:spPr>
          <a:xfrm>
            <a:off x="4607875" y="2148761"/>
            <a:ext cx="900900" cy="312600"/>
          </a:xfrm>
          <a:prstGeom prst="rect">
            <a:avLst/>
          </a:prstGeom>
          <a:noFill/>
        </p:spPr>
        <p:txBody>
          <a:bodyPr anchorCtr="0" anchor="t" bIns="91425" lIns="13715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17" name="Google Shape;117;p18"/>
          <p:cNvSpPr txBox="1"/>
          <p:nvPr>
            <p:ph idx="16" type="subTitle"/>
          </p:nvPr>
        </p:nvSpPr>
        <p:spPr>
          <a:xfrm>
            <a:off x="6049225" y="2148761"/>
            <a:ext cx="900900" cy="312600"/>
          </a:xfrm>
          <a:prstGeom prst="rect">
            <a:avLst/>
          </a:prstGeom>
          <a:noFill/>
        </p:spPr>
        <p:txBody>
          <a:bodyPr anchorCtr="0" anchor="t" bIns="91425" lIns="13715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18" name="Google Shape;118;p18"/>
          <p:cNvSpPr txBox="1"/>
          <p:nvPr>
            <p:ph idx="17" type="subTitle"/>
          </p:nvPr>
        </p:nvSpPr>
        <p:spPr>
          <a:xfrm>
            <a:off x="7490575" y="2148761"/>
            <a:ext cx="900900" cy="312600"/>
          </a:xfrm>
          <a:prstGeom prst="rect">
            <a:avLst/>
          </a:prstGeom>
          <a:noFill/>
        </p:spPr>
        <p:txBody>
          <a:bodyPr anchorCtr="0" anchor="t" bIns="91425" lIns="13715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 Medium"/>
              <a:buNone/>
              <a:defRPr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19" name="Google Shape;119;p18"/>
          <p:cNvSpPr txBox="1"/>
          <p:nvPr>
            <p:ph idx="18" type="subTitle"/>
          </p:nvPr>
        </p:nvSpPr>
        <p:spPr>
          <a:xfrm>
            <a:off x="289100" y="4018750"/>
            <a:ext cx="1363500" cy="498600"/>
          </a:xfrm>
          <a:prstGeom prst="rect">
            <a:avLst/>
          </a:prstGeom>
        </p:spPr>
        <p:txBody>
          <a:bodyPr anchorCtr="0" anchor="b" bIns="0" lIns="137150" spcFirstLastPara="1" rIns="13715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8"/>
          <p:cNvSpPr txBox="1"/>
          <p:nvPr>
            <p:ph idx="19" type="subTitle"/>
          </p:nvPr>
        </p:nvSpPr>
        <p:spPr>
          <a:xfrm>
            <a:off x="1728038" y="4018750"/>
            <a:ext cx="1363500" cy="498600"/>
          </a:xfrm>
          <a:prstGeom prst="rect">
            <a:avLst/>
          </a:prstGeom>
        </p:spPr>
        <p:txBody>
          <a:bodyPr anchorCtr="0" anchor="b" bIns="0" lIns="137150" spcFirstLastPara="1" rIns="13715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8"/>
          <p:cNvSpPr txBox="1"/>
          <p:nvPr>
            <p:ph idx="20" type="subTitle"/>
          </p:nvPr>
        </p:nvSpPr>
        <p:spPr>
          <a:xfrm>
            <a:off x="3168063" y="4018750"/>
            <a:ext cx="1363500" cy="498600"/>
          </a:xfrm>
          <a:prstGeom prst="rect">
            <a:avLst/>
          </a:prstGeom>
        </p:spPr>
        <p:txBody>
          <a:bodyPr anchorCtr="0" anchor="b" bIns="0" lIns="137150" spcFirstLastPara="1" rIns="13715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8"/>
          <p:cNvSpPr txBox="1"/>
          <p:nvPr>
            <p:ph idx="21" type="subTitle"/>
          </p:nvPr>
        </p:nvSpPr>
        <p:spPr>
          <a:xfrm>
            <a:off x="4608638" y="4018750"/>
            <a:ext cx="1363500" cy="498600"/>
          </a:xfrm>
          <a:prstGeom prst="rect">
            <a:avLst/>
          </a:prstGeom>
        </p:spPr>
        <p:txBody>
          <a:bodyPr anchorCtr="0" anchor="b" bIns="0" lIns="137150" spcFirstLastPara="1" rIns="13715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8"/>
          <p:cNvSpPr txBox="1"/>
          <p:nvPr>
            <p:ph idx="22" type="subTitle"/>
          </p:nvPr>
        </p:nvSpPr>
        <p:spPr>
          <a:xfrm>
            <a:off x="6051325" y="4018750"/>
            <a:ext cx="1363500" cy="498600"/>
          </a:xfrm>
          <a:prstGeom prst="rect">
            <a:avLst/>
          </a:prstGeom>
        </p:spPr>
        <p:txBody>
          <a:bodyPr anchorCtr="0" anchor="b" bIns="0" lIns="137150" spcFirstLastPara="1" rIns="13715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8"/>
          <p:cNvSpPr txBox="1"/>
          <p:nvPr>
            <p:ph idx="23" type="subTitle"/>
          </p:nvPr>
        </p:nvSpPr>
        <p:spPr>
          <a:xfrm>
            <a:off x="7490350" y="4018750"/>
            <a:ext cx="1363500" cy="498600"/>
          </a:xfrm>
          <a:prstGeom prst="rect">
            <a:avLst/>
          </a:prstGeom>
        </p:spPr>
        <p:txBody>
          <a:bodyPr anchorCtr="0" anchor="b" bIns="0" lIns="137150" spcFirstLastPara="1" rIns="13715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s">
  <p:cSld name="BLANK_1_1_1_1_1_1_1_1_1_1_1_2_1_1">
    <p:bg>
      <p:bgPr>
        <a:solidFill>
          <a:schemeClr val="dk2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>
            <p:ph type="title"/>
          </p:nvPr>
        </p:nvSpPr>
        <p:spPr>
          <a:xfrm>
            <a:off x="292597" y="474750"/>
            <a:ext cx="6390300" cy="49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27" name="Google Shape;127;p19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8" name="Google Shape;128;p19"/>
          <p:cNvSpPr/>
          <p:nvPr>
            <p:ph idx="2" type="pic"/>
          </p:nvPr>
        </p:nvSpPr>
        <p:spPr>
          <a:xfrm>
            <a:off x="477231" y="2396357"/>
            <a:ext cx="1243500" cy="124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9" name="Google Shape;129;p19"/>
          <p:cNvSpPr/>
          <p:nvPr>
            <p:ph idx="3" type="pic"/>
          </p:nvPr>
        </p:nvSpPr>
        <p:spPr>
          <a:xfrm>
            <a:off x="1867356" y="2396357"/>
            <a:ext cx="1243500" cy="124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" name="Google Shape;130;p19"/>
          <p:cNvSpPr/>
          <p:nvPr>
            <p:ph idx="4" type="pic"/>
          </p:nvPr>
        </p:nvSpPr>
        <p:spPr>
          <a:xfrm>
            <a:off x="3257481" y="2396357"/>
            <a:ext cx="1243500" cy="124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1" name="Google Shape;131;p19"/>
          <p:cNvSpPr/>
          <p:nvPr>
            <p:ph idx="5" type="pic"/>
          </p:nvPr>
        </p:nvSpPr>
        <p:spPr>
          <a:xfrm>
            <a:off x="4647606" y="2396357"/>
            <a:ext cx="1243500" cy="124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2" name="Google Shape;132;p19"/>
          <p:cNvSpPr/>
          <p:nvPr>
            <p:ph idx="6" type="pic"/>
          </p:nvPr>
        </p:nvSpPr>
        <p:spPr>
          <a:xfrm>
            <a:off x="6037732" y="2396357"/>
            <a:ext cx="1243500" cy="124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3" name="Google Shape;133;p19"/>
          <p:cNvSpPr/>
          <p:nvPr>
            <p:ph idx="7" type="pic"/>
          </p:nvPr>
        </p:nvSpPr>
        <p:spPr>
          <a:xfrm>
            <a:off x="7427857" y="2396357"/>
            <a:ext cx="1243500" cy="124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4" name="Google Shape;134;p19"/>
          <p:cNvSpPr txBox="1"/>
          <p:nvPr>
            <p:ph idx="1" type="body"/>
          </p:nvPr>
        </p:nvSpPr>
        <p:spPr>
          <a:xfrm>
            <a:off x="475200" y="3765475"/>
            <a:ext cx="1243500" cy="58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35" name="Google Shape;135;p19"/>
          <p:cNvSpPr txBox="1"/>
          <p:nvPr>
            <p:ph idx="8" type="body"/>
          </p:nvPr>
        </p:nvSpPr>
        <p:spPr>
          <a:xfrm>
            <a:off x="1865730" y="3765475"/>
            <a:ext cx="1243500" cy="58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292100" lvl="1" marL="914400" algn="ctr">
              <a:spcBef>
                <a:spcPts val="800"/>
              </a:spcBef>
              <a:spcAft>
                <a:spcPts val="0"/>
              </a:spcAft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292100" lvl="2" marL="1371600" algn="ctr">
              <a:spcBef>
                <a:spcPts val="800"/>
              </a:spcBef>
              <a:spcAft>
                <a:spcPts val="0"/>
              </a:spcAft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292100" lvl="3" marL="1828800" algn="ctr">
              <a:spcBef>
                <a:spcPts val="800"/>
              </a:spcBef>
              <a:spcAft>
                <a:spcPts val="0"/>
              </a:spcAft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292100" lvl="4" marL="2286000" algn="ctr">
              <a:spcBef>
                <a:spcPts val="800"/>
              </a:spcBef>
              <a:spcAft>
                <a:spcPts val="0"/>
              </a:spcAft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292100" lvl="5" marL="2743200" algn="ctr">
              <a:spcBef>
                <a:spcPts val="800"/>
              </a:spcBef>
              <a:spcAft>
                <a:spcPts val="0"/>
              </a:spcAft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292100" lvl="6" marL="3200400" algn="ctr">
              <a:spcBef>
                <a:spcPts val="800"/>
              </a:spcBef>
              <a:spcAft>
                <a:spcPts val="0"/>
              </a:spcAft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292100" lvl="7" marL="3657600" algn="ctr">
              <a:spcBef>
                <a:spcPts val="800"/>
              </a:spcBef>
              <a:spcAft>
                <a:spcPts val="0"/>
              </a:spcAft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292100" lvl="8" marL="4114800" algn="ctr">
              <a:spcBef>
                <a:spcPts val="800"/>
              </a:spcBef>
              <a:spcAft>
                <a:spcPts val="800"/>
              </a:spcAft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36" name="Google Shape;136;p19"/>
          <p:cNvSpPr txBox="1"/>
          <p:nvPr>
            <p:ph idx="9" type="body"/>
          </p:nvPr>
        </p:nvSpPr>
        <p:spPr>
          <a:xfrm>
            <a:off x="3256260" y="3765475"/>
            <a:ext cx="1243500" cy="58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37" name="Google Shape;137;p19"/>
          <p:cNvSpPr txBox="1"/>
          <p:nvPr>
            <p:ph idx="13" type="body"/>
          </p:nvPr>
        </p:nvSpPr>
        <p:spPr>
          <a:xfrm>
            <a:off x="4646790" y="3765475"/>
            <a:ext cx="1243500" cy="58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38" name="Google Shape;138;p19"/>
          <p:cNvSpPr txBox="1"/>
          <p:nvPr>
            <p:ph idx="14" type="body"/>
          </p:nvPr>
        </p:nvSpPr>
        <p:spPr>
          <a:xfrm>
            <a:off x="6037320" y="3765475"/>
            <a:ext cx="1243500" cy="58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39" name="Google Shape;139;p19"/>
          <p:cNvSpPr txBox="1"/>
          <p:nvPr>
            <p:ph idx="15" type="body"/>
          </p:nvPr>
        </p:nvSpPr>
        <p:spPr>
          <a:xfrm>
            <a:off x="7427850" y="3765475"/>
            <a:ext cx="1243500" cy="58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40" name="Google Shape;140;p19"/>
          <p:cNvSpPr txBox="1"/>
          <p:nvPr>
            <p:ph idx="16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41" name="Google Shape;141;p19"/>
          <p:cNvSpPr txBox="1"/>
          <p:nvPr>
            <p:ph idx="17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s 2">
  <p:cSld name="BLANK_1_1_1_1_1_1_1_1_1_1_1_2_1_1_1">
    <p:bg>
      <p:bgPr>
        <a:solidFill>
          <a:schemeClr val="lt2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/>
          <p:nvPr>
            <p:ph type="title"/>
          </p:nvPr>
        </p:nvSpPr>
        <p:spPr>
          <a:xfrm>
            <a:off x="292597" y="474750"/>
            <a:ext cx="6390300" cy="49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44" name="Google Shape;144;p20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5" name="Google Shape;145;p20"/>
          <p:cNvSpPr txBox="1"/>
          <p:nvPr>
            <p:ph idx="1" type="body"/>
          </p:nvPr>
        </p:nvSpPr>
        <p:spPr>
          <a:xfrm>
            <a:off x="282017" y="2832891"/>
            <a:ext cx="1307700" cy="54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46" name="Google Shape;146;p20"/>
          <p:cNvSpPr txBox="1"/>
          <p:nvPr>
            <p:ph idx="2" type="body"/>
          </p:nvPr>
        </p:nvSpPr>
        <p:spPr>
          <a:xfrm>
            <a:off x="1735443" y="2832891"/>
            <a:ext cx="1307700" cy="54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47" name="Google Shape;147;p20"/>
          <p:cNvSpPr txBox="1"/>
          <p:nvPr>
            <p:ph idx="3" type="body"/>
          </p:nvPr>
        </p:nvSpPr>
        <p:spPr>
          <a:xfrm>
            <a:off x="3188870" y="2832891"/>
            <a:ext cx="1307700" cy="54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48" name="Google Shape;148;p20"/>
          <p:cNvSpPr txBox="1"/>
          <p:nvPr>
            <p:ph idx="4" type="body"/>
          </p:nvPr>
        </p:nvSpPr>
        <p:spPr>
          <a:xfrm>
            <a:off x="4642297" y="2832891"/>
            <a:ext cx="1307700" cy="54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49" name="Google Shape;149;p20"/>
          <p:cNvSpPr txBox="1"/>
          <p:nvPr>
            <p:ph idx="5" type="body"/>
          </p:nvPr>
        </p:nvSpPr>
        <p:spPr>
          <a:xfrm>
            <a:off x="6095723" y="2832891"/>
            <a:ext cx="1307700" cy="54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50" name="Google Shape;150;p20"/>
          <p:cNvSpPr txBox="1"/>
          <p:nvPr>
            <p:ph idx="6" type="body"/>
          </p:nvPr>
        </p:nvSpPr>
        <p:spPr>
          <a:xfrm>
            <a:off x="7549150" y="2832891"/>
            <a:ext cx="1307700" cy="54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●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○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 Medium"/>
              <a:buChar char="■"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51" name="Google Shape;151;p20"/>
          <p:cNvSpPr txBox="1"/>
          <p:nvPr>
            <p:ph idx="7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52" name="Google Shape;152;p20"/>
          <p:cNvSpPr txBox="1"/>
          <p:nvPr>
            <p:ph idx="8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53" name="Google Shape;153;p20"/>
          <p:cNvSpPr/>
          <p:nvPr>
            <p:ph idx="9" type="pic"/>
          </p:nvPr>
        </p:nvSpPr>
        <p:spPr>
          <a:xfrm>
            <a:off x="282017" y="1446074"/>
            <a:ext cx="1307700" cy="1307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54" name="Google Shape;154;p20"/>
          <p:cNvSpPr/>
          <p:nvPr>
            <p:ph idx="13" type="pic"/>
          </p:nvPr>
        </p:nvSpPr>
        <p:spPr>
          <a:xfrm>
            <a:off x="1735443" y="1446074"/>
            <a:ext cx="1307700" cy="1307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55" name="Google Shape;155;p20"/>
          <p:cNvSpPr/>
          <p:nvPr>
            <p:ph idx="14" type="pic"/>
          </p:nvPr>
        </p:nvSpPr>
        <p:spPr>
          <a:xfrm>
            <a:off x="3188870" y="1446074"/>
            <a:ext cx="1307700" cy="1307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56" name="Google Shape;156;p20"/>
          <p:cNvSpPr/>
          <p:nvPr>
            <p:ph idx="15" type="pic"/>
          </p:nvPr>
        </p:nvSpPr>
        <p:spPr>
          <a:xfrm>
            <a:off x="4642297" y="1446074"/>
            <a:ext cx="1307700" cy="1307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57" name="Google Shape;157;p20"/>
          <p:cNvSpPr/>
          <p:nvPr>
            <p:ph idx="16" type="pic"/>
          </p:nvPr>
        </p:nvSpPr>
        <p:spPr>
          <a:xfrm>
            <a:off x="6095723" y="1446074"/>
            <a:ext cx="1307700" cy="1307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58" name="Google Shape;158;p20"/>
          <p:cNvSpPr/>
          <p:nvPr>
            <p:ph idx="17" type="pic"/>
          </p:nvPr>
        </p:nvSpPr>
        <p:spPr>
          <a:xfrm>
            <a:off x="7549150" y="1446074"/>
            <a:ext cx="1307700" cy="1307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59" name="Google Shape;159;p20"/>
          <p:cNvSpPr txBox="1"/>
          <p:nvPr>
            <p:ph idx="18" type="body"/>
          </p:nvPr>
        </p:nvSpPr>
        <p:spPr>
          <a:xfrm>
            <a:off x="279292" y="3564958"/>
            <a:ext cx="1307700" cy="108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9pPr>
          </a:lstStyle>
          <a:p/>
        </p:txBody>
      </p:sp>
      <p:sp>
        <p:nvSpPr>
          <p:cNvPr id="160" name="Google Shape;160;p20"/>
          <p:cNvSpPr txBox="1"/>
          <p:nvPr>
            <p:ph idx="19" type="body"/>
          </p:nvPr>
        </p:nvSpPr>
        <p:spPr>
          <a:xfrm>
            <a:off x="1732718" y="3564958"/>
            <a:ext cx="1307700" cy="108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9pPr>
          </a:lstStyle>
          <a:p/>
        </p:txBody>
      </p:sp>
      <p:sp>
        <p:nvSpPr>
          <p:cNvPr id="161" name="Google Shape;161;p20"/>
          <p:cNvSpPr txBox="1"/>
          <p:nvPr>
            <p:ph idx="20" type="body"/>
          </p:nvPr>
        </p:nvSpPr>
        <p:spPr>
          <a:xfrm>
            <a:off x="3186145" y="3564958"/>
            <a:ext cx="1307700" cy="108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9pPr>
          </a:lstStyle>
          <a:p/>
        </p:txBody>
      </p:sp>
      <p:sp>
        <p:nvSpPr>
          <p:cNvPr id="162" name="Google Shape;162;p20"/>
          <p:cNvSpPr txBox="1"/>
          <p:nvPr>
            <p:ph idx="21" type="body"/>
          </p:nvPr>
        </p:nvSpPr>
        <p:spPr>
          <a:xfrm>
            <a:off x="4639572" y="3564958"/>
            <a:ext cx="1307700" cy="108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9pPr>
          </a:lstStyle>
          <a:p/>
        </p:txBody>
      </p:sp>
      <p:sp>
        <p:nvSpPr>
          <p:cNvPr id="163" name="Google Shape;163;p20"/>
          <p:cNvSpPr txBox="1"/>
          <p:nvPr>
            <p:ph idx="22" type="body"/>
          </p:nvPr>
        </p:nvSpPr>
        <p:spPr>
          <a:xfrm>
            <a:off x="6092998" y="3564958"/>
            <a:ext cx="1307700" cy="108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9pPr>
          </a:lstStyle>
          <a:p/>
        </p:txBody>
      </p:sp>
      <p:sp>
        <p:nvSpPr>
          <p:cNvPr id="164" name="Google Shape;164;p20"/>
          <p:cNvSpPr txBox="1"/>
          <p:nvPr>
            <p:ph idx="23" type="body"/>
          </p:nvPr>
        </p:nvSpPr>
        <p:spPr>
          <a:xfrm>
            <a:off x="7546425" y="3564958"/>
            <a:ext cx="1307700" cy="108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statement 1">
  <p:cSld name="CUSTOM_4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"/>
          <p:cNvSpPr txBox="1"/>
          <p:nvPr>
            <p:ph idx="1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67" name="Google Shape;167;p21"/>
          <p:cNvSpPr txBox="1"/>
          <p:nvPr>
            <p:ph idx="2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68" name="Google Shape;168;p21"/>
          <p:cNvSpPr txBox="1"/>
          <p:nvPr>
            <p:ph idx="3" type="body"/>
          </p:nvPr>
        </p:nvSpPr>
        <p:spPr>
          <a:xfrm>
            <a:off x="360300" y="2181900"/>
            <a:ext cx="8496600" cy="2486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indent="-228600" lvl="1" marL="91440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indent="-228600" lvl="2" marL="137160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indent="-228600" lvl="3" marL="182880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indent="-228600" lvl="4" marL="228600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indent="-228600" lvl="5" marL="274320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indent="-228600" lvl="6" marL="320040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indent="-228600" lvl="7" marL="365760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indent="-228600" lvl="8" marL="411480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sp>
        <p:nvSpPr>
          <p:cNvPr id="169" name="Google Shape;169;p21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ALT 1">
  <p:cSld name="BLANK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 txBox="1"/>
          <p:nvPr>
            <p:ph type="title"/>
          </p:nvPr>
        </p:nvSpPr>
        <p:spPr>
          <a:xfrm>
            <a:off x="284700" y="474750"/>
            <a:ext cx="4227300" cy="9654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72" name="Google Shape;172;p22"/>
          <p:cNvSpPr/>
          <p:nvPr>
            <p:ph idx="2" type="pic"/>
          </p:nvPr>
        </p:nvSpPr>
        <p:spPr>
          <a:xfrm>
            <a:off x="4629600" y="474750"/>
            <a:ext cx="4227300" cy="4194000"/>
          </a:xfrm>
          <a:prstGeom prst="roundRect">
            <a:avLst>
              <a:gd fmla="val 5294" name="adj"/>
            </a:avLst>
          </a:prstGeom>
          <a:noFill/>
          <a:ln>
            <a:noFill/>
          </a:ln>
        </p:spPr>
      </p:sp>
      <p:sp>
        <p:nvSpPr>
          <p:cNvPr id="173" name="Google Shape;173;p22"/>
          <p:cNvSpPr txBox="1"/>
          <p:nvPr>
            <p:ph idx="1" type="body"/>
          </p:nvPr>
        </p:nvSpPr>
        <p:spPr>
          <a:xfrm>
            <a:off x="284700" y="3065325"/>
            <a:ext cx="2772600" cy="1603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200"/>
              <a:buChar char="■"/>
              <a:defRPr sz="1200"/>
            </a:lvl9pPr>
          </a:lstStyle>
          <a:p/>
        </p:txBody>
      </p:sp>
      <p:sp>
        <p:nvSpPr>
          <p:cNvPr id="174" name="Google Shape;174;p22"/>
          <p:cNvSpPr txBox="1"/>
          <p:nvPr>
            <p:ph idx="3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75" name="Google Shape;175;p22"/>
          <p:cNvSpPr txBox="1"/>
          <p:nvPr>
            <p:ph idx="4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76" name="Google Shape;176;p22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ALT 2">
  <p:cSld name="BLANK_1_1_1_2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/>
          <p:nvPr>
            <p:ph idx="2" type="pic"/>
          </p:nvPr>
        </p:nvSpPr>
        <p:spPr>
          <a:xfrm>
            <a:off x="4629600" y="474750"/>
            <a:ext cx="4227300" cy="4194000"/>
          </a:xfrm>
          <a:prstGeom prst="roundRect">
            <a:avLst>
              <a:gd fmla="val 10510" name="adj"/>
            </a:avLst>
          </a:prstGeom>
          <a:noFill/>
          <a:ln>
            <a:noFill/>
          </a:ln>
        </p:spPr>
      </p:sp>
      <p:sp>
        <p:nvSpPr>
          <p:cNvPr id="179" name="Google Shape;179;p23"/>
          <p:cNvSpPr txBox="1"/>
          <p:nvPr>
            <p:ph idx="1" type="body"/>
          </p:nvPr>
        </p:nvSpPr>
        <p:spPr>
          <a:xfrm>
            <a:off x="284700" y="1440225"/>
            <a:ext cx="2772600" cy="160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80" name="Google Shape;180;p23"/>
          <p:cNvSpPr txBox="1"/>
          <p:nvPr>
            <p:ph idx="3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81" name="Google Shape;181;p23"/>
          <p:cNvSpPr txBox="1"/>
          <p:nvPr>
            <p:ph idx="4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82" name="Google Shape;182;p23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3" name="Google Shape;183;p23"/>
          <p:cNvSpPr txBox="1"/>
          <p:nvPr>
            <p:ph type="title"/>
          </p:nvPr>
        </p:nvSpPr>
        <p:spPr>
          <a:xfrm>
            <a:off x="284700" y="474750"/>
            <a:ext cx="5673600" cy="49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ALT 3">
  <p:cSld name="BLANK_1_1_1_2_3_1_1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/>
          <p:nvPr>
            <p:ph idx="2" type="pic"/>
          </p:nvPr>
        </p:nvSpPr>
        <p:spPr>
          <a:xfrm>
            <a:off x="4629600" y="474750"/>
            <a:ext cx="4227300" cy="4194000"/>
          </a:xfrm>
          <a:prstGeom prst="roundRect">
            <a:avLst>
              <a:gd fmla="val 10640" name="adj"/>
            </a:avLst>
          </a:prstGeom>
          <a:noFill/>
          <a:ln>
            <a:noFill/>
          </a:ln>
        </p:spPr>
      </p:sp>
      <p:sp>
        <p:nvSpPr>
          <p:cNvPr id="186" name="Google Shape;186;p24"/>
          <p:cNvSpPr txBox="1"/>
          <p:nvPr>
            <p:ph idx="1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87" name="Google Shape;187;p24"/>
          <p:cNvSpPr txBox="1"/>
          <p:nvPr>
            <p:ph idx="3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88" name="Google Shape;188;p24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9" name="Google Shape;189;p24"/>
          <p:cNvSpPr txBox="1"/>
          <p:nvPr>
            <p:ph type="title"/>
          </p:nvPr>
        </p:nvSpPr>
        <p:spPr>
          <a:xfrm>
            <a:off x="284700" y="474750"/>
            <a:ext cx="5673600" cy="49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190" name="Google Shape;190;p24"/>
          <p:cNvSpPr txBox="1"/>
          <p:nvPr>
            <p:ph idx="4" type="body"/>
          </p:nvPr>
        </p:nvSpPr>
        <p:spPr>
          <a:xfrm>
            <a:off x="284700" y="1440225"/>
            <a:ext cx="2772600" cy="160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ALT 4">
  <p:cSld name="BLANK_1_1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5"/>
          <p:cNvSpPr/>
          <p:nvPr/>
        </p:nvSpPr>
        <p:spPr>
          <a:xfrm>
            <a:off x="284700" y="2630400"/>
            <a:ext cx="8572200" cy="20382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193" name="Google Shape;193;p25"/>
          <p:cNvSpPr/>
          <p:nvPr/>
        </p:nvSpPr>
        <p:spPr>
          <a:xfrm>
            <a:off x="463993" y="2779498"/>
            <a:ext cx="1783200" cy="1783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194" name="Google Shape;194;p25"/>
          <p:cNvSpPr/>
          <p:nvPr>
            <p:ph idx="2" type="pic"/>
          </p:nvPr>
        </p:nvSpPr>
        <p:spPr>
          <a:xfrm>
            <a:off x="446675" y="2758375"/>
            <a:ext cx="1783200" cy="1783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5" name="Google Shape;195;p25"/>
          <p:cNvSpPr txBox="1"/>
          <p:nvPr>
            <p:ph idx="1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"/>
              <a:buNone/>
              <a:defRPr sz="1000"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"/>
              <a:buNone/>
              <a:defRPr sz="1000"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"/>
              <a:buNone/>
              <a:defRPr sz="1000"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"/>
              <a:buNone/>
              <a:defRPr sz="1000"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"/>
              <a:buNone/>
              <a:defRPr sz="1000"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"/>
              <a:buNone/>
              <a:defRPr sz="1000"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"/>
              <a:buNone/>
              <a:defRPr sz="1000"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"/>
              <a:buNone/>
              <a:defRPr sz="1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96" name="Google Shape;196;p25"/>
          <p:cNvSpPr txBox="1"/>
          <p:nvPr>
            <p:ph idx="3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"/>
              <a:buNone/>
              <a:defRPr sz="1000">
                <a:solidFill>
                  <a:schemeClr val="accent5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"/>
              <a:buNone/>
              <a:defRPr sz="1000">
                <a:solidFill>
                  <a:schemeClr val="accent5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"/>
              <a:buNone/>
              <a:defRPr sz="1000">
                <a:solidFill>
                  <a:schemeClr val="accent5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"/>
              <a:buNone/>
              <a:defRPr sz="1000">
                <a:solidFill>
                  <a:schemeClr val="accent5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"/>
              <a:buNone/>
              <a:defRPr sz="1000">
                <a:solidFill>
                  <a:schemeClr val="accent5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"/>
              <a:buNone/>
              <a:defRPr sz="1000">
                <a:solidFill>
                  <a:schemeClr val="accent5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"/>
              <a:buNone/>
              <a:defRPr sz="1000">
                <a:solidFill>
                  <a:schemeClr val="accent5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"/>
              <a:buNone/>
              <a:defRPr sz="1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97" name="Google Shape;197;p25"/>
          <p:cNvSpPr txBox="1"/>
          <p:nvPr>
            <p:ph type="title"/>
          </p:nvPr>
        </p:nvSpPr>
        <p:spPr>
          <a:xfrm>
            <a:off x="284700" y="474750"/>
            <a:ext cx="4227300" cy="4986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/>
        </p:txBody>
      </p:sp>
      <p:sp>
        <p:nvSpPr>
          <p:cNvPr id="198" name="Google Shape;198;p25"/>
          <p:cNvSpPr txBox="1"/>
          <p:nvPr>
            <p:ph idx="4" type="body"/>
          </p:nvPr>
        </p:nvSpPr>
        <p:spPr>
          <a:xfrm>
            <a:off x="284700" y="1208750"/>
            <a:ext cx="4227300" cy="90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9" name="Google Shape;199;p25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" name="Google Shape;200;p25"/>
          <p:cNvSpPr txBox="1"/>
          <p:nvPr>
            <p:ph idx="5" type="title"/>
          </p:nvPr>
        </p:nvSpPr>
        <p:spPr>
          <a:xfrm>
            <a:off x="2457150" y="3051277"/>
            <a:ext cx="4227300" cy="498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locks- two ideas">
  <p:cSld name="CUSTOM_5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"/>
          <p:cNvSpPr txBox="1"/>
          <p:nvPr>
            <p:ph idx="1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03" name="Google Shape;203;p26"/>
          <p:cNvSpPr txBox="1"/>
          <p:nvPr>
            <p:ph idx="2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04" name="Google Shape;204;p26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elements">
  <p:cSld name="CUSTOM_6">
    <p:bg>
      <p:bgPr>
        <a:solidFill>
          <a:schemeClr val="dk2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/>
          <p:nvPr>
            <p:ph idx="1" type="body"/>
          </p:nvPr>
        </p:nvSpPr>
        <p:spPr>
          <a:xfrm>
            <a:off x="284700" y="2630400"/>
            <a:ext cx="2055000" cy="2038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Char char="■"/>
              <a:defRPr/>
            </a:lvl9pPr>
          </a:lstStyle>
          <a:p/>
        </p:txBody>
      </p:sp>
      <p:sp>
        <p:nvSpPr>
          <p:cNvPr id="207" name="Google Shape;207;p27"/>
          <p:cNvSpPr/>
          <p:nvPr>
            <p:ph idx="2" type="pic"/>
          </p:nvPr>
        </p:nvSpPr>
        <p:spPr>
          <a:xfrm>
            <a:off x="4629600" y="2630549"/>
            <a:ext cx="4227300" cy="2038200"/>
          </a:xfrm>
          <a:prstGeom prst="roundRect">
            <a:avLst>
              <a:gd fmla="val 9982" name="adj"/>
            </a:avLst>
          </a:prstGeom>
          <a:noFill/>
          <a:ln>
            <a:noFill/>
          </a:ln>
        </p:spPr>
      </p:sp>
      <p:sp>
        <p:nvSpPr>
          <p:cNvPr id="208" name="Google Shape;208;p27"/>
          <p:cNvSpPr txBox="1"/>
          <p:nvPr>
            <p:ph idx="3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09" name="Google Shape;209;p27"/>
          <p:cNvSpPr txBox="1"/>
          <p:nvPr>
            <p:ph idx="4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10" name="Google Shape;210;p27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rious boxes">
  <p:cSld name="CUSTOM_6_1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/>
          <p:nvPr>
            <p:ph idx="2" type="pic"/>
          </p:nvPr>
        </p:nvSpPr>
        <p:spPr>
          <a:xfrm>
            <a:off x="4630975" y="1365900"/>
            <a:ext cx="2055000" cy="3302700"/>
          </a:xfrm>
          <a:prstGeom prst="roundRect">
            <a:avLst>
              <a:gd fmla="val 11973" name="adj"/>
            </a:avLst>
          </a:prstGeom>
          <a:noFill/>
          <a:ln>
            <a:noFill/>
          </a:ln>
        </p:spPr>
      </p:sp>
      <p:sp>
        <p:nvSpPr>
          <p:cNvPr id="213" name="Google Shape;213;p28"/>
          <p:cNvSpPr txBox="1"/>
          <p:nvPr>
            <p:ph idx="1" type="body"/>
          </p:nvPr>
        </p:nvSpPr>
        <p:spPr>
          <a:xfrm>
            <a:off x="417625" y="2720125"/>
            <a:ext cx="3754500" cy="48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-2286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-2286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-2286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-2286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-2286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-2286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-2286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-2286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14" name="Google Shape;214;p28"/>
          <p:cNvSpPr txBox="1"/>
          <p:nvPr>
            <p:ph idx="3" type="body"/>
          </p:nvPr>
        </p:nvSpPr>
        <p:spPr>
          <a:xfrm>
            <a:off x="417625" y="3990775"/>
            <a:ext cx="1875600" cy="54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None/>
              <a:defRPr i="1"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None/>
              <a:defRPr i="1"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None/>
              <a:defRPr i="1"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None/>
              <a:defRPr i="1"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None/>
              <a:defRPr i="1"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None/>
              <a:defRPr i="1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None/>
              <a:defRPr i="1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None/>
              <a:defRPr i="1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None/>
              <a:defRPr i="1"/>
            </a:lvl9pPr>
          </a:lstStyle>
          <a:p/>
        </p:txBody>
      </p:sp>
      <p:sp>
        <p:nvSpPr>
          <p:cNvPr id="215" name="Google Shape;215;p28"/>
          <p:cNvSpPr txBox="1"/>
          <p:nvPr>
            <p:ph idx="4" type="body"/>
          </p:nvPr>
        </p:nvSpPr>
        <p:spPr>
          <a:xfrm>
            <a:off x="2457075" y="4311325"/>
            <a:ext cx="2053500" cy="354300"/>
          </a:xfrm>
          <a:prstGeom prst="rect">
            <a:avLst/>
          </a:prstGeom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-2286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-2286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-2286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-2286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-2286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-2286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-2286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-2286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16" name="Google Shape;216;p28"/>
          <p:cNvSpPr txBox="1"/>
          <p:nvPr>
            <p:ph idx="5" type="body"/>
          </p:nvPr>
        </p:nvSpPr>
        <p:spPr>
          <a:xfrm>
            <a:off x="6801300" y="2498700"/>
            <a:ext cx="2055000" cy="1204500"/>
          </a:xfrm>
          <a:prstGeom prst="rect">
            <a:avLst/>
          </a:prstGeom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-2286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-2286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-2286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-2286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-2286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-2286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-2286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17" name="Google Shape;217;p28"/>
          <p:cNvSpPr txBox="1"/>
          <p:nvPr>
            <p:ph type="title"/>
          </p:nvPr>
        </p:nvSpPr>
        <p:spPr>
          <a:xfrm>
            <a:off x="288350" y="1365975"/>
            <a:ext cx="4227300" cy="1156500"/>
          </a:xfrm>
          <a:prstGeom prst="rect">
            <a:avLst/>
          </a:prstGeom>
        </p:spPr>
        <p:txBody>
          <a:bodyPr anchorCtr="0" anchor="t" bIns="0" lIns="182875" spcFirstLastPara="1" rIns="182875" wrap="square" tIns="182875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18" name="Google Shape;218;p28"/>
          <p:cNvSpPr txBox="1"/>
          <p:nvPr>
            <p:ph idx="6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19" name="Google Shape;219;p28"/>
          <p:cNvSpPr txBox="1"/>
          <p:nvPr>
            <p:ph idx="7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20" name="Google Shape;220;p28"/>
          <p:cNvSpPr txBox="1"/>
          <p:nvPr>
            <p:ph idx="8" type="subTitle"/>
          </p:nvPr>
        </p:nvSpPr>
        <p:spPr>
          <a:xfrm>
            <a:off x="2454063" y="3535641"/>
            <a:ext cx="2051400" cy="422700"/>
          </a:xfrm>
          <a:prstGeom prst="rect">
            <a:avLst/>
          </a:prstGeom>
        </p:spPr>
        <p:txBody>
          <a:bodyPr anchorCtr="0" anchor="t" bIns="91425" lIns="182875" spcFirstLastPara="1" rIns="91425" wrap="square" tIns="1828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Instrument Sans SemiBold"/>
              <a:buNone/>
              <a:defRPr sz="2400"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221" name="Google Shape;221;p28"/>
          <p:cNvSpPr txBox="1"/>
          <p:nvPr>
            <p:ph idx="9" type="subTitle"/>
          </p:nvPr>
        </p:nvSpPr>
        <p:spPr>
          <a:xfrm>
            <a:off x="6801300" y="1957926"/>
            <a:ext cx="2051400" cy="452700"/>
          </a:xfrm>
          <a:prstGeom prst="rect">
            <a:avLst/>
          </a:prstGeom>
        </p:spPr>
        <p:txBody>
          <a:bodyPr anchorCtr="0" anchor="t" bIns="0" lIns="182875" spcFirstLastPara="1" rIns="182875" wrap="square" tIns="1828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222" name="Google Shape;222;p28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589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 ALT 3">
  <p:cSld name="BLANK_1_1_1_1_1_1_1_1_1_1_1_1_1_1_3_1_1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/>
          <p:nvPr>
            <p:ph idx="2" type="pic"/>
          </p:nvPr>
        </p:nvSpPr>
        <p:spPr>
          <a:xfrm>
            <a:off x="6802025" y="1372800"/>
            <a:ext cx="2058600" cy="3296700"/>
          </a:xfrm>
          <a:prstGeom prst="roundRect">
            <a:avLst>
              <a:gd fmla="val 11530" name="adj"/>
            </a:avLst>
          </a:prstGeom>
          <a:noFill/>
          <a:ln>
            <a:noFill/>
          </a:ln>
        </p:spPr>
      </p:sp>
      <p:sp>
        <p:nvSpPr>
          <p:cNvPr id="225" name="Google Shape;225;p29"/>
          <p:cNvSpPr txBox="1"/>
          <p:nvPr>
            <p:ph idx="1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26" name="Google Shape;226;p29"/>
          <p:cNvSpPr txBox="1"/>
          <p:nvPr>
            <p:ph idx="3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27" name="Google Shape;227;p29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8" name="Google Shape;228;p29"/>
          <p:cNvSpPr txBox="1"/>
          <p:nvPr>
            <p:ph type="title"/>
          </p:nvPr>
        </p:nvSpPr>
        <p:spPr>
          <a:xfrm>
            <a:off x="284700" y="474750"/>
            <a:ext cx="5673600" cy="49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29" name="Google Shape;229;p29"/>
          <p:cNvSpPr txBox="1"/>
          <p:nvPr>
            <p:ph idx="4" type="body"/>
          </p:nvPr>
        </p:nvSpPr>
        <p:spPr>
          <a:xfrm>
            <a:off x="284700" y="2792774"/>
            <a:ext cx="2053500" cy="1569900"/>
          </a:xfrm>
          <a:prstGeom prst="rect">
            <a:avLst/>
          </a:prstGeom>
        </p:spPr>
        <p:txBody>
          <a:bodyPr anchorCtr="0" anchor="t" bIns="0" lIns="182875" spcFirstLastPara="1" rIns="18287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■"/>
              <a:defRPr/>
            </a:lvl9pPr>
          </a:lstStyle>
          <a:p/>
        </p:txBody>
      </p:sp>
      <p:sp>
        <p:nvSpPr>
          <p:cNvPr id="230" name="Google Shape;230;p29"/>
          <p:cNvSpPr txBox="1"/>
          <p:nvPr>
            <p:ph idx="5" type="title"/>
          </p:nvPr>
        </p:nvSpPr>
        <p:spPr>
          <a:xfrm>
            <a:off x="284700" y="2053175"/>
            <a:ext cx="2058600" cy="4986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31" name="Google Shape;231;p29"/>
          <p:cNvSpPr txBox="1"/>
          <p:nvPr>
            <p:ph idx="6" type="title"/>
          </p:nvPr>
        </p:nvSpPr>
        <p:spPr>
          <a:xfrm>
            <a:off x="284700" y="1557525"/>
            <a:ext cx="1068000" cy="440700"/>
          </a:xfrm>
          <a:prstGeom prst="rect">
            <a:avLst/>
          </a:prstGeom>
          <a:noFill/>
        </p:spPr>
        <p:txBody>
          <a:bodyPr anchorCtr="0" anchor="t" bIns="0" lIns="182875" spcFirstLastPara="1" rIns="18287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32" name="Google Shape;232;p29"/>
          <p:cNvSpPr txBox="1"/>
          <p:nvPr>
            <p:ph idx="7" type="body"/>
          </p:nvPr>
        </p:nvSpPr>
        <p:spPr>
          <a:xfrm>
            <a:off x="2457088" y="2792774"/>
            <a:ext cx="2053500" cy="1569900"/>
          </a:xfrm>
          <a:prstGeom prst="rect">
            <a:avLst/>
          </a:prstGeom>
        </p:spPr>
        <p:txBody>
          <a:bodyPr anchorCtr="0" anchor="t" bIns="0" lIns="182875" spcFirstLastPara="1" rIns="182875" wrap="square" tIns="0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9pPr>
          </a:lstStyle>
          <a:p/>
        </p:txBody>
      </p:sp>
      <p:sp>
        <p:nvSpPr>
          <p:cNvPr id="233" name="Google Shape;233;p29"/>
          <p:cNvSpPr txBox="1"/>
          <p:nvPr>
            <p:ph idx="8" type="title"/>
          </p:nvPr>
        </p:nvSpPr>
        <p:spPr>
          <a:xfrm>
            <a:off x="2457088" y="2053175"/>
            <a:ext cx="2058600" cy="4986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34" name="Google Shape;234;p29"/>
          <p:cNvSpPr txBox="1"/>
          <p:nvPr>
            <p:ph idx="9" type="title"/>
          </p:nvPr>
        </p:nvSpPr>
        <p:spPr>
          <a:xfrm>
            <a:off x="2457088" y="1557525"/>
            <a:ext cx="1068000" cy="440700"/>
          </a:xfrm>
          <a:prstGeom prst="rect">
            <a:avLst/>
          </a:prstGeom>
          <a:noFill/>
        </p:spPr>
        <p:txBody>
          <a:bodyPr anchorCtr="0" anchor="t" bIns="0" lIns="182875" spcFirstLastPara="1" rIns="18287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35" name="Google Shape;235;p29"/>
          <p:cNvSpPr txBox="1"/>
          <p:nvPr>
            <p:ph idx="13" type="body"/>
          </p:nvPr>
        </p:nvSpPr>
        <p:spPr>
          <a:xfrm>
            <a:off x="4629475" y="2792774"/>
            <a:ext cx="2053500" cy="1569900"/>
          </a:xfrm>
          <a:prstGeom prst="rect">
            <a:avLst/>
          </a:prstGeom>
        </p:spPr>
        <p:txBody>
          <a:bodyPr anchorCtr="0" anchor="t" bIns="0" lIns="182875" spcFirstLastPara="1" rIns="182875" wrap="square" tIns="0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9pPr>
          </a:lstStyle>
          <a:p/>
        </p:txBody>
      </p:sp>
      <p:sp>
        <p:nvSpPr>
          <p:cNvPr id="236" name="Google Shape;236;p29"/>
          <p:cNvSpPr txBox="1"/>
          <p:nvPr>
            <p:ph idx="14" type="title"/>
          </p:nvPr>
        </p:nvSpPr>
        <p:spPr>
          <a:xfrm>
            <a:off x="4629475" y="2053175"/>
            <a:ext cx="2058600" cy="4986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37" name="Google Shape;237;p29"/>
          <p:cNvSpPr txBox="1"/>
          <p:nvPr>
            <p:ph idx="15" type="title"/>
          </p:nvPr>
        </p:nvSpPr>
        <p:spPr>
          <a:xfrm>
            <a:off x="4629475" y="1557525"/>
            <a:ext cx="1068000" cy="440700"/>
          </a:xfrm>
          <a:prstGeom prst="rect">
            <a:avLst/>
          </a:prstGeom>
          <a:noFill/>
        </p:spPr>
        <p:txBody>
          <a:bodyPr anchorCtr="0" anchor="t" bIns="0" lIns="182875" spcFirstLastPara="1" rIns="18287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1">
  <p:cSld name="BLANK_1_1_1_1_2_2_3">
    <p:bg>
      <p:bgPr>
        <a:solidFill>
          <a:schemeClr val="lt2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/>
          <p:nvPr>
            <p:ph idx="1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40" name="Google Shape;240;p30"/>
          <p:cNvSpPr txBox="1"/>
          <p:nvPr>
            <p:ph idx="2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41" name="Google Shape;241;p30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2" name="Google Shape;242;p30"/>
          <p:cNvSpPr txBox="1"/>
          <p:nvPr>
            <p:ph idx="3" type="subTitle"/>
          </p:nvPr>
        </p:nvSpPr>
        <p:spPr>
          <a:xfrm>
            <a:off x="385925" y="1306050"/>
            <a:ext cx="1617900" cy="129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43" name="Google Shape;243;p30"/>
          <p:cNvSpPr txBox="1"/>
          <p:nvPr>
            <p:ph idx="4" type="subTitle"/>
          </p:nvPr>
        </p:nvSpPr>
        <p:spPr>
          <a:xfrm>
            <a:off x="2650250" y="1306050"/>
            <a:ext cx="1617900" cy="129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44" name="Google Shape;244;p30"/>
          <p:cNvSpPr txBox="1"/>
          <p:nvPr>
            <p:ph idx="5" type="subTitle"/>
          </p:nvPr>
        </p:nvSpPr>
        <p:spPr>
          <a:xfrm>
            <a:off x="4721750" y="1306050"/>
            <a:ext cx="1617900" cy="129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45" name="Google Shape;245;p30"/>
          <p:cNvSpPr txBox="1"/>
          <p:nvPr>
            <p:ph idx="6" type="subTitle"/>
          </p:nvPr>
        </p:nvSpPr>
        <p:spPr>
          <a:xfrm>
            <a:off x="6986075" y="1306050"/>
            <a:ext cx="1617900" cy="129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46" name="Google Shape;246;p30"/>
          <p:cNvSpPr txBox="1"/>
          <p:nvPr>
            <p:ph idx="7" type="body"/>
          </p:nvPr>
        </p:nvSpPr>
        <p:spPr>
          <a:xfrm>
            <a:off x="284700" y="4170025"/>
            <a:ext cx="2772600" cy="695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/>
            </a:lvl9pPr>
          </a:lstStyle>
          <a:p/>
        </p:txBody>
      </p:sp>
      <p:sp>
        <p:nvSpPr>
          <p:cNvPr id="247" name="Google Shape;247;p30"/>
          <p:cNvSpPr txBox="1"/>
          <p:nvPr>
            <p:ph idx="8" type="subTitle"/>
          </p:nvPr>
        </p:nvSpPr>
        <p:spPr>
          <a:xfrm>
            <a:off x="284700" y="3693600"/>
            <a:ext cx="27726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48" name="Google Shape;248;p30"/>
          <p:cNvSpPr txBox="1"/>
          <p:nvPr>
            <p:ph idx="9" type="subTitle"/>
          </p:nvPr>
        </p:nvSpPr>
        <p:spPr>
          <a:xfrm>
            <a:off x="284700" y="3880329"/>
            <a:ext cx="27726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i="1"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49" name="Google Shape;249;p30"/>
          <p:cNvSpPr txBox="1"/>
          <p:nvPr>
            <p:ph idx="13" type="body"/>
          </p:nvPr>
        </p:nvSpPr>
        <p:spPr>
          <a:xfrm>
            <a:off x="3185700" y="4170025"/>
            <a:ext cx="2772600" cy="695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79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●"/>
              <a:defRPr sz="800"/>
            </a:lvl1pPr>
            <a:lvl2pPr indent="-2794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○"/>
              <a:defRPr sz="800"/>
            </a:lvl2pPr>
            <a:lvl3pPr indent="-2794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■"/>
              <a:defRPr sz="800"/>
            </a:lvl3pPr>
            <a:lvl4pPr indent="-279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●"/>
              <a:defRPr sz="800"/>
            </a:lvl4pPr>
            <a:lvl5pPr indent="-2794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○"/>
              <a:defRPr sz="800"/>
            </a:lvl5pPr>
            <a:lvl6pPr indent="-2794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■"/>
              <a:defRPr sz="800"/>
            </a:lvl6pPr>
            <a:lvl7pPr indent="-2794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●"/>
              <a:defRPr sz="800"/>
            </a:lvl7pPr>
            <a:lvl8pPr indent="-2794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○"/>
              <a:defRPr sz="800"/>
            </a:lvl8pPr>
            <a:lvl9pPr indent="-2794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■"/>
              <a:defRPr sz="800"/>
            </a:lvl9pPr>
          </a:lstStyle>
          <a:p/>
        </p:txBody>
      </p:sp>
      <p:sp>
        <p:nvSpPr>
          <p:cNvPr id="250" name="Google Shape;250;p30"/>
          <p:cNvSpPr txBox="1"/>
          <p:nvPr>
            <p:ph idx="14" type="subTitle"/>
          </p:nvPr>
        </p:nvSpPr>
        <p:spPr>
          <a:xfrm>
            <a:off x="3185700" y="3693600"/>
            <a:ext cx="27726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51" name="Google Shape;251;p30"/>
          <p:cNvSpPr txBox="1"/>
          <p:nvPr>
            <p:ph idx="15" type="subTitle"/>
          </p:nvPr>
        </p:nvSpPr>
        <p:spPr>
          <a:xfrm>
            <a:off x="3185700" y="3880329"/>
            <a:ext cx="27726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i="1"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52" name="Google Shape;252;p30"/>
          <p:cNvSpPr txBox="1"/>
          <p:nvPr>
            <p:ph idx="16" type="body"/>
          </p:nvPr>
        </p:nvSpPr>
        <p:spPr>
          <a:xfrm>
            <a:off x="6086700" y="4170025"/>
            <a:ext cx="2772600" cy="695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79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●"/>
              <a:defRPr sz="800"/>
            </a:lvl1pPr>
            <a:lvl2pPr indent="-2794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○"/>
              <a:defRPr sz="800"/>
            </a:lvl2pPr>
            <a:lvl3pPr indent="-2794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■"/>
              <a:defRPr sz="800"/>
            </a:lvl3pPr>
            <a:lvl4pPr indent="-279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●"/>
              <a:defRPr sz="800"/>
            </a:lvl4pPr>
            <a:lvl5pPr indent="-2794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○"/>
              <a:defRPr sz="800"/>
            </a:lvl5pPr>
            <a:lvl6pPr indent="-2794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■"/>
              <a:defRPr sz="800"/>
            </a:lvl6pPr>
            <a:lvl7pPr indent="-2794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●"/>
              <a:defRPr sz="800"/>
            </a:lvl7pPr>
            <a:lvl8pPr indent="-2794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○"/>
              <a:defRPr sz="800"/>
            </a:lvl8pPr>
            <a:lvl9pPr indent="-2794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■"/>
              <a:defRPr sz="800"/>
            </a:lvl9pPr>
          </a:lstStyle>
          <a:p/>
        </p:txBody>
      </p:sp>
      <p:sp>
        <p:nvSpPr>
          <p:cNvPr id="253" name="Google Shape;253;p30"/>
          <p:cNvSpPr txBox="1"/>
          <p:nvPr>
            <p:ph idx="17" type="subTitle"/>
          </p:nvPr>
        </p:nvSpPr>
        <p:spPr>
          <a:xfrm>
            <a:off x="6086700" y="3693600"/>
            <a:ext cx="27726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54" name="Google Shape;254;p30"/>
          <p:cNvSpPr txBox="1"/>
          <p:nvPr>
            <p:ph idx="18" type="subTitle"/>
          </p:nvPr>
        </p:nvSpPr>
        <p:spPr>
          <a:xfrm>
            <a:off x="6086700" y="3880329"/>
            <a:ext cx="27726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i="1"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55" name="Google Shape;255;p30"/>
          <p:cNvSpPr txBox="1"/>
          <p:nvPr>
            <p:ph type="title"/>
          </p:nvPr>
        </p:nvSpPr>
        <p:spPr>
          <a:xfrm>
            <a:off x="284700" y="474750"/>
            <a:ext cx="5673600" cy="49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2">
  <p:cSld name="BLANK_1_1_1_1_2_2_3_1">
    <p:bg>
      <p:bgPr>
        <a:solidFill>
          <a:schemeClr val="lt2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1"/>
          <p:cNvSpPr txBox="1"/>
          <p:nvPr>
            <p:ph idx="1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58" name="Google Shape;258;p31"/>
          <p:cNvSpPr txBox="1"/>
          <p:nvPr>
            <p:ph idx="2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59" name="Google Shape;259;p31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0" name="Google Shape;260;p31"/>
          <p:cNvSpPr txBox="1"/>
          <p:nvPr>
            <p:ph idx="3" type="body"/>
          </p:nvPr>
        </p:nvSpPr>
        <p:spPr>
          <a:xfrm>
            <a:off x="284700" y="3703925"/>
            <a:ext cx="2772600" cy="695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■"/>
              <a:defRPr sz="800"/>
            </a:lvl9pPr>
          </a:lstStyle>
          <a:p/>
        </p:txBody>
      </p:sp>
      <p:sp>
        <p:nvSpPr>
          <p:cNvPr id="261" name="Google Shape;261;p31"/>
          <p:cNvSpPr txBox="1"/>
          <p:nvPr>
            <p:ph idx="4" type="subTitle"/>
          </p:nvPr>
        </p:nvSpPr>
        <p:spPr>
          <a:xfrm>
            <a:off x="284700" y="3227500"/>
            <a:ext cx="27726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62" name="Google Shape;262;p31"/>
          <p:cNvSpPr txBox="1"/>
          <p:nvPr>
            <p:ph idx="5" type="subTitle"/>
          </p:nvPr>
        </p:nvSpPr>
        <p:spPr>
          <a:xfrm>
            <a:off x="284700" y="3414229"/>
            <a:ext cx="27726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i="1"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63" name="Google Shape;263;p31"/>
          <p:cNvSpPr txBox="1"/>
          <p:nvPr>
            <p:ph idx="6" type="body"/>
          </p:nvPr>
        </p:nvSpPr>
        <p:spPr>
          <a:xfrm>
            <a:off x="3185700" y="3703925"/>
            <a:ext cx="2772600" cy="695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79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●"/>
              <a:defRPr sz="800"/>
            </a:lvl1pPr>
            <a:lvl2pPr indent="-2794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○"/>
              <a:defRPr sz="800"/>
            </a:lvl2pPr>
            <a:lvl3pPr indent="-2794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■"/>
              <a:defRPr sz="800"/>
            </a:lvl3pPr>
            <a:lvl4pPr indent="-279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●"/>
              <a:defRPr sz="800"/>
            </a:lvl4pPr>
            <a:lvl5pPr indent="-2794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○"/>
              <a:defRPr sz="800"/>
            </a:lvl5pPr>
            <a:lvl6pPr indent="-2794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■"/>
              <a:defRPr sz="800"/>
            </a:lvl6pPr>
            <a:lvl7pPr indent="-2794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●"/>
              <a:defRPr sz="800"/>
            </a:lvl7pPr>
            <a:lvl8pPr indent="-2794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○"/>
              <a:defRPr sz="800"/>
            </a:lvl8pPr>
            <a:lvl9pPr indent="-2794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■"/>
              <a:defRPr sz="800"/>
            </a:lvl9pPr>
          </a:lstStyle>
          <a:p/>
        </p:txBody>
      </p:sp>
      <p:sp>
        <p:nvSpPr>
          <p:cNvPr id="264" name="Google Shape;264;p31"/>
          <p:cNvSpPr txBox="1"/>
          <p:nvPr>
            <p:ph idx="7" type="subTitle"/>
          </p:nvPr>
        </p:nvSpPr>
        <p:spPr>
          <a:xfrm>
            <a:off x="3185700" y="3227500"/>
            <a:ext cx="27726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65" name="Google Shape;265;p31"/>
          <p:cNvSpPr txBox="1"/>
          <p:nvPr>
            <p:ph idx="8" type="subTitle"/>
          </p:nvPr>
        </p:nvSpPr>
        <p:spPr>
          <a:xfrm>
            <a:off x="3185700" y="3414229"/>
            <a:ext cx="27726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i="1"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66" name="Google Shape;266;p31"/>
          <p:cNvSpPr txBox="1"/>
          <p:nvPr>
            <p:ph idx="9" type="body"/>
          </p:nvPr>
        </p:nvSpPr>
        <p:spPr>
          <a:xfrm>
            <a:off x="6086700" y="3703925"/>
            <a:ext cx="2772600" cy="695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79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●"/>
              <a:defRPr sz="800"/>
            </a:lvl1pPr>
            <a:lvl2pPr indent="-2794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○"/>
              <a:defRPr sz="800"/>
            </a:lvl2pPr>
            <a:lvl3pPr indent="-2794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■"/>
              <a:defRPr sz="800"/>
            </a:lvl3pPr>
            <a:lvl4pPr indent="-279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●"/>
              <a:defRPr sz="800"/>
            </a:lvl4pPr>
            <a:lvl5pPr indent="-2794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○"/>
              <a:defRPr sz="800"/>
            </a:lvl5pPr>
            <a:lvl6pPr indent="-2794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■"/>
              <a:defRPr sz="800"/>
            </a:lvl6pPr>
            <a:lvl7pPr indent="-2794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●"/>
              <a:defRPr sz="800"/>
            </a:lvl7pPr>
            <a:lvl8pPr indent="-2794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○"/>
              <a:defRPr sz="800"/>
            </a:lvl8pPr>
            <a:lvl9pPr indent="-2794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strument Sans"/>
              <a:buChar char="■"/>
              <a:defRPr sz="800"/>
            </a:lvl9pPr>
          </a:lstStyle>
          <a:p/>
        </p:txBody>
      </p:sp>
      <p:sp>
        <p:nvSpPr>
          <p:cNvPr id="267" name="Google Shape;267;p31"/>
          <p:cNvSpPr txBox="1"/>
          <p:nvPr>
            <p:ph idx="13" type="subTitle"/>
          </p:nvPr>
        </p:nvSpPr>
        <p:spPr>
          <a:xfrm>
            <a:off x="6086700" y="3227500"/>
            <a:ext cx="27726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68" name="Google Shape;268;p31"/>
          <p:cNvSpPr txBox="1"/>
          <p:nvPr>
            <p:ph idx="14" type="subTitle"/>
          </p:nvPr>
        </p:nvSpPr>
        <p:spPr>
          <a:xfrm>
            <a:off x="6086700" y="3414229"/>
            <a:ext cx="27726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i="1"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cxnSp>
        <p:nvCxnSpPr>
          <p:cNvPr id="269" name="Google Shape;269;p31"/>
          <p:cNvCxnSpPr/>
          <p:nvPr/>
        </p:nvCxnSpPr>
        <p:spPr>
          <a:xfrm>
            <a:off x="306250" y="2632300"/>
            <a:ext cx="8545500" cy="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0" name="Google Shape;270;p31"/>
          <p:cNvSpPr txBox="1"/>
          <p:nvPr>
            <p:ph type="title"/>
          </p:nvPr>
        </p:nvSpPr>
        <p:spPr>
          <a:xfrm>
            <a:off x="284700" y="474750"/>
            <a:ext cx="5673600" cy="49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3">
  <p:cSld name="BLANK_1_1_1_1_2_2_3_1_1">
    <p:bg>
      <p:bgPr>
        <a:solidFill>
          <a:schemeClr val="lt2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2"/>
          <p:cNvSpPr txBox="1"/>
          <p:nvPr>
            <p:ph idx="1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73" name="Google Shape;273;p32"/>
          <p:cNvSpPr txBox="1"/>
          <p:nvPr>
            <p:ph idx="2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74" name="Google Shape;274;p32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5" name="Google Shape;275;p32"/>
          <p:cNvSpPr txBox="1"/>
          <p:nvPr>
            <p:ph type="title"/>
          </p:nvPr>
        </p:nvSpPr>
        <p:spPr>
          <a:xfrm>
            <a:off x="284700" y="474750"/>
            <a:ext cx="5673600" cy="49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276" name="Google Shape;276;p32"/>
          <p:cNvSpPr txBox="1"/>
          <p:nvPr>
            <p:ph idx="3" type="subTitle"/>
          </p:nvPr>
        </p:nvSpPr>
        <p:spPr>
          <a:xfrm>
            <a:off x="2623525" y="1305637"/>
            <a:ext cx="826500" cy="129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77" name="Google Shape;277;p32"/>
          <p:cNvSpPr txBox="1"/>
          <p:nvPr>
            <p:ph idx="4" type="subTitle"/>
          </p:nvPr>
        </p:nvSpPr>
        <p:spPr>
          <a:xfrm>
            <a:off x="3519125" y="1305637"/>
            <a:ext cx="826500" cy="129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78" name="Google Shape;278;p32"/>
          <p:cNvSpPr txBox="1"/>
          <p:nvPr>
            <p:ph idx="5" type="subTitle"/>
          </p:nvPr>
        </p:nvSpPr>
        <p:spPr>
          <a:xfrm>
            <a:off x="4414725" y="1305637"/>
            <a:ext cx="826500" cy="129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79" name="Google Shape;279;p32"/>
          <p:cNvSpPr txBox="1"/>
          <p:nvPr>
            <p:ph idx="6" type="subTitle"/>
          </p:nvPr>
        </p:nvSpPr>
        <p:spPr>
          <a:xfrm>
            <a:off x="5310325" y="1305637"/>
            <a:ext cx="826500" cy="129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80" name="Google Shape;280;p32"/>
          <p:cNvSpPr txBox="1"/>
          <p:nvPr>
            <p:ph idx="7" type="subTitle"/>
          </p:nvPr>
        </p:nvSpPr>
        <p:spPr>
          <a:xfrm>
            <a:off x="6205925" y="1305637"/>
            <a:ext cx="826500" cy="129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81" name="Google Shape;281;p32"/>
          <p:cNvSpPr txBox="1"/>
          <p:nvPr>
            <p:ph idx="8" type="subTitle"/>
          </p:nvPr>
        </p:nvSpPr>
        <p:spPr>
          <a:xfrm>
            <a:off x="7101525" y="1305637"/>
            <a:ext cx="826500" cy="129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82" name="Google Shape;282;p32"/>
          <p:cNvSpPr txBox="1"/>
          <p:nvPr>
            <p:ph idx="9" type="subTitle"/>
          </p:nvPr>
        </p:nvSpPr>
        <p:spPr>
          <a:xfrm>
            <a:off x="7997125" y="1305637"/>
            <a:ext cx="826500" cy="129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Instrument Sans SemiBold"/>
              <a:buNone/>
              <a:defRPr sz="1200">
                <a:solidFill>
                  <a:schemeClr val="accent5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83" name="Google Shape;283;p32"/>
          <p:cNvSpPr txBox="1"/>
          <p:nvPr>
            <p:ph idx="13" type="subTitle"/>
          </p:nvPr>
        </p:nvSpPr>
        <p:spPr>
          <a:xfrm>
            <a:off x="430525" y="1551325"/>
            <a:ext cx="21264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84" name="Google Shape;284;p32"/>
          <p:cNvSpPr txBox="1"/>
          <p:nvPr>
            <p:ph idx="14" type="subTitle"/>
          </p:nvPr>
        </p:nvSpPr>
        <p:spPr>
          <a:xfrm>
            <a:off x="430525" y="1817255"/>
            <a:ext cx="21264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85" name="Google Shape;285;p32"/>
          <p:cNvSpPr txBox="1"/>
          <p:nvPr>
            <p:ph idx="15" type="subTitle"/>
          </p:nvPr>
        </p:nvSpPr>
        <p:spPr>
          <a:xfrm>
            <a:off x="430525" y="2083184"/>
            <a:ext cx="21264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86" name="Google Shape;286;p32"/>
          <p:cNvSpPr txBox="1"/>
          <p:nvPr>
            <p:ph idx="16" type="subTitle"/>
          </p:nvPr>
        </p:nvSpPr>
        <p:spPr>
          <a:xfrm>
            <a:off x="430525" y="2349114"/>
            <a:ext cx="21264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87" name="Google Shape;287;p32"/>
          <p:cNvSpPr txBox="1"/>
          <p:nvPr>
            <p:ph idx="17" type="subTitle"/>
          </p:nvPr>
        </p:nvSpPr>
        <p:spPr>
          <a:xfrm>
            <a:off x="430525" y="2615043"/>
            <a:ext cx="21264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88" name="Google Shape;288;p32"/>
          <p:cNvSpPr txBox="1"/>
          <p:nvPr>
            <p:ph idx="18" type="subTitle"/>
          </p:nvPr>
        </p:nvSpPr>
        <p:spPr>
          <a:xfrm>
            <a:off x="430525" y="2880973"/>
            <a:ext cx="21264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89" name="Google Shape;289;p32"/>
          <p:cNvSpPr txBox="1"/>
          <p:nvPr>
            <p:ph idx="19" type="subTitle"/>
          </p:nvPr>
        </p:nvSpPr>
        <p:spPr>
          <a:xfrm>
            <a:off x="430525" y="3146902"/>
            <a:ext cx="21264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90" name="Google Shape;290;p32"/>
          <p:cNvSpPr txBox="1"/>
          <p:nvPr>
            <p:ph idx="20" type="subTitle"/>
          </p:nvPr>
        </p:nvSpPr>
        <p:spPr>
          <a:xfrm>
            <a:off x="430525" y="3412832"/>
            <a:ext cx="21264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91" name="Google Shape;291;p32"/>
          <p:cNvSpPr txBox="1"/>
          <p:nvPr>
            <p:ph idx="21" type="subTitle"/>
          </p:nvPr>
        </p:nvSpPr>
        <p:spPr>
          <a:xfrm>
            <a:off x="430525" y="3678761"/>
            <a:ext cx="21264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92" name="Google Shape;292;p32"/>
          <p:cNvSpPr txBox="1"/>
          <p:nvPr>
            <p:ph idx="22" type="subTitle"/>
          </p:nvPr>
        </p:nvSpPr>
        <p:spPr>
          <a:xfrm>
            <a:off x="430525" y="3944691"/>
            <a:ext cx="21264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93" name="Google Shape;293;p32"/>
          <p:cNvSpPr txBox="1"/>
          <p:nvPr>
            <p:ph idx="23" type="subTitle"/>
          </p:nvPr>
        </p:nvSpPr>
        <p:spPr>
          <a:xfrm>
            <a:off x="430525" y="4210620"/>
            <a:ext cx="21264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294" name="Google Shape;294;p32"/>
          <p:cNvSpPr txBox="1"/>
          <p:nvPr>
            <p:ph idx="24" type="subTitle"/>
          </p:nvPr>
        </p:nvSpPr>
        <p:spPr>
          <a:xfrm>
            <a:off x="430525" y="4476550"/>
            <a:ext cx="2126400" cy="1920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 1">
  <p:cSld name="BLANK_1_1_1_1_2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3"/>
          <p:cNvSpPr/>
          <p:nvPr>
            <p:ph idx="2" type="pic"/>
          </p:nvPr>
        </p:nvSpPr>
        <p:spPr>
          <a:xfrm>
            <a:off x="284700" y="1440150"/>
            <a:ext cx="605100" cy="14139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297" name="Google Shape;297;p33"/>
          <p:cNvSpPr/>
          <p:nvPr>
            <p:ph idx="3" type="pic"/>
          </p:nvPr>
        </p:nvSpPr>
        <p:spPr>
          <a:xfrm>
            <a:off x="1002300" y="1440150"/>
            <a:ext cx="2055000" cy="1413900"/>
          </a:xfrm>
          <a:prstGeom prst="roundRect">
            <a:avLst>
              <a:gd fmla="val 16960" name="adj"/>
            </a:avLst>
          </a:prstGeom>
          <a:noFill/>
          <a:ln>
            <a:noFill/>
          </a:ln>
        </p:spPr>
      </p:sp>
      <p:sp>
        <p:nvSpPr>
          <p:cNvPr id="298" name="Google Shape;298;p33"/>
          <p:cNvSpPr/>
          <p:nvPr>
            <p:ph idx="4" type="pic"/>
          </p:nvPr>
        </p:nvSpPr>
        <p:spPr>
          <a:xfrm>
            <a:off x="3185700" y="1440150"/>
            <a:ext cx="605100" cy="14139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299" name="Google Shape;299;p33"/>
          <p:cNvSpPr/>
          <p:nvPr>
            <p:ph idx="5" type="pic"/>
          </p:nvPr>
        </p:nvSpPr>
        <p:spPr>
          <a:xfrm>
            <a:off x="3903300" y="1440150"/>
            <a:ext cx="2055000" cy="1413900"/>
          </a:xfrm>
          <a:prstGeom prst="roundRect">
            <a:avLst>
              <a:gd fmla="val 16960" name="adj"/>
            </a:avLst>
          </a:prstGeom>
          <a:noFill/>
          <a:ln>
            <a:noFill/>
          </a:ln>
        </p:spPr>
      </p:sp>
      <p:sp>
        <p:nvSpPr>
          <p:cNvPr id="300" name="Google Shape;300;p33"/>
          <p:cNvSpPr/>
          <p:nvPr>
            <p:ph idx="6" type="pic"/>
          </p:nvPr>
        </p:nvSpPr>
        <p:spPr>
          <a:xfrm>
            <a:off x="6086700" y="1440150"/>
            <a:ext cx="605100" cy="14139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301" name="Google Shape;301;p33"/>
          <p:cNvSpPr/>
          <p:nvPr>
            <p:ph idx="7" type="pic"/>
          </p:nvPr>
        </p:nvSpPr>
        <p:spPr>
          <a:xfrm>
            <a:off x="6804300" y="1440150"/>
            <a:ext cx="2055000" cy="1413900"/>
          </a:xfrm>
          <a:prstGeom prst="roundRect">
            <a:avLst>
              <a:gd fmla="val 16960" name="adj"/>
            </a:avLst>
          </a:prstGeom>
          <a:noFill/>
          <a:ln>
            <a:noFill/>
          </a:ln>
        </p:spPr>
      </p:sp>
      <p:sp>
        <p:nvSpPr>
          <p:cNvPr id="302" name="Google Shape;302;p33"/>
          <p:cNvSpPr txBox="1"/>
          <p:nvPr>
            <p:ph type="title"/>
          </p:nvPr>
        </p:nvSpPr>
        <p:spPr>
          <a:xfrm>
            <a:off x="284700" y="474750"/>
            <a:ext cx="5673600" cy="49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03" name="Google Shape;303;p33"/>
          <p:cNvSpPr txBox="1"/>
          <p:nvPr>
            <p:ph idx="1" type="body"/>
          </p:nvPr>
        </p:nvSpPr>
        <p:spPr>
          <a:xfrm>
            <a:off x="284700" y="3817800"/>
            <a:ext cx="2772600" cy="1042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04" name="Google Shape;304;p33"/>
          <p:cNvSpPr txBox="1"/>
          <p:nvPr>
            <p:ph idx="8" type="subTitle"/>
          </p:nvPr>
        </p:nvSpPr>
        <p:spPr>
          <a:xfrm>
            <a:off x="284700" y="3421198"/>
            <a:ext cx="2772600" cy="196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305" name="Google Shape;305;p33"/>
          <p:cNvSpPr txBox="1"/>
          <p:nvPr>
            <p:ph idx="9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06" name="Google Shape;306;p33"/>
          <p:cNvSpPr txBox="1"/>
          <p:nvPr>
            <p:ph idx="13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07" name="Google Shape;307;p33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8" name="Google Shape;308;p33"/>
          <p:cNvSpPr txBox="1"/>
          <p:nvPr>
            <p:ph idx="14" type="body"/>
          </p:nvPr>
        </p:nvSpPr>
        <p:spPr>
          <a:xfrm>
            <a:off x="3185700" y="3817800"/>
            <a:ext cx="2772600" cy="1042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9pPr>
          </a:lstStyle>
          <a:p/>
        </p:txBody>
      </p:sp>
      <p:sp>
        <p:nvSpPr>
          <p:cNvPr id="309" name="Google Shape;309;p33"/>
          <p:cNvSpPr txBox="1"/>
          <p:nvPr>
            <p:ph idx="15" type="subTitle"/>
          </p:nvPr>
        </p:nvSpPr>
        <p:spPr>
          <a:xfrm>
            <a:off x="3185700" y="3421198"/>
            <a:ext cx="2772600" cy="196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310" name="Google Shape;310;p33"/>
          <p:cNvSpPr txBox="1"/>
          <p:nvPr>
            <p:ph idx="16" type="body"/>
          </p:nvPr>
        </p:nvSpPr>
        <p:spPr>
          <a:xfrm>
            <a:off x="6086700" y="3817800"/>
            <a:ext cx="2772600" cy="10422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9pPr>
          </a:lstStyle>
          <a:p/>
        </p:txBody>
      </p:sp>
      <p:sp>
        <p:nvSpPr>
          <p:cNvPr id="311" name="Google Shape;311;p33"/>
          <p:cNvSpPr txBox="1"/>
          <p:nvPr>
            <p:ph idx="17" type="subTitle"/>
          </p:nvPr>
        </p:nvSpPr>
        <p:spPr>
          <a:xfrm>
            <a:off x="6086700" y="3421198"/>
            <a:ext cx="2772600" cy="196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strument Sans SemiBold"/>
              <a:buNone/>
              <a:defRPr sz="1200"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strument Sans SemiBold"/>
              <a:buNone/>
              <a:defRPr sz="1200"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strument Sans SemiBold"/>
              <a:buNone/>
              <a:defRPr sz="1200"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strument Sans SemiBold"/>
              <a:buNone/>
              <a:defRPr sz="1200"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strument Sans SemiBold"/>
              <a:buNone/>
              <a:defRPr sz="1200"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strument Sans SemiBold"/>
              <a:buNone/>
              <a:defRPr sz="1200"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strument Sans SemiBold"/>
              <a:buNone/>
              <a:defRPr sz="1200"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strument Sans SemiBold"/>
              <a:buNone/>
              <a:defRPr sz="1200"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text and images">
  <p:cSld name="CUSTOM_1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4"/>
          <p:cNvSpPr/>
          <p:nvPr>
            <p:ph idx="2" type="pic"/>
          </p:nvPr>
        </p:nvSpPr>
        <p:spPr>
          <a:xfrm>
            <a:off x="284700" y="2901150"/>
            <a:ext cx="2772600" cy="1770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14" name="Google Shape;314;p34"/>
          <p:cNvSpPr/>
          <p:nvPr>
            <p:ph idx="3" type="pic"/>
          </p:nvPr>
        </p:nvSpPr>
        <p:spPr>
          <a:xfrm>
            <a:off x="3185800" y="2901150"/>
            <a:ext cx="2772600" cy="1770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15" name="Google Shape;315;p34"/>
          <p:cNvSpPr/>
          <p:nvPr>
            <p:ph idx="4" type="pic"/>
          </p:nvPr>
        </p:nvSpPr>
        <p:spPr>
          <a:xfrm>
            <a:off x="3185800" y="1440150"/>
            <a:ext cx="2772600" cy="1347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16" name="Google Shape;316;p34"/>
          <p:cNvSpPr txBox="1"/>
          <p:nvPr>
            <p:ph idx="1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17" name="Google Shape;317;p34"/>
          <p:cNvSpPr txBox="1"/>
          <p:nvPr>
            <p:ph idx="5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18" name="Google Shape;318;p34"/>
          <p:cNvSpPr txBox="1"/>
          <p:nvPr>
            <p:ph idx="6" type="body"/>
          </p:nvPr>
        </p:nvSpPr>
        <p:spPr>
          <a:xfrm>
            <a:off x="284700" y="1440225"/>
            <a:ext cx="2772600" cy="965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■"/>
              <a:defRPr/>
            </a:lvl9pPr>
          </a:lstStyle>
          <a:p/>
        </p:txBody>
      </p:sp>
      <p:sp>
        <p:nvSpPr>
          <p:cNvPr id="319" name="Google Shape;319;p34"/>
          <p:cNvSpPr txBox="1"/>
          <p:nvPr>
            <p:ph idx="7" type="body"/>
          </p:nvPr>
        </p:nvSpPr>
        <p:spPr>
          <a:xfrm>
            <a:off x="6086900" y="3095300"/>
            <a:ext cx="2772600" cy="655500"/>
          </a:xfrm>
          <a:prstGeom prst="rect">
            <a:avLst/>
          </a:prstGeom>
        </p:spPr>
        <p:txBody>
          <a:bodyPr anchorCtr="0" anchor="t" bIns="0" lIns="182875" spcFirstLastPara="1" rIns="182875" wrap="square" tIns="0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9pPr>
          </a:lstStyle>
          <a:p/>
        </p:txBody>
      </p:sp>
      <p:sp>
        <p:nvSpPr>
          <p:cNvPr id="320" name="Google Shape;320;p34"/>
          <p:cNvSpPr txBox="1"/>
          <p:nvPr>
            <p:ph type="title"/>
          </p:nvPr>
        </p:nvSpPr>
        <p:spPr>
          <a:xfrm>
            <a:off x="284700" y="474750"/>
            <a:ext cx="5673600" cy="49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21" name="Google Shape;321;p34"/>
          <p:cNvSpPr txBox="1"/>
          <p:nvPr>
            <p:ph idx="8" type="subTitle"/>
          </p:nvPr>
        </p:nvSpPr>
        <p:spPr>
          <a:xfrm>
            <a:off x="6084175" y="2787750"/>
            <a:ext cx="2772600" cy="192000"/>
          </a:xfrm>
          <a:prstGeom prst="rect">
            <a:avLst/>
          </a:prstGeom>
        </p:spPr>
        <p:txBody>
          <a:bodyPr anchorCtr="0" anchor="t" bIns="0" lIns="182875" spcFirstLastPara="1" rIns="18287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strument Sans SemiBold"/>
              <a:buNone/>
              <a:defRPr sz="1200"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image w/ left box">
  <p:cSld name="BLANK_1_1_1_1_1_1_1_1_1_1_1_1_1_1_1_1_1_1_1_1_2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5"/>
          <p:cNvSpPr/>
          <p:nvPr>
            <p:ph idx="2" type="pic"/>
          </p:nvPr>
        </p:nvSpPr>
        <p:spPr>
          <a:xfrm>
            <a:off x="-10475" y="0"/>
            <a:ext cx="91677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24" name="Google Shape;324;p35"/>
          <p:cNvSpPr txBox="1"/>
          <p:nvPr>
            <p:ph idx="1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25" name="Google Shape;325;p35"/>
          <p:cNvSpPr txBox="1"/>
          <p:nvPr>
            <p:ph idx="3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26" name="Google Shape;326;p35"/>
          <p:cNvSpPr txBox="1"/>
          <p:nvPr>
            <p:ph idx="4" type="body"/>
          </p:nvPr>
        </p:nvSpPr>
        <p:spPr>
          <a:xfrm>
            <a:off x="284800" y="3713250"/>
            <a:ext cx="4227300" cy="955200"/>
          </a:xfrm>
          <a:prstGeom prst="rect">
            <a:avLst/>
          </a:prstGeom>
        </p:spPr>
        <p:txBody>
          <a:bodyPr anchorCtr="0" anchor="b" bIns="182875" lIns="182875" spcFirstLastPara="1" rIns="18287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9pPr>
          </a:lstStyle>
          <a:p/>
        </p:txBody>
      </p:sp>
      <p:sp>
        <p:nvSpPr>
          <p:cNvPr id="327" name="Google Shape;327;p35"/>
          <p:cNvSpPr txBox="1"/>
          <p:nvPr>
            <p:ph type="title"/>
          </p:nvPr>
        </p:nvSpPr>
        <p:spPr>
          <a:xfrm>
            <a:off x="284700" y="474750"/>
            <a:ext cx="4227300" cy="96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/>
        </p:txBody>
      </p:sp>
      <p:sp>
        <p:nvSpPr>
          <p:cNvPr id="328" name="Google Shape;328;p35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image w/ right box ">
  <p:cSld name="BLANK_1_1_1_1_1_1_1_1_1_1_1_1_1_1_1_1_1_1_1_1_2_1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6"/>
          <p:cNvSpPr/>
          <p:nvPr>
            <p:ph idx="2" type="pic"/>
          </p:nvPr>
        </p:nvSpPr>
        <p:spPr>
          <a:xfrm>
            <a:off x="-10475" y="0"/>
            <a:ext cx="91677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Google Shape;331;p36"/>
          <p:cNvSpPr txBox="1"/>
          <p:nvPr>
            <p:ph idx="1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32" name="Google Shape;332;p36"/>
          <p:cNvSpPr txBox="1"/>
          <p:nvPr>
            <p:ph idx="3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33" name="Google Shape;333;p36"/>
          <p:cNvSpPr txBox="1"/>
          <p:nvPr>
            <p:ph idx="4" type="body"/>
          </p:nvPr>
        </p:nvSpPr>
        <p:spPr>
          <a:xfrm>
            <a:off x="5078626" y="3728550"/>
            <a:ext cx="3767400" cy="941700"/>
          </a:xfrm>
          <a:prstGeom prst="rect">
            <a:avLst/>
          </a:prstGeom>
        </p:spPr>
        <p:txBody>
          <a:bodyPr anchorCtr="0" anchor="b" bIns="182875" lIns="182875" spcFirstLastPara="1" rIns="18287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9pPr>
          </a:lstStyle>
          <a:p/>
        </p:txBody>
      </p:sp>
      <p:sp>
        <p:nvSpPr>
          <p:cNvPr id="334" name="Google Shape;334;p36"/>
          <p:cNvSpPr txBox="1"/>
          <p:nvPr>
            <p:ph type="title"/>
          </p:nvPr>
        </p:nvSpPr>
        <p:spPr>
          <a:xfrm>
            <a:off x="284700" y="474750"/>
            <a:ext cx="4344900" cy="96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/>
        </p:txBody>
      </p:sp>
      <p:sp>
        <p:nvSpPr>
          <p:cNvPr id="335" name="Google Shape;335;p36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/images and blocks">
  <p:cSld name="CUSTOM_7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7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8" name="Google Shape;338;p37"/>
          <p:cNvSpPr txBox="1"/>
          <p:nvPr>
            <p:ph idx="1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39" name="Google Shape;339;p37"/>
          <p:cNvSpPr txBox="1"/>
          <p:nvPr>
            <p:ph idx="2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40" name="Google Shape;340;p37"/>
          <p:cNvSpPr txBox="1"/>
          <p:nvPr>
            <p:ph idx="3" type="body"/>
          </p:nvPr>
        </p:nvSpPr>
        <p:spPr>
          <a:xfrm>
            <a:off x="284700" y="1862325"/>
            <a:ext cx="4219200" cy="51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9pPr>
          </a:lstStyle>
          <a:p/>
        </p:txBody>
      </p:sp>
      <p:sp>
        <p:nvSpPr>
          <p:cNvPr id="341" name="Google Shape;341;p37"/>
          <p:cNvSpPr/>
          <p:nvPr>
            <p:ph idx="4" type="pic"/>
          </p:nvPr>
        </p:nvSpPr>
        <p:spPr>
          <a:xfrm>
            <a:off x="4623425" y="672675"/>
            <a:ext cx="4247100" cy="1839300"/>
          </a:xfrm>
          <a:prstGeom prst="roundRect">
            <a:avLst>
              <a:gd fmla="val 14674" name="adj"/>
            </a:avLst>
          </a:prstGeom>
          <a:noFill/>
          <a:ln>
            <a:noFill/>
          </a:ln>
        </p:spPr>
      </p:sp>
      <p:sp>
        <p:nvSpPr>
          <p:cNvPr id="342" name="Google Shape;342;p37"/>
          <p:cNvSpPr/>
          <p:nvPr>
            <p:ph idx="5" type="pic"/>
          </p:nvPr>
        </p:nvSpPr>
        <p:spPr>
          <a:xfrm>
            <a:off x="4623425" y="2629425"/>
            <a:ext cx="4227600" cy="10740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343" name="Google Shape;343;p37"/>
          <p:cNvSpPr txBox="1"/>
          <p:nvPr>
            <p:ph idx="6" type="body"/>
          </p:nvPr>
        </p:nvSpPr>
        <p:spPr>
          <a:xfrm>
            <a:off x="4627625" y="4055988"/>
            <a:ext cx="4219200" cy="612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●"/>
              <a:defRPr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Instrument Sans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Instrument Sans"/>
              <a:buChar char="■"/>
              <a:defRPr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Instrument Sans"/>
              <a:buChar char="●"/>
              <a:defRPr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Instrument Sans"/>
              <a:buChar char="○"/>
              <a:defRPr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Instrument Sans"/>
              <a:buChar char="■"/>
              <a:defRPr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Instrument Sans"/>
              <a:buChar char="●"/>
              <a:defRPr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Instrument Sans"/>
              <a:buChar char="○"/>
              <a:defRPr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Instrument Sans"/>
              <a:buChar char="■"/>
              <a:defRPr/>
            </a:lvl9pPr>
          </a:lstStyle>
          <a:p/>
        </p:txBody>
      </p:sp>
      <p:sp>
        <p:nvSpPr>
          <p:cNvPr id="344" name="Google Shape;344;p37"/>
          <p:cNvSpPr txBox="1"/>
          <p:nvPr>
            <p:ph idx="7" type="body"/>
          </p:nvPr>
        </p:nvSpPr>
        <p:spPr>
          <a:xfrm>
            <a:off x="2450475" y="3154450"/>
            <a:ext cx="2055000" cy="546000"/>
          </a:xfrm>
          <a:prstGeom prst="rect">
            <a:avLst/>
          </a:prstGeom>
        </p:spPr>
        <p:txBody>
          <a:bodyPr anchorCtr="0" anchor="t" bIns="182875" lIns="182875" spcFirstLastPara="1" rIns="18287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9pPr>
          </a:lstStyle>
          <a:p/>
        </p:txBody>
      </p:sp>
      <p:sp>
        <p:nvSpPr>
          <p:cNvPr id="345" name="Google Shape;345;p37"/>
          <p:cNvSpPr txBox="1"/>
          <p:nvPr>
            <p:ph idx="8" type="body"/>
          </p:nvPr>
        </p:nvSpPr>
        <p:spPr>
          <a:xfrm>
            <a:off x="284700" y="3154450"/>
            <a:ext cx="2051400" cy="549000"/>
          </a:xfrm>
          <a:prstGeom prst="rect">
            <a:avLst/>
          </a:prstGeom>
        </p:spPr>
        <p:txBody>
          <a:bodyPr anchorCtr="0" anchor="t" bIns="182875" lIns="182875" spcFirstLastPara="1" rIns="18287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9pPr>
          </a:lstStyle>
          <a:p/>
        </p:txBody>
      </p:sp>
      <p:sp>
        <p:nvSpPr>
          <p:cNvPr id="346" name="Google Shape;346;p37"/>
          <p:cNvSpPr txBox="1"/>
          <p:nvPr>
            <p:ph type="title"/>
          </p:nvPr>
        </p:nvSpPr>
        <p:spPr>
          <a:xfrm>
            <a:off x="284700" y="672675"/>
            <a:ext cx="4219200" cy="7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/>
        </p:txBody>
      </p:sp>
      <p:sp>
        <p:nvSpPr>
          <p:cNvPr id="347" name="Google Shape;347;p37"/>
          <p:cNvSpPr txBox="1"/>
          <p:nvPr>
            <p:ph idx="9" type="subTitle"/>
          </p:nvPr>
        </p:nvSpPr>
        <p:spPr>
          <a:xfrm>
            <a:off x="284700" y="2630400"/>
            <a:ext cx="2051400" cy="498900"/>
          </a:xfrm>
          <a:prstGeom prst="rect">
            <a:avLst/>
          </a:prstGeom>
        </p:spPr>
        <p:txBody>
          <a:bodyPr anchorCtr="0" anchor="t" bIns="0" lIns="182875" spcFirstLastPara="1" rIns="182875" wrap="square" tIns="182875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strument Sans SemiBold"/>
              <a:buNone/>
              <a:defRPr sz="1800"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348" name="Google Shape;348;p37"/>
          <p:cNvSpPr txBox="1"/>
          <p:nvPr>
            <p:ph idx="13" type="subTitle"/>
          </p:nvPr>
        </p:nvSpPr>
        <p:spPr>
          <a:xfrm>
            <a:off x="2454069" y="2630400"/>
            <a:ext cx="2051400" cy="498900"/>
          </a:xfrm>
          <a:prstGeom prst="rect">
            <a:avLst/>
          </a:prstGeom>
        </p:spPr>
        <p:txBody>
          <a:bodyPr anchorCtr="0" anchor="t" bIns="0" lIns="182875" spcFirstLastPara="1" rIns="182875" wrap="square" tIns="182875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strument Sans SemiBold"/>
              <a:buNone/>
              <a:defRPr sz="1800"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 details">
  <p:cSld name="CUSTOM_8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8"/>
          <p:cNvSpPr/>
          <p:nvPr/>
        </p:nvSpPr>
        <p:spPr>
          <a:xfrm>
            <a:off x="288400" y="474900"/>
            <a:ext cx="8568300" cy="4193700"/>
          </a:xfrm>
          <a:prstGeom prst="roundRect">
            <a:avLst>
              <a:gd fmla="val 5525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351" name="Google Shape;351;p38"/>
          <p:cNvSpPr txBox="1"/>
          <p:nvPr>
            <p:ph idx="1" type="body"/>
          </p:nvPr>
        </p:nvSpPr>
        <p:spPr>
          <a:xfrm>
            <a:off x="617750" y="775450"/>
            <a:ext cx="728100" cy="30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52" name="Google Shape;352;p38"/>
          <p:cNvSpPr txBox="1"/>
          <p:nvPr>
            <p:ph idx="2" type="body"/>
          </p:nvPr>
        </p:nvSpPr>
        <p:spPr>
          <a:xfrm>
            <a:off x="617750" y="2630400"/>
            <a:ext cx="3889500" cy="1809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53" name="Google Shape;353;p38"/>
          <p:cNvSpPr/>
          <p:nvPr>
            <p:ph idx="3" type="pic"/>
          </p:nvPr>
        </p:nvSpPr>
        <p:spPr>
          <a:xfrm>
            <a:off x="6806700" y="1335775"/>
            <a:ext cx="1821600" cy="2563500"/>
          </a:xfrm>
          <a:prstGeom prst="roundRect">
            <a:avLst>
              <a:gd fmla="val 13098" name="adj"/>
            </a:avLst>
          </a:prstGeom>
          <a:noFill/>
          <a:ln>
            <a:noFill/>
          </a:ln>
        </p:spPr>
      </p:sp>
      <p:sp>
        <p:nvSpPr>
          <p:cNvPr id="354" name="Google Shape;354;p38"/>
          <p:cNvSpPr txBox="1"/>
          <p:nvPr>
            <p:ph type="title"/>
          </p:nvPr>
        </p:nvSpPr>
        <p:spPr>
          <a:xfrm>
            <a:off x="622700" y="1323975"/>
            <a:ext cx="3889500" cy="96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/>
        </p:txBody>
      </p:sp>
      <p:sp>
        <p:nvSpPr>
          <p:cNvPr id="355" name="Google Shape;355;p38"/>
          <p:cNvSpPr txBox="1"/>
          <p:nvPr>
            <p:ph idx="4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56" name="Google Shape;356;p38"/>
          <p:cNvSpPr txBox="1"/>
          <p:nvPr>
            <p:ph idx="5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57" name="Google Shape;357;p38"/>
          <p:cNvSpPr txBox="1"/>
          <p:nvPr>
            <p:ph idx="6" type="body"/>
          </p:nvPr>
        </p:nvSpPr>
        <p:spPr>
          <a:xfrm>
            <a:off x="4629475" y="2513100"/>
            <a:ext cx="2055000" cy="192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-2286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-2286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-2286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-2286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-2286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-2286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-2286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58" name="Google Shape;358;p38"/>
          <p:cNvSpPr txBox="1"/>
          <p:nvPr>
            <p:ph idx="7" type="subTitle"/>
          </p:nvPr>
        </p:nvSpPr>
        <p:spPr>
          <a:xfrm>
            <a:off x="4783900" y="1539225"/>
            <a:ext cx="1821600" cy="56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9" name="Google Shape;359;p38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 details 2">
  <p:cSld name="CUSTOM_8_1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9"/>
          <p:cNvSpPr/>
          <p:nvPr/>
        </p:nvSpPr>
        <p:spPr>
          <a:xfrm>
            <a:off x="288400" y="474900"/>
            <a:ext cx="8568300" cy="4193700"/>
          </a:xfrm>
          <a:prstGeom prst="roundRect">
            <a:avLst>
              <a:gd fmla="val 5525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362" name="Google Shape;362;p39"/>
          <p:cNvSpPr txBox="1"/>
          <p:nvPr>
            <p:ph idx="1" type="body"/>
          </p:nvPr>
        </p:nvSpPr>
        <p:spPr>
          <a:xfrm>
            <a:off x="617750" y="775450"/>
            <a:ext cx="728100" cy="30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63" name="Google Shape;363;p39"/>
          <p:cNvSpPr txBox="1"/>
          <p:nvPr>
            <p:ph idx="2" type="body"/>
          </p:nvPr>
        </p:nvSpPr>
        <p:spPr>
          <a:xfrm>
            <a:off x="617750" y="2630400"/>
            <a:ext cx="3889500" cy="1809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64" name="Google Shape;364;p39"/>
          <p:cNvSpPr txBox="1"/>
          <p:nvPr>
            <p:ph type="title"/>
          </p:nvPr>
        </p:nvSpPr>
        <p:spPr>
          <a:xfrm>
            <a:off x="622700" y="1323975"/>
            <a:ext cx="3889500" cy="96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/>
        </p:txBody>
      </p:sp>
      <p:sp>
        <p:nvSpPr>
          <p:cNvPr id="365" name="Google Shape;365;p39"/>
          <p:cNvSpPr txBox="1"/>
          <p:nvPr>
            <p:ph idx="3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66" name="Google Shape;366;p39"/>
          <p:cNvSpPr txBox="1"/>
          <p:nvPr>
            <p:ph idx="4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67" name="Google Shape;367;p39"/>
          <p:cNvSpPr txBox="1"/>
          <p:nvPr>
            <p:ph idx="5" type="body"/>
          </p:nvPr>
        </p:nvSpPr>
        <p:spPr>
          <a:xfrm>
            <a:off x="4629475" y="2513100"/>
            <a:ext cx="2055000" cy="192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-2286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-2286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-2286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-2286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-2286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-2286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-2286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68" name="Google Shape;368;p39"/>
          <p:cNvSpPr txBox="1"/>
          <p:nvPr>
            <p:ph idx="6" type="subTitle"/>
          </p:nvPr>
        </p:nvSpPr>
        <p:spPr>
          <a:xfrm>
            <a:off x="4783900" y="1539225"/>
            <a:ext cx="1821600" cy="56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9" name="Google Shape;369;p39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xes and image">
  <p:cSld name="CUSTOM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0"/>
          <p:cNvSpPr/>
          <p:nvPr/>
        </p:nvSpPr>
        <p:spPr>
          <a:xfrm>
            <a:off x="6084175" y="474900"/>
            <a:ext cx="2771400" cy="4193700"/>
          </a:xfrm>
          <a:prstGeom prst="roundRect">
            <a:avLst>
              <a:gd fmla="val 7333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372" name="Google Shape;372;p40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3" name="Google Shape;373;p40"/>
          <p:cNvSpPr/>
          <p:nvPr/>
        </p:nvSpPr>
        <p:spPr>
          <a:xfrm>
            <a:off x="288400" y="474900"/>
            <a:ext cx="5670000" cy="4193700"/>
          </a:xfrm>
          <a:prstGeom prst="roundRect">
            <a:avLst>
              <a:gd fmla="val 4076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374" name="Google Shape;374;p40"/>
          <p:cNvSpPr/>
          <p:nvPr/>
        </p:nvSpPr>
        <p:spPr>
          <a:xfrm>
            <a:off x="567700" y="4089150"/>
            <a:ext cx="1112100" cy="3507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375" name="Google Shape;375;p40"/>
          <p:cNvSpPr/>
          <p:nvPr/>
        </p:nvSpPr>
        <p:spPr>
          <a:xfrm>
            <a:off x="1679742" y="4089150"/>
            <a:ext cx="1112100" cy="3507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376" name="Google Shape;376;p40"/>
          <p:cNvSpPr/>
          <p:nvPr/>
        </p:nvSpPr>
        <p:spPr>
          <a:xfrm>
            <a:off x="2791783" y="4089150"/>
            <a:ext cx="1112100" cy="3507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377" name="Google Shape;377;p40"/>
          <p:cNvSpPr txBox="1"/>
          <p:nvPr>
            <p:ph type="title"/>
          </p:nvPr>
        </p:nvSpPr>
        <p:spPr>
          <a:xfrm>
            <a:off x="586125" y="745875"/>
            <a:ext cx="4471200" cy="94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78" name="Google Shape;378;p40"/>
          <p:cNvSpPr txBox="1"/>
          <p:nvPr>
            <p:ph idx="1" type="body"/>
          </p:nvPr>
        </p:nvSpPr>
        <p:spPr>
          <a:xfrm>
            <a:off x="6379950" y="3477525"/>
            <a:ext cx="2121300" cy="96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79" name="Google Shape;379;p40"/>
          <p:cNvSpPr txBox="1"/>
          <p:nvPr>
            <p:ph idx="2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80" name="Google Shape;380;p40"/>
          <p:cNvSpPr txBox="1"/>
          <p:nvPr>
            <p:ph idx="3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81" name="Google Shape;381;p40"/>
          <p:cNvSpPr/>
          <p:nvPr>
            <p:ph idx="4" type="pic"/>
          </p:nvPr>
        </p:nvSpPr>
        <p:spPr>
          <a:xfrm>
            <a:off x="6084175" y="474750"/>
            <a:ext cx="2771400" cy="1458300"/>
          </a:xfrm>
          <a:prstGeom prst="roundRect">
            <a:avLst>
              <a:gd fmla="val 1104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 4 elements 1">
  <p:cSld name="CUSTOM_10_3">
    <p:bg>
      <p:bgPr>
        <a:solidFill>
          <a:schemeClr val="dk2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41"/>
          <p:cNvPicPr preferRelativeResize="0"/>
          <p:nvPr/>
        </p:nvPicPr>
        <p:blipFill rotWithShape="1">
          <a:blip r:embed="rId2">
            <a:alphaModFix/>
          </a:blip>
          <a:srcRect b="31415" l="0" r="33444" t="12335"/>
          <a:stretch/>
        </p:blipFill>
        <p:spPr>
          <a:xfrm>
            <a:off x="3058325" y="0"/>
            <a:ext cx="60856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1"/>
          <p:cNvSpPr txBox="1"/>
          <p:nvPr>
            <p:ph idx="1" type="subTitle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85" name="Google Shape;385;p41"/>
          <p:cNvSpPr txBox="1"/>
          <p:nvPr>
            <p:ph idx="2" type="subTitle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86" name="Google Shape;386;p41"/>
          <p:cNvSpPr txBox="1"/>
          <p:nvPr>
            <p:ph type="title"/>
          </p:nvPr>
        </p:nvSpPr>
        <p:spPr>
          <a:xfrm>
            <a:off x="288400" y="476400"/>
            <a:ext cx="2769000" cy="496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/>
        </p:txBody>
      </p:sp>
      <p:sp>
        <p:nvSpPr>
          <p:cNvPr id="387" name="Google Shape;387;p41"/>
          <p:cNvSpPr txBox="1"/>
          <p:nvPr>
            <p:ph idx="3" type="subTitle"/>
          </p:nvPr>
        </p:nvSpPr>
        <p:spPr>
          <a:xfrm>
            <a:off x="284701" y="1716225"/>
            <a:ext cx="854700" cy="6462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8" name="Google Shape;388;p41"/>
          <p:cNvSpPr txBox="1"/>
          <p:nvPr>
            <p:ph idx="4" type="subTitle"/>
          </p:nvPr>
        </p:nvSpPr>
        <p:spPr>
          <a:xfrm>
            <a:off x="1148000" y="1713825"/>
            <a:ext cx="2448600" cy="6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389" name="Google Shape;389;p41"/>
          <p:cNvSpPr txBox="1"/>
          <p:nvPr>
            <p:ph idx="5" type="subTitle"/>
          </p:nvPr>
        </p:nvSpPr>
        <p:spPr>
          <a:xfrm>
            <a:off x="5842012" y="1713825"/>
            <a:ext cx="2448600" cy="6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390" name="Google Shape;390;p41"/>
          <p:cNvSpPr txBox="1"/>
          <p:nvPr>
            <p:ph idx="6" type="subTitle"/>
          </p:nvPr>
        </p:nvSpPr>
        <p:spPr>
          <a:xfrm>
            <a:off x="284701" y="2506919"/>
            <a:ext cx="854700" cy="6462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1" name="Google Shape;391;p41"/>
          <p:cNvSpPr txBox="1"/>
          <p:nvPr>
            <p:ph idx="7" type="subTitle"/>
          </p:nvPr>
        </p:nvSpPr>
        <p:spPr>
          <a:xfrm>
            <a:off x="1148000" y="2504519"/>
            <a:ext cx="2448600" cy="6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392" name="Google Shape;392;p41"/>
          <p:cNvSpPr txBox="1"/>
          <p:nvPr>
            <p:ph idx="8" type="subTitle"/>
          </p:nvPr>
        </p:nvSpPr>
        <p:spPr>
          <a:xfrm>
            <a:off x="5842012" y="2504519"/>
            <a:ext cx="2448600" cy="6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393" name="Google Shape;393;p41"/>
          <p:cNvSpPr txBox="1"/>
          <p:nvPr>
            <p:ph idx="9" type="subTitle"/>
          </p:nvPr>
        </p:nvSpPr>
        <p:spPr>
          <a:xfrm>
            <a:off x="284701" y="3255713"/>
            <a:ext cx="854700" cy="6462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4" name="Google Shape;394;p41"/>
          <p:cNvSpPr txBox="1"/>
          <p:nvPr>
            <p:ph idx="13" type="subTitle"/>
          </p:nvPr>
        </p:nvSpPr>
        <p:spPr>
          <a:xfrm>
            <a:off x="1148000" y="3253313"/>
            <a:ext cx="2448600" cy="6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395" name="Google Shape;395;p41"/>
          <p:cNvSpPr txBox="1"/>
          <p:nvPr>
            <p:ph idx="14" type="subTitle"/>
          </p:nvPr>
        </p:nvSpPr>
        <p:spPr>
          <a:xfrm>
            <a:off x="5842012" y="3253313"/>
            <a:ext cx="2448600" cy="6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396" name="Google Shape;396;p41"/>
          <p:cNvSpPr txBox="1"/>
          <p:nvPr>
            <p:ph idx="15" type="subTitle"/>
          </p:nvPr>
        </p:nvSpPr>
        <p:spPr>
          <a:xfrm>
            <a:off x="284701" y="4029675"/>
            <a:ext cx="854700" cy="6462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strument Sans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7" name="Google Shape;397;p41"/>
          <p:cNvSpPr txBox="1"/>
          <p:nvPr>
            <p:ph idx="16" type="subTitle"/>
          </p:nvPr>
        </p:nvSpPr>
        <p:spPr>
          <a:xfrm>
            <a:off x="1148000" y="4027275"/>
            <a:ext cx="2448600" cy="6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398" name="Google Shape;398;p41"/>
          <p:cNvSpPr txBox="1"/>
          <p:nvPr>
            <p:ph idx="17" type="subTitle"/>
          </p:nvPr>
        </p:nvSpPr>
        <p:spPr>
          <a:xfrm>
            <a:off x="5842012" y="4027275"/>
            <a:ext cx="2448600" cy="6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10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399" name="Google Shape;399;p41"/>
          <p:cNvSpPr txBox="1"/>
          <p:nvPr>
            <p:ph idx="12" type="sldNum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402" name="Google Shape;402;p4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7" name="Google Shape;407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0" name="Google Shape;410;p4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1" name="Google Shape;411;p4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416" name="Google Shape;416;p4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421" name="Google Shape;421;p4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2" name="Google Shape;422;p4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427" name="Google Shape;427;p5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3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p53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32" name="Google Shape;432;p53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33" name="Google Shape;433;p53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34" name="Google Shape;434;p53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35" name="Google Shape;435;p53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36" name="Google Shape;436;p53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Title, body and image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9" name="Google Shape;439;p54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40" name="Google Shape;440;p54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Two big ideas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5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/>
        </p:txBody>
      </p:sp>
      <p:sp>
        <p:nvSpPr>
          <p:cNvPr id="443" name="Google Shape;443;p55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44" name="Google Shape;444;p55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45" name="Google Shape;445;p55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46" name="Google Shape;446;p55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Three big ideas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6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49" name="Google Shape;449;p56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50" name="Google Shape;450;p56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/>
        </p:txBody>
      </p:sp>
      <p:sp>
        <p:nvSpPr>
          <p:cNvPr id="451" name="Google Shape;451;p56"/>
          <p:cNvSpPr txBox="1"/>
          <p:nvPr>
            <p:ph idx="3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52" name="Google Shape;452;p56"/>
          <p:cNvSpPr txBox="1"/>
          <p:nvPr>
            <p:ph idx="4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53" name="Google Shape;453;p56"/>
          <p:cNvSpPr txBox="1"/>
          <p:nvPr>
            <p:ph idx="5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54" name="Google Shape;454;p56"/>
          <p:cNvSpPr txBox="1"/>
          <p:nvPr>
            <p:ph idx="6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Four big ideas"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7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57" name="Google Shape;457;p57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58" name="Google Shape;458;p57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59" name="Google Shape;459;p57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60" name="Google Shape;460;p57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/>
        </p:txBody>
      </p:sp>
      <p:sp>
        <p:nvSpPr>
          <p:cNvPr id="461" name="Google Shape;461;p57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62" name="Google Shape;462;p57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63" name="Google Shape;463;p57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64" name="Google Shape;464;p57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 and image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7" name="Google Shape;467;p58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Two storyboards"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9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70" name="Google Shape;470;p59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71" name="Google Shape;471;p59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72" name="Google Shape;472;p59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73" name="Google Shape;473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4" name="Google Shape;474;p59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75" name="Google Shape;475;p59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Three storyboards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0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78" name="Google Shape;478;p60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79" name="Google Shape;479;p60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80" name="Google Shape;480;p60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81" name="Google Shape;481;p60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82" name="Google Shape;482;p60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83" name="Google Shape;483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4" name="Google Shape;484;p60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85" name="Google Shape;485;p60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86" name="Google Shape;486;p60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Image only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1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Image grid"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2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91" name="Google Shape;491;p62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92" name="Google Shape;492;p62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93" name="Google Shape;493;p62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94" name="Google Shape;494;p62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95" name="Google Shape;495;p62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96" name="Google Shape;496;p62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7" name="Google Shape;497;p62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62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99" name="Google Shape;499;p62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52.xml"/><Relationship Id="rId44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48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0.xml"/><Relationship Id="rId50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228600" y="1833125"/>
            <a:ext cx="5760600" cy="3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 sz="1000">
                <a:solidFill>
                  <a:schemeClr val="lt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indent="-292100" lvl="1" marL="914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 sz="1000">
                <a:solidFill>
                  <a:schemeClr val="lt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indent="-292100" lvl="2" marL="1371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 sz="1000">
                <a:solidFill>
                  <a:schemeClr val="lt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indent="-292100" lvl="3" marL="1828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 sz="1000">
                <a:solidFill>
                  <a:schemeClr val="lt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indent="-292100" lvl="4" marL="22860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 sz="1000">
                <a:solidFill>
                  <a:schemeClr val="lt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indent="-292100" lvl="5" marL="2743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 sz="1000">
                <a:solidFill>
                  <a:schemeClr val="lt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indent="-292100" lvl="6" marL="3200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 sz="1000">
                <a:solidFill>
                  <a:schemeClr val="lt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indent="-292100" lvl="7" marL="3657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 sz="1000">
                <a:solidFill>
                  <a:schemeClr val="lt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indent="-292100" lvl="8" marL="411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strument Sans"/>
              <a:buChar char="■"/>
              <a:defRPr sz="1000">
                <a:solidFill>
                  <a:schemeClr val="lt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228600" y="256925"/>
            <a:ext cx="8628300" cy="5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lt1"/>
                </a:solidFill>
                <a:latin typeface="Instrument Sans SemiBold"/>
                <a:ea typeface="Instrument Sans SemiBold"/>
                <a:cs typeface="Instrument Sans SemiBold"/>
                <a:sym typeface="Instrument Sans SemiBold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2" type="body"/>
          </p:nvPr>
        </p:nvSpPr>
        <p:spPr>
          <a:xfrm>
            <a:off x="4028050" y="1866850"/>
            <a:ext cx="3640800" cy="24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 sz="1000">
                <a:solidFill>
                  <a:schemeClr val="lt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 sz="1000">
                <a:solidFill>
                  <a:schemeClr val="lt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 sz="1000">
                <a:solidFill>
                  <a:schemeClr val="lt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 sz="1000">
                <a:solidFill>
                  <a:schemeClr val="lt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 sz="1000">
                <a:solidFill>
                  <a:schemeClr val="lt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 sz="1000">
                <a:solidFill>
                  <a:schemeClr val="lt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 sz="1000">
                <a:solidFill>
                  <a:schemeClr val="lt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 sz="1000">
                <a:solidFill>
                  <a:schemeClr val="lt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 sz="1000">
                <a:solidFill>
                  <a:schemeClr val="lt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474">
          <p15:clr>
            <a:srgbClr val="E46962"/>
          </p15:clr>
        </p15:guide>
        <p15:guide id="2" pos="1548">
          <p15:clr>
            <a:srgbClr val="E46962"/>
          </p15:clr>
        </p15:guide>
        <p15:guide id="3" pos="2842">
          <p15:clr>
            <a:srgbClr val="E46962"/>
          </p15:clr>
        </p15:guide>
        <p15:guide id="4" pos="2916">
          <p15:clr>
            <a:srgbClr val="E46962"/>
          </p15:clr>
        </p15:guide>
        <p15:guide id="5" pos="4211">
          <p15:clr>
            <a:srgbClr val="E46962"/>
          </p15:clr>
        </p15:guide>
        <p15:guide id="6" pos="4285">
          <p15:clr>
            <a:srgbClr val="E46962"/>
          </p15:clr>
        </p15:guide>
        <p15:guide id="7" pos="1926">
          <p15:clr>
            <a:srgbClr val="E46962"/>
          </p15:clr>
        </p15:guide>
        <p15:guide id="8" pos="2007">
          <p15:clr>
            <a:srgbClr val="E46962"/>
          </p15:clr>
        </p15:guide>
        <p15:guide id="9" pos="3753">
          <p15:clr>
            <a:srgbClr val="E46962"/>
          </p15:clr>
        </p15:guide>
        <p15:guide id="10" pos="3833">
          <p15:clr>
            <a:srgbClr val="E46962"/>
          </p15:clr>
        </p15:guide>
        <p15:guide id="11" orient="horz" pos="299">
          <p15:clr>
            <a:srgbClr val="E46962"/>
          </p15:clr>
        </p15:guide>
        <p15:guide id="12" orient="horz" pos="907">
          <p15:clr>
            <a:srgbClr val="E46962"/>
          </p15:clr>
        </p15:guide>
        <p15:guide id="13" orient="horz" pos="981">
          <p15:clr>
            <a:srgbClr val="E46962"/>
          </p15:clr>
        </p15:guide>
        <p15:guide id="14" orient="horz" pos="1583">
          <p15:clr>
            <a:srgbClr val="E46962"/>
          </p15:clr>
        </p15:guide>
        <p15:guide id="15" orient="horz" pos="1657">
          <p15:clr>
            <a:srgbClr val="E46962"/>
          </p15:clr>
        </p15:guide>
        <p15:guide id="16" orient="horz" pos="2259">
          <p15:clr>
            <a:srgbClr val="E46962"/>
          </p15:clr>
        </p15:guide>
        <p15:guide id="17" orient="horz" pos="2333">
          <p15:clr>
            <a:srgbClr val="E46962"/>
          </p15:clr>
        </p15:guide>
        <p15:guide id="18" orient="horz" pos="2941">
          <p15:clr>
            <a:srgbClr val="E46962"/>
          </p15:clr>
        </p15:guide>
        <p15:guide id="19" pos="179">
          <p15:clr>
            <a:srgbClr val="E46962"/>
          </p15:clr>
        </p15:guide>
        <p15:guide id="20" orient="horz" pos="180">
          <p15:clr>
            <a:srgbClr val="E46962"/>
          </p15:clr>
        </p15:guide>
        <p15:guide id="21" orient="horz" pos="3061">
          <p15:clr>
            <a:srgbClr val="E46962"/>
          </p15:clr>
        </p15:guide>
        <p15:guide id="22" pos="5579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3"/>
          <p:cNvSpPr/>
          <p:nvPr/>
        </p:nvSpPr>
        <p:spPr>
          <a:xfrm>
            <a:off x="284700" y="4434600"/>
            <a:ext cx="1848000" cy="4227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團契</a:t>
            </a:r>
            <a:endParaRPr sz="800">
              <a:solidFill>
                <a:schemeClr val="lt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505" name="Google Shape;505;p63"/>
          <p:cNvSpPr/>
          <p:nvPr/>
        </p:nvSpPr>
        <p:spPr>
          <a:xfrm>
            <a:off x="2132824" y="4434600"/>
            <a:ext cx="1293600" cy="4227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rPr>
              <a:t>2/26/2026</a:t>
            </a:r>
            <a:endParaRPr sz="800">
              <a:solidFill>
                <a:schemeClr val="lt1"/>
              </a:solidFill>
              <a:latin typeface="Instrument Sans Medium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506" name="Google Shape;506;p63"/>
          <p:cNvSpPr txBox="1"/>
          <p:nvPr>
            <p:ph type="title"/>
          </p:nvPr>
        </p:nvSpPr>
        <p:spPr>
          <a:xfrm>
            <a:off x="224100" y="1284175"/>
            <a:ext cx="5666400" cy="654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出埃及記 1:1-14</a:t>
            </a:r>
            <a:endParaRPr sz="5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2"/>
          <p:cNvSpPr/>
          <p:nvPr/>
        </p:nvSpPr>
        <p:spPr>
          <a:xfrm>
            <a:off x="284700" y="1125150"/>
            <a:ext cx="8572200" cy="3544800"/>
          </a:xfrm>
          <a:prstGeom prst="roundRect">
            <a:avLst>
              <a:gd fmla="val 1134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565" name="Google Shape;565;p72"/>
          <p:cNvSpPr txBox="1"/>
          <p:nvPr>
            <p:ph idx="3" type="body"/>
          </p:nvPr>
        </p:nvSpPr>
        <p:spPr>
          <a:xfrm>
            <a:off x="280875" y="1217001"/>
            <a:ext cx="8490600" cy="3390600"/>
          </a:xfrm>
          <a:prstGeom prst="rect">
            <a:avLst/>
          </a:prstGeom>
        </p:spPr>
        <p:txBody>
          <a:bodyPr anchorCtr="0" anchor="t" bIns="91425" lIns="1371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23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8</a:t>
            </a:r>
            <a:r>
              <a:rPr lang="en" sz="23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有不認識約瑟的新王起來，治理埃及，</a:t>
            </a:r>
            <a:endParaRPr sz="2300">
              <a:solidFill>
                <a:srgbClr val="374151"/>
              </a:solidFill>
              <a:highlight>
                <a:srgbClr val="E0F2FE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23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9</a:t>
            </a:r>
            <a:r>
              <a:rPr lang="en" sz="23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對他的百姓說：「看哪，這以色列民比我們還多，又比我們強盛。 </a:t>
            </a:r>
            <a:endParaRPr sz="2300">
              <a:solidFill>
                <a:srgbClr val="374151"/>
              </a:solidFill>
              <a:highlight>
                <a:srgbClr val="E0F2FE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23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10</a:t>
            </a:r>
            <a:r>
              <a:rPr lang="en" sz="23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來吧，我們不如用巧計待他們，恐怕他們多起來，日後若遇什麼爭戰的事，就聯合我們的仇敵攻擊我們，離開這地去了。」 </a:t>
            </a:r>
            <a:endParaRPr sz="2500"/>
          </a:p>
        </p:txBody>
      </p:sp>
      <p:sp>
        <p:nvSpPr>
          <p:cNvPr id="566" name="Google Shape;566;p72"/>
          <p:cNvSpPr txBox="1"/>
          <p:nvPr>
            <p:ph type="title"/>
          </p:nvPr>
        </p:nvSpPr>
        <p:spPr>
          <a:xfrm>
            <a:off x="292597" y="474750"/>
            <a:ext cx="6390300" cy="49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埃及新王虐待以色列人</a:t>
            </a:r>
            <a:endParaRPr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73"/>
          <p:cNvSpPr/>
          <p:nvPr/>
        </p:nvSpPr>
        <p:spPr>
          <a:xfrm>
            <a:off x="284700" y="1125150"/>
            <a:ext cx="8572200" cy="3544800"/>
          </a:xfrm>
          <a:prstGeom prst="roundRect">
            <a:avLst>
              <a:gd fmla="val 1134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572" name="Google Shape;572;p73"/>
          <p:cNvSpPr txBox="1"/>
          <p:nvPr>
            <p:ph idx="3" type="body"/>
          </p:nvPr>
        </p:nvSpPr>
        <p:spPr>
          <a:xfrm>
            <a:off x="280875" y="1217001"/>
            <a:ext cx="8490600" cy="3390600"/>
          </a:xfrm>
          <a:prstGeom prst="rect">
            <a:avLst/>
          </a:prstGeom>
        </p:spPr>
        <p:txBody>
          <a:bodyPr anchorCtr="0" anchor="t" bIns="91425" lIns="1371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23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11</a:t>
            </a:r>
            <a:r>
              <a:rPr lang="en" sz="23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於是埃及人派督工的轄制他們，加重擔苦害他們。他們為法老建造兩座積貨城，就是比東和蘭塞。</a:t>
            </a:r>
            <a:endParaRPr sz="2300">
              <a:solidFill>
                <a:srgbClr val="374151"/>
              </a:solidFill>
              <a:highlight>
                <a:srgbClr val="E0F2FE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23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12</a:t>
            </a:r>
            <a:r>
              <a:rPr lang="en" sz="23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只是越發苦害他們，他們越發多起來，越發蔓延，埃及人就因以色列人愁煩。 </a:t>
            </a:r>
            <a:endParaRPr sz="2300">
              <a:solidFill>
                <a:srgbClr val="374151"/>
              </a:solidFill>
              <a:highlight>
                <a:srgbClr val="E0F2FE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23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13</a:t>
            </a:r>
            <a:r>
              <a:rPr lang="en" sz="23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埃及人嚴嚴地使以色列人做工， </a:t>
            </a:r>
            <a:r>
              <a:rPr baseline="30000" lang="en" sz="23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14</a:t>
            </a:r>
            <a:r>
              <a:rPr lang="en" sz="23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使他們因做苦工覺得命苦。無論是和泥，是做磚，是做田間各樣的工，在一切的工上都嚴嚴地待他們。</a:t>
            </a:r>
            <a:endParaRPr sz="2500"/>
          </a:p>
        </p:txBody>
      </p:sp>
      <p:sp>
        <p:nvSpPr>
          <p:cNvPr id="573" name="Google Shape;573;p73"/>
          <p:cNvSpPr txBox="1"/>
          <p:nvPr>
            <p:ph type="title"/>
          </p:nvPr>
        </p:nvSpPr>
        <p:spPr>
          <a:xfrm>
            <a:off x="292597" y="474750"/>
            <a:ext cx="6390300" cy="49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埃及新王虐待以色列人</a:t>
            </a:r>
            <a:endParaRPr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4"/>
          <p:cNvSpPr/>
          <p:nvPr/>
        </p:nvSpPr>
        <p:spPr>
          <a:xfrm>
            <a:off x="284700" y="1125150"/>
            <a:ext cx="8572200" cy="3544800"/>
          </a:xfrm>
          <a:prstGeom prst="roundRect">
            <a:avLst>
              <a:gd fmla="val 1134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512" name="Google Shape;512;p64"/>
          <p:cNvSpPr txBox="1"/>
          <p:nvPr>
            <p:ph idx="3" type="body"/>
          </p:nvPr>
        </p:nvSpPr>
        <p:spPr>
          <a:xfrm>
            <a:off x="280875" y="1217001"/>
            <a:ext cx="8490600" cy="3390600"/>
          </a:xfrm>
          <a:prstGeom prst="rect">
            <a:avLst/>
          </a:prstGeom>
        </p:spPr>
        <p:txBody>
          <a:bodyPr anchorCtr="0" anchor="t" bIns="91425" lIns="1371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23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1</a:t>
            </a:r>
            <a:r>
              <a:rPr lang="en" sz="23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以色列的眾子各帶家眷和雅各一同來到埃及，他們的名字記在下面。 </a:t>
            </a:r>
            <a:r>
              <a:rPr baseline="30000" lang="en" sz="23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2</a:t>
            </a:r>
            <a:r>
              <a:rPr lang="en" sz="23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有魯本、西緬、利未、猶大、 </a:t>
            </a:r>
            <a:r>
              <a:rPr baseline="30000" lang="en" sz="23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3</a:t>
            </a:r>
            <a:r>
              <a:rPr lang="en" sz="23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以薩迦、西布倫、便雅憫、 </a:t>
            </a:r>
            <a:r>
              <a:rPr baseline="30000" lang="en" sz="23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4</a:t>
            </a:r>
            <a:r>
              <a:rPr lang="en" sz="23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但、拿弗他利、迦得、亞設。 </a:t>
            </a:r>
            <a:r>
              <a:rPr baseline="30000" lang="en" sz="23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5</a:t>
            </a:r>
            <a:r>
              <a:rPr lang="en" sz="23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凡從雅各而生的，共有七十人。約瑟已經在埃及。</a:t>
            </a:r>
            <a:r>
              <a:rPr baseline="30000" lang="en" sz="23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6 </a:t>
            </a:r>
            <a:r>
              <a:rPr lang="en" sz="23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約瑟和他的弟兄，並那一代的人都死了。 </a:t>
            </a:r>
            <a:r>
              <a:rPr baseline="30000" lang="en" sz="23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7</a:t>
            </a:r>
            <a:r>
              <a:rPr lang="en" sz="23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以色列人生養眾多，並且繁茂，極其強盛，滿了那地。</a:t>
            </a:r>
            <a:endParaRPr sz="2500"/>
          </a:p>
        </p:txBody>
      </p:sp>
      <p:sp>
        <p:nvSpPr>
          <p:cNvPr id="513" name="Google Shape;513;p64"/>
          <p:cNvSpPr txBox="1"/>
          <p:nvPr>
            <p:ph type="title"/>
          </p:nvPr>
        </p:nvSpPr>
        <p:spPr>
          <a:xfrm>
            <a:off x="292597" y="474750"/>
            <a:ext cx="6390300" cy="49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色列人生養眾多，並且繁茂</a:t>
            </a:r>
            <a:endParaRPr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5"/>
          <p:cNvSpPr/>
          <p:nvPr/>
        </p:nvSpPr>
        <p:spPr>
          <a:xfrm>
            <a:off x="284700" y="1125150"/>
            <a:ext cx="8572200" cy="3544800"/>
          </a:xfrm>
          <a:prstGeom prst="roundRect">
            <a:avLst>
              <a:gd fmla="val 1134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519" name="Google Shape;519;p65"/>
          <p:cNvSpPr txBox="1"/>
          <p:nvPr>
            <p:ph idx="3" type="body"/>
          </p:nvPr>
        </p:nvSpPr>
        <p:spPr>
          <a:xfrm>
            <a:off x="280875" y="1217001"/>
            <a:ext cx="8490600" cy="3390600"/>
          </a:xfrm>
          <a:prstGeom prst="rect">
            <a:avLst/>
          </a:prstGeom>
        </p:spPr>
        <p:txBody>
          <a:bodyPr anchorCtr="0" anchor="t" bIns="91425" lIns="1371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23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8</a:t>
            </a:r>
            <a:r>
              <a:rPr lang="en" sz="23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有不認識約瑟的新王起來，治理埃及， </a:t>
            </a:r>
            <a:r>
              <a:rPr baseline="30000" lang="en" sz="23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9</a:t>
            </a:r>
            <a:r>
              <a:rPr lang="en" sz="23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對他的百姓說：「看哪，這以色列民比我們還多，又比我們強盛。 </a:t>
            </a:r>
            <a:r>
              <a:rPr baseline="30000" lang="en" sz="23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10</a:t>
            </a:r>
            <a:r>
              <a:rPr lang="en" sz="23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來吧，我們不如用巧計待他們，恐怕他們多起來，日後若遇什麼爭戰的事，就聯合我們的仇敵攻擊我們，離開這地去了。」 </a:t>
            </a:r>
            <a:r>
              <a:rPr baseline="30000" lang="en" sz="23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11</a:t>
            </a:r>
            <a:r>
              <a:rPr lang="en" sz="23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於是埃及人派督工的轄制他們，加重擔苦害他們。他們為法老建造兩座積貨城，就是比東和蘭塞。 </a:t>
            </a:r>
            <a:r>
              <a:rPr baseline="30000" lang="en" sz="23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12</a:t>
            </a:r>
            <a:r>
              <a:rPr lang="en" sz="23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只是越發苦害他們，他們越發多起來，越發蔓延，埃及人就因以色列人愁煩。 </a:t>
            </a:r>
            <a:r>
              <a:rPr baseline="30000" lang="en" sz="23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13</a:t>
            </a:r>
            <a:r>
              <a:rPr lang="en" sz="23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埃及人嚴嚴地使以色列人做工， </a:t>
            </a:r>
            <a:r>
              <a:rPr baseline="30000" lang="en" sz="23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14</a:t>
            </a:r>
            <a:r>
              <a:rPr lang="en" sz="23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使他們因做苦工覺得命苦。無論是和泥，是做磚，是做田間各樣的工，在一切的工上都嚴嚴地待他們。</a:t>
            </a:r>
            <a:endParaRPr sz="2500"/>
          </a:p>
        </p:txBody>
      </p:sp>
      <p:sp>
        <p:nvSpPr>
          <p:cNvPr id="520" name="Google Shape;520;p65"/>
          <p:cNvSpPr txBox="1"/>
          <p:nvPr>
            <p:ph type="title"/>
          </p:nvPr>
        </p:nvSpPr>
        <p:spPr>
          <a:xfrm>
            <a:off x="292597" y="474750"/>
            <a:ext cx="6390300" cy="49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埃及新王虐待以色列人</a:t>
            </a:r>
            <a:endParaRPr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6"/>
          <p:cNvSpPr/>
          <p:nvPr/>
        </p:nvSpPr>
        <p:spPr>
          <a:xfrm rot="-2381017">
            <a:off x="4347955" y="2370718"/>
            <a:ext cx="306790" cy="21517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  <p:pic>
        <p:nvPicPr>
          <p:cNvPr id="526" name="Google Shape;52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25" y="0"/>
            <a:ext cx="60511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66"/>
          <p:cNvSpPr txBox="1"/>
          <p:nvPr/>
        </p:nvSpPr>
        <p:spPr>
          <a:xfrm>
            <a:off x="6169150" y="306150"/>
            <a:ext cx="2908500" cy="48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拉美西斯二世（公元前1279–1213年）</a:t>
            </a:r>
            <a:r>
              <a:rPr lang="en" sz="1800"/>
              <a:t>：1:11，以色列人为法老建造了比东和兰塞（Raamses）城。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阿蒙霍特普二世（</a:t>
            </a:r>
            <a:r>
              <a:rPr b="1" lang="en" sz="1800"/>
              <a:t>公元前-1446-</a:t>
            </a:r>
            <a:r>
              <a:rPr b="1" lang="en" sz="1800"/>
              <a:t>）</a:t>
            </a:r>
            <a:r>
              <a:rPr lang="en" sz="1800"/>
              <a:t>：基于《列王纪上》6 计算出的公元前1446年出埃及日期。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梅尔涅普塔赫（公元前1213）</a:t>
            </a:r>
            <a:r>
              <a:rPr lang="en" sz="1800"/>
              <a:t>：一些学者提出他可能是出埃及的法老，因为埃及记录中最早提到“以色列”就是在他的统治时期（梅尔涅普塔赫石碑）。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4200" y="152400"/>
            <a:ext cx="3774743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575" y="152400"/>
            <a:ext cx="32258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25" y="67950"/>
            <a:ext cx="3680060" cy="49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1651" y="152400"/>
            <a:ext cx="4951691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641" y="0"/>
            <a:ext cx="771240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0"/>
          <p:cNvSpPr txBox="1"/>
          <p:nvPr>
            <p:ph idx="1" type="body"/>
          </p:nvPr>
        </p:nvSpPr>
        <p:spPr>
          <a:xfrm>
            <a:off x="186300" y="191350"/>
            <a:ext cx="5998800" cy="45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https://photos.app.goo.gl/2aTZKppakk847K896</a:t>
            </a:r>
            <a:endParaRPr/>
          </a:p>
        </p:txBody>
      </p:sp>
      <p:pic>
        <p:nvPicPr>
          <p:cNvPr id="550" name="Google Shape;55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475" y="2800600"/>
            <a:ext cx="3088550" cy="225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925" y="573675"/>
            <a:ext cx="3678975" cy="23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5525" y="558726"/>
            <a:ext cx="4589850" cy="444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1"/>
          <p:cNvSpPr/>
          <p:nvPr/>
        </p:nvSpPr>
        <p:spPr>
          <a:xfrm>
            <a:off x="284700" y="1125150"/>
            <a:ext cx="8572200" cy="3544800"/>
          </a:xfrm>
          <a:prstGeom prst="roundRect">
            <a:avLst>
              <a:gd fmla="val 11349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Instrument Sans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558" name="Google Shape;558;p71"/>
          <p:cNvSpPr txBox="1"/>
          <p:nvPr>
            <p:ph idx="3" type="body"/>
          </p:nvPr>
        </p:nvSpPr>
        <p:spPr>
          <a:xfrm>
            <a:off x="280875" y="1217001"/>
            <a:ext cx="8490600" cy="3390600"/>
          </a:xfrm>
          <a:prstGeom prst="rect">
            <a:avLst/>
          </a:prstGeom>
        </p:spPr>
        <p:txBody>
          <a:bodyPr anchorCtr="0" anchor="t" bIns="91425" lIns="13715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24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6 </a:t>
            </a:r>
            <a:r>
              <a:rPr lang="en" sz="24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約瑟和他的弟兄，並那一代的人都死了。</a:t>
            </a:r>
            <a:endParaRPr sz="2400">
              <a:solidFill>
                <a:srgbClr val="374151"/>
              </a:solidFill>
              <a:highlight>
                <a:srgbClr val="E0F2FE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baseline="30000" lang="en" sz="2400">
                <a:solidFill>
                  <a:srgbClr val="8B0000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7</a:t>
            </a:r>
            <a:r>
              <a:rPr lang="en" sz="2400">
                <a:solidFill>
                  <a:srgbClr val="374151"/>
                </a:solidFill>
                <a:highlight>
                  <a:srgbClr val="E0F2FE"/>
                </a:highlight>
                <a:latin typeface="Georgia"/>
                <a:ea typeface="Georgia"/>
                <a:cs typeface="Georgia"/>
                <a:sym typeface="Georgia"/>
              </a:rPr>
              <a:t> 以色列人生養眾多，並且繁茂，極其強盛，滿了那地。</a:t>
            </a:r>
            <a:endParaRPr sz="2600"/>
          </a:p>
        </p:txBody>
      </p:sp>
      <p:sp>
        <p:nvSpPr>
          <p:cNvPr id="559" name="Google Shape;559;p71"/>
          <p:cNvSpPr txBox="1"/>
          <p:nvPr>
            <p:ph type="title"/>
          </p:nvPr>
        </p:nvSpPr>
        <p:spPr>
          <a:xfrm>
            <a:off x="292597" y="474750"/>
            <a:ext cx="6390300" cy="49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色列人生養眾多，並且繁茂</a:t>
            </a:r>
            <a:endParaRPr>
              <a:highlight>
                <a:schemeClr val="accent2"/>
              </a:highligh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stel gradients">
  <a:themeElements>
    <a:clrScheme name="Simple Light">
      <a:dk1>
        <a:srgbClr val="F4F4F4"/>
      </a:dk1>
      <a:lt1>
        <a:srgbClr val="202124"/>
      </a:lt1>
      <a:dk2>
        <a:srgbClr val="E8F0FE"/>
      </a:dk2>
      <a:lt2>
        <a:srgbClr val="FEFEFE"/>
      </a:lt2>
      <a:accent1>
        <a:srgbClr val="FFFFBE"/>
      </a:accent1>
      <a:accent2>
        <a:srgbClr val="AECBFA"/>
      </a:accent2>
      <a:accent3>
        <a:srgbClr val="FFC9C9"/>
      </a:accent3>
      <a:accent4>
        <a:srgbClr val="F9F93D"/>
      </a:accent4>
      <a:accent5>
        <a:srgbClr val="747474"/>
      </a:accent5>
      <a:accent6>
        <a:srgbClr val="5A5A5A"/>
      </a:accent6>
      <a:hlink>
        <a:srgbClr val="FFC9C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