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4"/>
    <p:sldMasterId id="214748370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Instrument Sans SemiBold"/>
      <p:regular r:id="rId14"/>
      <p:bold r:id="rId15"/>
      <p:italic r:id="rId16"/>
      <p:boldItalic r:id="rId17"/>
    </p:embeddedFont>
    <p:embeddedFont>
      <p:font typeface="Instrument Sans Medium"/>
      <p:regular r:id="rId18"/>
      <p:bold r:id="rId19"/>
      <p:italic r:id="rId20"/>
      <p:boldItalic r:id="rId21"/>
    </p:embeddedFont>
    <p:embeddedFont>
      <p:font typeface="Instrument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InstrumentSansMedium-italic.fntdata"/><Relationship Id="rId22" Type="http://schemas.openxmlformats.org/officeDocument/2006/relationships/font" Target="fonts/InstrumentSans-regular.fntdata"/><Relationship Id="rId21" Type="http://schemas.openxmlformats.org/officeDocument/2006/relationships/font" Target="fonts/InstrumentSansMedium-boldItalic.fntdata"/><Relationship Id="rId24" Type="http://schemas.openxmlformats.org/officeDocument/2006/relationships/font" Target="fonts/InstrumentSans-italic.fntdata"/><Relationship Id="rId23" Type="http://schemas.openxmlformats.org/officeDocument/2006/relationships/font" Target="fonts/InstrumentSans-bold.fntdata"/><Relationship Id="rId25" Type="http://schemas.openxmlformats.org/officeDocument/2006/relationships/font" Target="fonts/Instrument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InstrumentSansSemiBold-bold.fntdata"/><Relationship Id="rId14" Type="http://schemas.openxmlformats.org/officeDocument/2006/relationships/font" Target="fonts/InstrumentSansSemiBold-regular.fntdata"/><Relationship Id="rId17" Type="http://schemas.openxmlformats.org/officeDocument/2006/relationships/font" Target="fonts/InstrumentSansSemiBold-boldItalic.fntdata"/><Relationship Id="rId16" Type="http://schemas.openxmlformats.org/officeDocument/2006/relationships/font" Target="fonts/InstrumentSansSemiBold-italic.fntdata"/><Relationship Id="rId19" Type="http://schemas.openxmlformats.org/officeDocument/2006/relationships/font" Target="fonts/InstrumentSansMedium-bold.fntdata"/><Relationship Id="rId18" Type="http://schemas.openxmlformats.org/officeDocument/2006/relationships/font" Target="fonts/InstrumentSa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bc02d1b2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bc02d1b2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bc02d1b28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bc02d1b28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ca3ccc060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ca3ccc060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d03b7c7d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d03b7c7d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d03b7c7d2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d03b7c7d2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d03b7c7d2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d03b7c7d2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d03b7c7d2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d03b7c7d2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motions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pic>
        <p:nvPicPr>
          <p:cNvPr descr="A portrait of a smiling woman in casual attire. " id="57" name="Google Shape;57;p14"/>
          <p:cNvPicPr preferRelativeResize="0"/>
          <p:nvPr/>
        </p:nvPicPr>
        <p:blipFill rotWithShape="1">
          <a:blip r:embed="rId2">
            <a:alphaModFix/>
          </a:blip>
          <a:srcRect b="23378" l="26958" r="35833" t="0"/>
          <a:stretch/>
        </p:blipFill>
        <p:spPr>
          <a:xfrm>
            <a:off x="284700" y="1847700"/>
            <a:ext cx="2055000" cy="2820900"/>
          </a:xfrm>
          <a:prstGeom prst="roundRect">
            <a:avLst>
              <a:gd fmla="val 15597" name="adj"/>
            </a:avLst>
          </a:prstGeom>
          <a:noFill/>
          <a:ln>
            <a:noFill/>
          </a:ln>
        </p:spPr>
      </p:pic>
      <p:pic>
        <p:nvPicPr>
          <p:cNvPr descr="A confident man stands with his arms crossed in front of a white background. " id="58" name="Google Shape;58;p14"/>
          <p:cNvPicPr preferRelativeResize="0"/>
          <p:nvPr/>
        </p:nvPicPr>
        <p:blipFill rotWithShape="1">
          <a:blip r:embed="rId3">
            <a:alphaModFix/>
          </a:blip>
          <a:srcRect b="1225" l="28621" r="23422" t="0"/>
          <a:stretch/>
        </p:blipFill>
        <p:spPr>
          <a:xfrm>
            <a:off x="4629476" y="1847700"/>
            <a:ext cx="2055000" cy="2820900"/>
          </a:xfrm>
          <a:prstGeom prst="roundRect">
            <a:avLst>
              <a:gd fmla="val 15616" name="adj"/>
            </a:avLst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284700" y="598950"/>
            <a:ext cx="6615900" cy="4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3" type="subTitle"/>
          </p:nvPr>
        </p:nvSpPr>
        <p:spPr>
          <a:xfrm>
            <a:off x="2541625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4" type="subTitle"/>
          </p:nvPr>
        </p:nvSpPr>
        <p:spPr>
          <a:xfrm>
            <a:off x="2640775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5" type="subTitle"/>
          </p:nvPr>
        </p:nvSpPr>
        <p:spPr>
          <a:xfrm>
            <a:off x="6895261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6" type="subTitle"/>
          </p:nvPr>
        </p:nvSpPr>
        <p:spPr>
          <a:xfrm>
            <a:off x="6895261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7" type="subTitle"/>
          </p:nvPr>
        </p:nvSpPr>
        <p:spPr>
          <a:xfrm>
            <a:off x="2541000" y="3617250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8" type="subTitle"/>
          </p:nvPr>
        </p:nvSpPr>
        <p:spPr>
          <a:xfrm>
            <a:off x="6886656" y="3627975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grpSp>
        <p:nvGrpSpPr>
          <p:cNvPr id="69" name="Google Shape;69;p15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70" name="Google Shape;70;p15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5"/>
            <p:cNvPicPr preferRelativeResize="0"/>
            <p:nvPr/>
          </p:nvPicPr>
          <p:blipFill rotWithShape="1">
            <a:blip r:embed="rId3">
              <a:alphaModFix/>
            </a:blip>
            <a:srcRect b="0" l="0" r="0" t="25728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LANK_2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608106" y="3907013"/>
            <a:ext cx="571200" cy="57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75" name="Google Shape;75;p16"/>
          <p:cNvSpPr/>
          <p:nvPr>
            <p:ph idx="2" type="pic"/>
          </p:nvPr>
        </p:nvSpPr>
        <p:spPr>
          <a:xfrm>
            <a:off x="598225" y="3900375"/>
            <a:ext cx="571200" cy="57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1416800" y="3864575"/>
            <a:ext cx="2908800" cy="3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3" type="subTitle"/>
          </p:nvPr>
        </p:nvSpPr>
        <p:spPr>
          <a:xfrm>
            <a:off x="1416800" y="4185969"/>
            <a:ext cx="2908800" cy="3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i="1" sz="12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79" name="Google Shape;79;p16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80" name="Google Shape;80;p16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6"/>
            <p:cNvPicPr preferRelativeResize="0"/>
            <p:nvPr/>
          </p:nvPicPr>
          <p:blipFill rotWithShape="1">
            <a:blip r:embed="rId3">
              <a:alphaModFix/>
            </a:blip>
            <a:srcRect b="0" l="0" r="0" t="25728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4 elements">
  <p:cSld name="BLANK_1_1_1_1_1_1_1_1_1_1_1_2"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6281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6801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3" type="body"/>
          </p:nvPr>
        </p:nvSpPr>
        <p:spPr>
          <a:xfrm>
            <a:off x="280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4" type="body"/>
          </p:nvPr>
        </p:nvSpPr>
        <p:spPr>
          <a:xfrm>
            <a:off x="245452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5" type="subTitle"/>
          </p:nvPr>
        </p:nvSpPr>
        <p:spPr>
          <a:xfrm>
            <a:off x="28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6" type="subTitle"/>
          </p:nvPr>
        </p:nvSpPr>
        <p:spPr>
          <a:xfrm>
            <a:off x="2459475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7" type="subTitle"/>
          </p:nvPr>
        </p:nvSpPr>
        <p:spPr>
          <a:xfrm>
            <a:off x="462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8" type="subTitle"/>
          </p:nvPr>
        </p:nvSpPr>
        <p:spPr>
          <a:xfrm>
            <a:off x="6807639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7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4" type="subTitle"/>
          </p:nvPr>
        </p:nvSpPr>
        <p:spPr>
          <a:xfrm>
            <a:off x="282950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5" type="subTitle"/>
          </p:nvPr>
        </p:nvSpPr>
        <p:spPr>
          <a:xfrm>
            <a:off x="2456213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6" type="subTitle"/>
          </p:nvPr>
        </p:nvSpPr>
        <p:spPr>
          <a:xfrm>
            <a:off x="462902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7" type="subTitle"/>
          </p:nvPr>
        </p:nvSpPr>
        <p:spPr>
          <a:xfrm>
            <a:off x="680187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6 elements">
  <p:cSld name="BLANK_1_1_1_1_1_1_1_1_1_1_1_2_1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281050" y="2623225"/>
            <a:ext cx="1363500" cy="1323600"/>
          </a:xfrm>
          <a:prstGeom prst="rect">
            <a:avLst/>
          </a:prstGeom>
        </p:spPr>
        <p:txBody>
          <a:bodyPr anchorCtr="0" anchor="t" bIns="91425" lIns="137150" spcFirstLastPara="1" rIns="90250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1721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3" type="body"/>
          </p:nvPr>
        </p:nvSpPr>
        <p:spPr>
          <a:xfrm>
            <a:off x="3166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4" type="body"/>
          </p:nvPr>
        </p:nvSpPr>
        <p:spPr>
          <a:xfrm>
            <a:off x="4608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5" type="body"/>
          </p:nvPr>
        </p:nvSpPr>
        <p:spPr>
          <a:xfrm>
            <a:off x="6053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6" type="body"/>
          </p:nvPr>
        </p:nvSpPr>
        <p:spPr>
          <a:xfrm>
            <a:off x="7495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8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9" type="subTitle"/>
          </p:nvPr>
        </p:nvSpPr>
        <p:spPr>
          <a:xfrm>
            <a:off x="282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3" type="subTitle"/>
          </p:nvPr>
        </p:nvSpPr>
        <p:spPr>
          <a:xfrm>
            <a:off x="1724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14" type="subTitle"/>
          </p:nvPr>
        </p:nvSpPr>
        <p:spPr>
          <a:xfrm>
            <a:off x="31665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5" type="subTitle"/>
          </p:nvPr>
        </p:nvSpPr>
        <p:spPr>
          <a:xfrm>
            <a:off x="46078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6" type="subTitle"/>
          </p:nvPr>
        </p:nvSpPr>
        <p:spPr>
          <a:xfrm>
            <a:off x="60492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7" type="subTitle"/>
          </p:nvPr>
        </p:nvSpPr>
        <p:spPr>
          <a:xfrm>
            <a:off x="74905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8" type="subTitle"/>
          </p:nvPr>
        </p:nvSpPr>
        <p:spPr>
          <a:xfrm>
            <a:off x="28910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9" type="subTitle"/>
          </p:nvPr>
        </p:nvSpPr>
        <p:spPr>
          <a:xfrm>
            <a:off x="17280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20" type="subTitle"/>
          </p:nvPr>
        </p:nvSpPr>
        <p:spPr>
          <a:xfrm>
            <a:off x="3168063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21" type="subTitle"/>
          </p:nvPr>
        </p:nvSpPr>
        <p:spPr>
          <a:xfrm>
            <a:off x="46086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22" type="subTitle"/>
          </p:nvPr>
        </p:nvSpPr>
        <p:spPr>
          <a:xfrm>
            <a:off x="6051325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23" type="subTitle"/>
          </p:nvPr>
        </p:nvSpPr>
        <p:spPr>
          <a:xfrm>
            <a:off x="749035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BLANK_1_1_1_1_1_1_1_1_1_1_1_2_1_1"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9"/>
          <p:cNvSpPr/>
          <p:nvPr>
            <p:ph idx="2" type="pic"/>
          </p:nvPr>
        </p:nvSpPr>
        <p:spPr>
          <a:xfrm>
            <a:off x="47723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19"/>
          <p:cNvSpPr/>
          <p:nvPr>
            <p:ph idx="3" type="pic"/>
          </p:nvPr>
        </p:nvSpPr>
        <p:spPr>
          <a:xfrm>
            <a:off x="186735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19"/>
          <p:cNvSpPr/>
          <p:nvPr>
            <p:ph idx="4" type="pic"/>
          </p:nvPr>
        </p:nvSpPr>
        <p:spPr>
          <a:xfrm>
            <a:off x="325748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9"/>
          <p:cNvSpPr/>
          <p:nvPr>
            <p:ph idx="5" type="pic"/>
          </p:nvPr>
        </p:nvSpPr>
        <p:spPr>
          <a:xfrm>
            <a:off x="464760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19"/>
          <p:cNvSpPr/>
          <p:nvPr>
            <p:ph idx="6" type="pic"/>
          </p:nvPr>
        </p:nvSpPr>
        <p:spPr>
          <a:xfrm>
            <a:off x="6037732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9"/>
          <p:cNvSpPr/>
          <p:nvPr>
            <p:ph idx="7" type="pic"/>
          </p:nvPr>
        </p:nvSpPr>
        <p:spPr>
          <a:xfrm>
            <a:off x="7427857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7520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8" type="body"/>
          </p:nvPr>
        </p:nvSpPr>
        <p:spPr>
          <a:xfrm>
            <a:off x="186573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9" type="body"/>
          </p:nvPr>
        </p:nvSpPr>
        <p:spPr>
          <a:xfrm>
            <a:off x="325626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3" type="body"/>
          </p:nvPr>
        </p:nvSpPr>
        <p:spPr>
          <a:xfrm>
            <a:off x="464679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4" type="body"/>
          </p:nvPr>
        </p:nvSpPr>
        <p:spPr>
          <a:xfrm>
            <a:off x="603732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5" type="body"/>
          </p:nvPr>
        </p:nvSpPr>
        <p:spPr>
          <a:xfrm>
            <a:off x="742785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1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 2">
  <p:cSld name="BLANK_1_1_1_1_1_1_1_1_1_1_1_2_1_1_1">
    <p:bg>
      <p:bgPr>
        <a:solidFill>
          <a:schemeClr val="l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28201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2" type="body"/>
          </p:nvPr>
        </p:nvSpPr>
        <p:spPr>
          <a:xfrm>
            <a:off x="173544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3" type="body"/>
          </p:nvPr>
        </p:nvSpPr>
        <p:spPr>
          <a:xfrm>
            <a:off x="318887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4" type="body"/>
          </p:nvPr>
        </p:nvSpPr>
        <p:spPr>
          <a:xfrm>
            <a:off x="464229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5" type="body"/>
          </p:nvPr>
        </p:nvSpPr>
        <p:spPr>
          <a:xfrm>
            <a:off x="609572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6" type="body"/>
          </p:nvPr>
        </p:nvSpPr>
        <p:spPr>
          <a:xfrm>
            <a:off x="754915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3" name="Google Shape;153;p20"/>
          <p:cNvSpPr/>
          <p:nvPr>
            <p:ph idx="9" type="pic"/>
          </p:nvPr>
        </p:nvSpPr>
        <p:spPr>
          <a:xfrm>
            <a:off x="28201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4" name="Google Shape;154;p20"/>
          <p:cNvSpPr/>
          <p:nvPr>
            <p:ph idx="13" type="pic"/>
          </p:nvPr>
        </p:nvSpPr>
        <p:spPr>
          <a:xfrm>
            <a:off x="173544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5" name="Google Shape;155;p20"/>
          <p:cNvSpPr/>
          <p:nvPr>
            <p:ph idx="14" type="pic"/>
          </p:nvPr>
        </p:nvSpPr>
        <p:spPr>
          <a:xfrm>
            <a:off x="318887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6" name="Google Shape;156;p20"/>
          <p:cNvSpPr/>
          <p:nvPr>
            <p:ph idx="15" type="pic"/>
          </p:nvPr>
        </p:nvSpPr>
        <p:spPr>
          <a:xfrm>
            <a:off x="464229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7" name="Google Shape;157;p20"/>
          <p:cNvSpPr/>
          <p:nvPr>
            <p:ph idx="16" type="pic"/>
          </p:nvPr>
        </p:nvSpPr>
        <p:spPr>
          <a:xfrm>
            <a:off x="609572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8" name="Google Shape;158;p20"/>
          <p:cNvSpPr/>
          <p:nvPr>
            <p:ph idx="17" type="pic"/>
          </p:nvPr>
        </p:nvSpPr>
        <p:spPr>
          <a:xfrm>
            <a:off x="754915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9" name="Google Shape;159;p20"/>
          <p:cNvSpPr txBox="1"/>
          <p:nvPr>
            <p:ph idx="18" type="body"/>
          </p:nvPr>
        </p:nvSpPr>
        <p:spPr>
          <a:xfrm>
            <a:off x="27929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9" type="body"/>
          </p:nvPr>
        </p:nvSpPr>
        <p:spPr>
          <a:xfrm>
            <a:off x="173271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20" type="body"/>
          </p:nvPr>
        </p:nvSpPr>
        <p:spPr>
          <a:xfrm>
            <a:off x="318614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2" name="Google Shape;162;p20"/>
          <p:cNvSpPr txBox="1"/>
          <p:nvPr>
            <p:ph idx="21" type="body"/>
          </p:nvPr>
        </p:nvSpPr>
        <p:spPr>
          <a:xfrm>
            <a:off x="463957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22" type="body"/>
          </p:nvPr>
        </p:nvSpPr>
        <p:spPr>
          <a:xfrm>
            <a:off x="609299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23" type="body"/>
          </p:nvPr>
        </p:nvSpPr>
        <p:spPr>
          <a:xfrm>
            <a:off x="754642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idx="3" type="body"/>
          </p:nvPr>
        </p:nvSpPr>
        <p:spPr>
          <a:xfrm>
            <a:off x="360300" y="2181900"/>
            <a:ext cx="8496600" cy="248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indent="-228600" lvl="1" marL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indent="-228600" lvl="2" marL="1371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indent="-228600" lvl="3" marL="1828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indent="-228600" lvl="4" marL="2286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indent="-228600" lvl="5" marL="2743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indent="-228600" lvl="6" marL="3200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indent="-228600" lvl="7" marL="3657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indent="-228600" lvl="8" marL="4114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2" name="Google Shape;172;p22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5294" name="adj"/>
            </a:avLst>
          </a:prstGeom>
          <a:noFill/>
          <a:ln>
            <a:noFill/>
          </a:ln>
        </p:spPr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284700" y="3065325"/>
            <a:ext cx="2772600" cy="160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74" name="Google Shape;174;p22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5" name="Google Shape;175;p22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2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510" name="adj"/>
            </a:avLst>
          </a:prstGeom>
          <a:noFill/>
          <a:ln>
            <a:noFill/>
          </a:ln>
        </p:spPr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80" name="Google Shape;180;p23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1" name="Google Shape;181;p23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3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3">
  <p:cSld name="BLANK_1_1_1_2_3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640" name="adj"/>
            </a:avLst>
          </a:prstGeom>
          <a:noFill/>
          <a:ln>
            <a:noFill/>
          </a:ln>
        </p:spPr>
      </p:sp>
      <p:sp>
        <p:nvSpPr>
          <p:cNvPr id="186" name="Google Shape;186;p2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7" name="Google Shape;187;p24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4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0" name="Google Shape;190;p24"/>
          <p:cNvSpPr txBox="1"/>
          <p:nvPr>
            <p:ph idx="4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4">
  <p:cSld name="BLANK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284700" y="2630400"/>
            <a:ext cx="8572200" cy="2038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463993" y="2779498"/>
            <a:ext cx="1783200" cy="178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4" name="Google Shape;194;p25"/>
          <p:cNvSpPr/>
          <p:nvPr>
            <p:ph idx="2" type="pic"/>
          </p:nvPr>
        </p:nvSpPr>
        <p:spPr>
          <a:xfrm>
            <a:off x="446675" y="2758375"/>
            <a:ext cx="1783200" cy="178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5" name="Google Shape;195;p2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6" name="Google Shape;196;p25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7" name="Google Shape;197;p25"/>
          <p:cNvSpPr txBox="1"/>
          <p:nvPr>
            <p:ph type="title"/>
          </p:nvPr>
        </p:nvSpPr>
        <p:spPr>
          <a:xfrm>
            <a:off x="284700" y="474750"/>
            <a:ext cx="4227300" cy="49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98" name="Google Shape;198;p25"/>
          <p:cNvSpPr txBox="1"/>
          <p:nvPr>
            <p:ph idx="4" type="body"/>
          </p:nvPr>
        </p:nvSpPr>
        <p:spPr>
          <a:xfrm>
            <a:off x="284700" y="1208750"/>
            <a:ext cx="4227300" cy="9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5"/>
          <p:cNvSpPr txBox="1"/>
          <p:nvPr>
            <p:ph idx="5" type="title"/>
          </p:nvPr>
        </p:nvSpPr>
        <p:spPr>
          <a:xfrm>
            <a:off x="2457150" y="3051277"/>
            <a:ext cx="4227300" cy="49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locks- two ideas">
  <p:cSld name="CUSTOM_5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03" name="Google Shape;203;p26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elements">
  <p:cSld name="CUSTOM_6">
    <p:bg>
      <p:bgPr>
        <a:solidFill>
          <a:schemeClr val="dk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idx="1" type="body"/>
          </p:nvPr>
        </p:nvSpPr>
        <p:spPr>
          <a:xfrm>
            <a:off x="284700" y="2630400"/>
            <a:ext cx="2055000" cy="203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/>
            </a:lvl9pPr>
          </a:lstStyle>
          <a:p/>
        </p:txBody>
      </p:sp>
      <p:sp>
        <p:nvSpPr>
          <p:cNvPr id="207" name="Google Shape;207;p27"/>
          <p:cNvSpPr/>
          <p:nvPr>
            <p:ph idx="2" type="pic"/>
          </p:nvPr>
        </p:nvSpPr>
        <p:spPr>
          <a:xfrm>
            <a:off x="4629600" y="2630549"/>
            <a:ext cx="4227300" cy="2038200"/>
          </a:xfrm>
          <a:prstGeom prst="roundRect">
            <a:avLst>
              <a:gd fmla="val 9982" name="adj"/>
            </a:avLst>
          </a:prstGeom>
          <a:noFill/>
          <a:ln>
            <a:noFill/>
          </a:ln>
        </p:spPr>
      </p:sp>
      <p:sp>
        <p:nvSpPr>
          <p:cNvPr id="208" name="Google Shape;208;p27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09" name="Google Shape;209;p27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rious boxes">
  <p:cSld name="CUSTOM_6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/>
          <p:nvPr>
            <p:ph idx="2" type="pic"/>
          </p:nvPr>
        </p:nvSpPr>
        <p:spPr>
          <a:xfrm>
            <a:off x="4630975" y="1365900"/>
            <a:ext cx="2055000" cy="3302700"/>
          </a:xfrm>
          <a:prstGeom prst="roundRect">
            <a:avLst>
              <a:gd fmla="val 11973" name="adj"/>
            </a:avLst>
          </a:prstGeom>
          <a:noFill/>
          <a:ln>
            <a:noFill/>
          </a:ln>
        </p:spPr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417625" y="2720125"/>
            <a:ext cx="3754500" cy="4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4" name="Google Shape;214;p28"/>
          <p:cNvSpPr txBox="1"/>
          <p:nvPr>
            <p:ph idx="3" type="body"/>
          </p:nvPr>
        </p:nvSpPr>
        <p:spPr>
          <a:xfrm>
            <a:off x="417625" y="3990775"/>
            <a:ext cx="1875600" cy="5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i="1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i="1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i="1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i="1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i="1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i="1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i="1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i="1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i="1"/>
            </a:lvl9pPr>
          </a:lstStyle>
          <a:p/>
        </p:txBody>
      </p:sp>
      <p:sp>
        <p:nvSpPr>
          <p:cNvPr id="215" name="Google Shape;215;p28"/>
          <p:cNvSpPr txBox="1"/>
          <p:nvPr>
            <p:ph idx="4" type="body"/>
          </p:nvPr>
        </p:nvSpPr>
        <p:spPr>
          <a:xfrm>
            <a:off x="2457075" y="4311325"/>
            <a:ext cx="2053500" cy="354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6" name="Google Shape;216;p28"/>
          <p:cNvSpPr txBox="1"/>
          <p:nvPr>
            <p:ph idx="5" type="body"/>
          </p:nvPr>
        </p:nvSpPr>
        <p:spPr>
          <a:xfrm>
            <a:off x="6801300" y="2498700"/>
            <a:ext cx="2055000" cy="1204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7" name="Google Shape;217;p28"/>
          <p:cNvSpPr txBox="1"/>
          <p:nvPr>
            <p:ph type="title"/>
          </p:nvPr>
        </p:nvSpPr>
        <p:spPr>
          <a:xfrm>
            <a:off x="288350" y="1365975"/>
            <a:ext cx="4227300" cy="11565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8" name="Google Shape;218;p28"/>
          <p:cNvSpPr txBox="1"/>
          <p:nvPr>
            <p:ph idx="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9" name="Google Shape;219;p28"/>
          <p:cNvSpPr txBox="1"/>
          <p:nvPr>
            <p:ph idx="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0" name="Google Shape;220;p28"/>
          <p:cNvSpPr txBox="1"/>
          <p:nvPr>
            <p:ph idx="8" type="subTitle"/>
          </p:nvPr>
        </p:nvSpPr>
        <p:spPr>
          <a:xfrm>
            <a:off x="2454063" y="3535641"/>
            <a:ext cx="2051400" cy="422700"/>
          </a:xfrm>
          <a:prstGeom prst="rect">
            <a:avLst/>
          </a:prstGeom>
        </p:spPr>
        <p:txBody>
          <a:bodyPr anchorCtr="0" anchor="t" bIns="91425" lIns="182875" spcFirstLastPara="1" rIns="9142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strument Sans SemiBold"/>
              <a:buNone/>
              <a:defRPr sz="24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21" name="Google Shape;221;p28"/>
          <p:cNvSpPr txBox="1"/>
          <p:nvPr>
            <p:ph idx="9" type="subTitle"/>
          </p:nvPr>
        </p:nvSpPr>
        <p:spPr>
          <a:xfrm>
            <a:off x="6801300" y="1957926"/>
            <a:ext cx="2051400" cy="4527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589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ALT 3">
  <p:cSld name="BLANK_1_1_1_1_1_1_1_1_1_1_1_1_1_1_3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/>
          <p:nvPr>
            <p:ph idx="2" type="pic"/>
          </p:nvPr>
        </p:nvSpPr>
        <p:spPr>
          <a:xfrm>
            <a:off x="6802025" y="1372800"/>
            <a:ext cx="2058600" cy="3296700"/>
          </a:xfrm>
          <a:prstGeom prst="roundRect">
            <a:avLst>
              <a:gd fmla="val 11530" name="adj"/>
            </a:avLst>
          </a:prstGeom>
          <a:noFill/>
          <a:ln>
            <a:noFill/>
          </a:ln>
        </p:spPr>
      </p:sp>
      <p:sp>
        <p:nvSpPr>
          <p:cNvPr id="225" name="Google Shape;225;p2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6" name="Google Shape;226;p29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7" name="Google Shape;227;p2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9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9" name="Google Shape;229;p29"/>
          <p:cNvSpPr txBox="1"/>
          <p:nvPr>
            <p:ph idx="4" type="body"/>
          </p:nvPr>
        </p:nvSpPr>
        <p:spPr>
          <a:xfrm>
            <a:off x="284700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30" name="Google Shape;230;p29"/>
          <p:cNvSpPr txBox="1"/>
          <p:nvPr>
            <p:ph idx="5" type="title"/>
          </p:nvPr>
        </p:nvSpPr>
        <p:spPr>
          <a:xfrm>
            <a:off x="284700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1" name="Google Shape;231;p29"/>
          <p:cNvSpPr txBox="1"/>
          <p:nvPr>
            <p:ph idx="6" type="title"/>
          </p:nvPr>
        </p:nvSpPr>
        <p:spPr>
          <a:xfrm>
            <a:off x="284700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2" name="Google Shape;232;p29"/>
          <p:cNvSpPr txBox="1"/>
          <p:nvPr>
            <p:ph idx="7" type="body"/>
          </p:nvPr>
        </p:nvSpPr>
        <p:spPr>
          <a:xfrm>
            <a:off x="2457088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33" name="Google Shape;233;p29"/>
          <p:cNvSpPr txBox="1"/>
          <p:nvPr>
            <p:ph idx="8" type="title"/>
          </p:nvPr>
        </p:nvSpPr>
        <p:spPr>
          <a:xfrm>
            <a:off x="2457088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4" name="Google Shape;234;p29"/>
          <p:cNvSpPr txBox="1"/>
          <p:nvPr>
            <p:ph idx="9" type="title"/>
          </p:nvPr>
        </p:nvSpPr>
        <p:spPr>
          <a:xfrm>
            <a:off x="2457088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5" name="Google Shape;235;p29"/>
          <p:cNvSpPr txBox="1"/>
          <p:nvPr>
            <p:ph idx="13" type="body"/>
          </p:nvPr>
        </p:nvSpPr>
        <p:spPr>
          <a:xfrm>
            <a:off x="4629475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36" name="Google Shape;236;p29"/>
          <p:cNvSpPr txBox="1"/>
          <p:nvPr>
            <p:ph idx="14" type="title"/>
          </p:nvPr>
        </p:nvSpPr>
        <p:spPr>
          <a:xfrm>
            <a:off x="4629475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7" name="Google Shape;237;p29"/>
          <p:cNvSpPr txBox="1"/>
          <p:nvPr>
            <p:ph idx="15" type="title"/>
          </p:nvPr>
        </p:nvSpPr>
        <p:spPr>
          <a:xfrm>
            <a:off x="4629475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1">
  <p:cSld name="BLANK_1_1_1_1_2_2_3">
    <p:bg>
      <p:bgPr>
        <a:solidFill>
          <a:schemeClr val="lt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40" name="Google Shape;240;p30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0"/>
          <p:cNvSpPr txBox="1"/>
          <p:nvPr>
            <p:ph idx="3" type="subTitle"/>
          </p:nvPr>
        </p:nvSpPr>
        <p:spPr>
          <a:xfrm>
            <a:off x="38592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3" name="Google Shape;243;p30"/>
          <p:cNvSpPr txBox="1"/>
          <p:nvPr>
            <p:ph idx="4" type="subTitle"/>
          </p:nvPr>
        </p:nvSpPr>
        <p:spPr>
          <a:xfrm>
            <a:off x="26502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4" name="Google Shape;244;p30"/>
          <p:cNvSpPr txBox="1"/>
          <p:nvPr>
            <p:ph idx="5" type="subTitle"/>
          </p:nvPr>
        </p:nvSpPr>
        <p:spPr>
          <a:xfrm>
            <a:off x="47217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5" name="Google Shape;245;p30"/>
          <p:cNvSpPr txBox="1"/>
          <p:nvPr>
            <p:ph idx="6" type="subTitle"/>
          </p:nvPr>
        </p:nvSpPr>
        <p:spPr>
          <a:xfrm>
            <a:off x="698607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6" name="Google Shape;246;p30"/>
          <p:cNvSpPr txBox="1"/>
          <p:nvPr>
            <p:ph idx="7" type="body"/>
          </p:nvPr>
        </p:nvSpPr>
        <p:spPr>
          <a:xfrm>
            <a:off x="284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247" name="Google Shape;247;p30"/>
          <p:cNvSpPr txBox="1"/>
          <p:nvPr>
            <p:ph idx="8" type="subTitle"/>
          </p:nvPr>
        </p:nvSpPr>
        <p:spPr>
          <a:xfrm>
            <a:off x="284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8" name="Google Shape;248;p30"/>
          <p:cNvSpPr txBox="1"/>
          <p:nvPr>
            <p:ph idx="9" type="subTitle"/>
          </p:nvPr>
        </p:nvSpPr>
        <p:spPr>
          <a:xfrm>
            <a:off x="284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9" name="Google Shape;249;p30"/>
          <p:cNvSpPr txBox="1"/>
          <p:nvPr>
            <p:ph idx="13" type="body"/>
          </p:nvPr>
        </p:nvSpPr>
        <p:spPr>
          <a:xfrm>
            <a:off x="3185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50" name="Google Shape;250;p30"/>
          <p:cNvSpPr txBox="1"/>
          <p:nvPr>
            <p:ph idx="14" type="subTitle"/>
          </p:nvPr>
        </p:nvSpPr>
        <p:spPr>
          <a:xfrm>
            <a:off x="3185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51" name="Google Shape;251;p30"/>
          <p:cNvSpPr txBox="1"/>
          <p:nvPr>
            <p:ph idx="15" type="subTitle"/>
          </p:nvPr>
        </p:nvSpPr>
        <p:spPr>
          <a:xfrm>
            <a:off x="3185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52" name="Google Shape;252;p30"/>
          <p:cNvSpPr txBox="1"/>
          <p:nvPr>
            <p:ph idx="16" type="body"/>
          </p:nvPr>
        </p:nvSpPr>
        <p:spPr>
          <a:xfrm>
            <a:off x="6086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53" name="Google Shape;253;p30"/>
          <p:cNvSpPr txBox="1"/>
          <p:nvPr>
            <p:ph idx="17" type="subTitle"/>
          </p:nvPr>
        </p:nvSpPr>
        <p:spPr>
          <a:xfrm>
            <a:off x="6086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54" name="Google Shape;254;p30"/>
          <p:cNvSpPr txBox="1"/>
          <p:nvPr>
            <p:ph idx="18" type="subTitle"/>
          </p:nvPr>
        </p:nvSpPr>
        <p:spPr>
          <a:xfrm>
            <a:off x="6086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55" name="Google Shape;255;p30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BLANK_1_1_1_1_2_2_3_1">
    <p:bg>
      <p:bgPr>
        <a:solidFill>
          <a:schemeClr val="lt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58" name="Google Shape;258;p31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59" name="Google Shape;259;p3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1"/>
          <p:cNvSpPr txBox="1"/>
          <p:nvPr>
            <p:ph idx="3" type="body"/>
          </p:nvPr>
        </p:nvSpPr>
        <p:spPr>
          <a:xfrm>
            <a:off x="284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61" name="Google Shape;261;p31"/>
          <p:cNvSpPr txBox="1"/>
          <p:nvPr>
            <p:ph idx="4" type="subTitle"/>
          </p:nvPr>
        </p:nvSpPr>
        <p:spPr>
          <a:xfrm>
            <a:off x="284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2" name="Google Shape;262;p31"/>
          <p:cNvSpPr txBox="1"/>
          <p:nvPr>
            <p:ph idx="5" type="subTitle"/>
          </p:nvPr>
        </p:nvSpPr>
        <p:spPr>
          <a:xfrm>
            <a:off x="284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3" name="Google Shape;263;p31"/>
          <p:cNvSpPr txBox="1"/>
          <p:nvPr>
            <p:ph idx="6" type="body"/>
          </p:nvPr>
        </p:nvSpPr>
        <p:spPr>
          <a:xfrm>
            <a:off x="3185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64" name="Google Shape;264;p31"/>
          <p:cNvSpPr txBox="1"/>
          <p:nvPr>
            <p:ph idx="7" type="subTitle"/>
          </p:nvPr>
        </p:nvSpPr>
        <p:spPr>
          <a:xfrm>
            <a:off x="3185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5" name="Google Shape;265;p31"/>
          <p:cNvSpPr txBox="1"/>
          <p:nvPr>
            <p:ph idx="8" type="subTitle"/>
          </p:nvPr>
        </p:nvSpPr>
        <p:spPr>
          <a:xfrm>
            <a:off x="3185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6" name="Google Shape;266;p31"/>
          <p:cNvSpPr txBox="1"/>
          <p:nvPr>
            <p:ph idx="9" type="body"/>
          </p:nvPr>
        </p:nvSpPr>
        <p:spPr>
          <a:xfrm>
            <a:off x="6086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67" name="Google Shape;267;p31"/>
          <p:cNvSpPr txBox="1"/>
          <p:nvPr>
            <p:ph idx="13" type="subTitle"/>
          </p:nvPr>
        </p:nvSpPr>
        <p:spPr>
          <a:xfrm>
            <a:off x="6086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8" name="Google Shape;268;p31"/>
          <p:cNvSpPr txBox="1"/>
          <p:nvPr>
            <p:ph idx="14" type="subTitle"/>
          </p:nvPr>
        </p:nvSpPr>
        <p:spPr>
          <a:xfrm>
            <a:off x="6086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cxnSp>
        <p:nvCxnSpPr>
          <p:cNvPr id="269" name="Google Shape;269;p31"/>
          <p:cNvCxnSpPr/>
          <p:nvPr/>
        </p:nvCxnSpPr>
        <p:spPr>
          <a:xfrm>
            <a:off x="306250" y="2632300"/>
            <a:ext cx="8545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3">
  <p:cSld name="BLANK_1_1_1_1_2_2_3_1_1">
    <p:bg>
      <p:bgPr>
        <a:solidFill>
          <a:schemeClr val="lt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3" name="Google Shape;273;p32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4" name="Google Shape;274;p3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32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6" name="Google Shape;276;p32"/>
          <p:cNvSpPr txBox="1"/>
          <p:nvPr>
            <p:ph idx="3" type="subTitle"/>
          </p:nvPr>
        </p:nvSpPr>
        <p:spPr>
          <a:xfrm>
            <a:off x="2623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77" name="Google Shape;277;p32"/>
          <p:cNvSpPr txBox="1"/>
          <p:nvPr>
            <p:ph idx="4" type="subTitle"/>
          </p:nvPr>
        </p:nvSpPr>
        <p:spPr>
          <a:xfrm>
            <a:off x="3519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78" name="Google Shape;278;p32"/>
          <p:cNvSpPr txBox="1"/>
          <p:nvPr>
            <p:ph idx="5" type="subTitle"/>
          </p:nvPr>
        </p:nvSpPr>
        <p:spPr>
          <a:xfrm>
            <a:off x="44147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79" name="Google Shape;279;p32"/>
          <p:cNvSpPr txBox="1"/>
          <p:nvPr>
            <p:ph idx="6" type="subTitle"/>
          </p:nvPr>
        </p:nvSpPr>
        <p:spPr>
          <a:xfrm>
            <a:off x="53103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0" name="Google Shape;280;p32"/>
          <p:cNvSpPr txBox="1"/>
          <p:nvPr>
            <p:ph idx="7" type="subTitle"/>
          </p:nvPr>
        </p:nvSpPr>
        <p:spPr>
          <a:xfrm>
            <a:off x="62059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1" name="Google Shape;281;p32"/>
          <p:cNvSpPr txBox="1"/>
          <p:nvPr>
            <p:ph idx="8" type="subTitle"/>
          </p:nvPr>
        </p:nvSpPr>
        <p:spPr>
          <a:xfrm>
            <a:off x="7101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2" name="Google Shape;282;p32"/>
          <p:cNvSpPr txBox="1"/>
          <p:nvPr>
            <p:ph idx="9" type="subTitle"/>
          </p:nvPr>
        </p:nvSpPr>
        <p:spPr>
          <a:xfrm>
            <a:off x="7997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3" name="Google Shape;283;p32"/>
          <p:cNvSpPr txBox="1"/>
          <p:nvPr>
            <p:ph idx="13" type="subTitle"/>
          </p:nvPr>
        </p:nvSpPr>
        <p:spPr>
          <a:xfrm>
            <a:off x="430525" y="155132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4" name="Google Shape;284;p32"/>
          <p:cNvSpPr txBox="1"/>
          <p:nvPr>
            <p:ph idx="14" type="subTitle"/>
          </p:nvPr>
        </p:nvSpPr>
        <p:spPr>
          <a:xfrm>
            <a:off x="430525" y="181725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5" name="Google Shape;285;p32"/>
          <p:cNvSpPr txBox="1"/>
          <p:nvPr>
            <p:ph idx="15" type="subTitle"/>
          </p:nvPr>
        </p:nvSpPr>
        <p:spPr>
          <a:xfrm>
            <a:off x="430525" y="208318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6" name="Google Shape;286;p32"/>
          <p:cNvSpPr txBox="1"/>
          <p:nvPr>
            <p:ph idx="16" type="subTitle"/>
          </p:nvPr>
        </p:nvSpPr>
        <p:spPr>
          <a:xfrm>
            <a:off x="430525" y="234911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7" name="Google Shape;287;p32"/>
          <p:cNvSpPr txBox="1"/>
          <p:nvPr>
            <p:ph idx="17" type="subTitle"/>
          </p:nvPr>
        </p:nvSpPr>
        <p:spPr>
          <a:xfrm>
            <a:off x="430525" y="261504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8" name="Google Shape;288;p32"/>
          <p:cNvSpPr txBox="1"/>
          <p:nvPr>
            <p:ph idx="18" type="subTitle"/>
          </p:nvPr>
        </p:nvSpPr>
        <p:spPr>
          <a:xfrm>
            <a:off x="430525" y="288097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89" name="Google Shape;289;p32"/>
          <p:cNvSpPr txBox="1"/>
          <p:nvPr>
            <p:ph idx="19" type="subTitle"/>
          </p:nvPr>
        </p:nvSpPr>
        <p:spPr>
          <a:xfrm>
            <a:off x="430525" y="314690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0" name="Google Shape;290;p32"/>
          <p:cNvSpPr txBox="1"/>
          <p:nvPr>
            <p:ph idx="20" type="subTitle"/>
          </p:nvPr>
        </p:nvSpPr>
        <p:spPr>
          <a:xfrm>
            <a:off x="430525" y="341283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1" name="Google Shape;291;p32"/>
          <p:cNvSpPr txBox="1"/>
          <p:nvPr>
            <p:ph idx="21" type="subTitle"/>
          </p:nvPr>
        </p:nvSpPr>
        <p:spPr>
          <a:xfrm>
            <a:off x="430525" y="367876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2" name="Google Shape;292;p32"/>
          <p:cNvSpPr txBox="1"/>
          <p:nvPr>
            <p:ph idx="22" type="subTitle"/>
          </p:nvPr>
        </p:nvSpPr>
        <p:spPr>
          <a:xfrm>
            <a:off x="430525" y="394469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3" name="Google Shape;293;p32"/>
          <p:cNvSpPr txBox="1"/>
          <p:nvPr>
            <p:ph idx="23" type="subTitle"/>
          </p:nvPr>
        </p:nvSpPr>
        <p:spPr>
          <a:xfrm>
            <a:off x="430525" y="421062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94" name="Google Shape;294;p32"/>
          <p:cNvSpPr txBox="1"/>
          <p:nvPr>
            <p:ph idx="24" type="subTitle"/>
          </p:nvPr>
        </p:nvSpPr>
        <p:spPr>
          <a:xfrm>
            <a:off x="430525" y="447655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1">
  <p:cSld name="BLANK_1_1_1_1_2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/>
          <p:nvPr>
            <p:ph idx="2" type="pic"/>
          </p:nvPr>
        </p:nvSpPr>
        <p:spPr>
          <a:xfrm>
            <a:off x="284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97" name="Google Shape;297;p33"/>
          <p:cNvSpPr/>
          <p:nvPr>
            <p:ph idx="3" type="pic"/>
          </p:nvPr>
        </p:nvSpPr>
        <p:spPr>
          <a:xfrm>
            <a:off x="1002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98" name="Google Shape;298;p33"/>
          <p:cNvSpPr/>
          <p:nvPr>
            <p:ph idx="4" type="pic"/>
          </p:nvPr>
        </p:nvSpPr>
        <p:spPr>
          <a:xfrm>
            <a:off x="3185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99" name="Google Shape;299;p33"/>
          <p:cNvSpPr/>
          <p:nvPr>
            <p:ph idx="5" type="pic"/>
          </p:nvPr>
        </p:nvSpPr>
        <p:spPr>
          <a:xfrm>
            <a:off x="3903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300" name="Google Shape;300;p33"/>
          <p:cNvSpPr/>
          <p:nvPr>
            <p:ph idx="6" type="pic"/>
          </p:nvPr>
        </p:nvSpPr>
        <p:spPr>
          <a:xfrm>
            <a:off x="6086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01" name="Google Shape;301;p33"/>
          <p:cNvSpPr/>
          <p:nvPr>
            <p:ph idx="7" type="pic"/>
          </p:nvPr>
        </p:nvSpPr>
        <p:spPr>
          <a:xfrm>
            <a:off x="6804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302" name="Google Shape;302;p33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03" name="Google Shape;303;p33"/>
          <p:cNvSpPr txBox="1"/>
          <p:nvPr>
            <p:ph idx="1" type="body"/>
          </p:nvPr>
        </p:nvSpPr>
        <p:spPr>
          <a:xfrm>
            <a:off x="284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04" name="Google Shape;304;p33"/>
          <p:cNvSpPr txBox="1"/>
          <p:nvPr>
            <p:ph idx="8" type="subTitle"/>
          </p:nvPr>
        </p:nvSpPr>
        <p:spPr>
          <a:xfrm>
            <a:off x="284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305" name="Google Shape;305;p33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06" name="Google Shape;306;p33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07" name="Google Shape;307;p3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3"/>
          <p:cNvSpPr txBox="1"/>
          <p:nvPr>
            <p:ph idx="14" type="body"/>
          </p:nvPr>
        </p:nvSpPr>
        <p:spPr>
          <a:xfrm>
            <a:off x="3185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09" name="Google Shape;309;p33"/>
          <p:cNvSpPr txBox="1"/>
          <p:nvPr>
            <p:ph idx="15" type="subTitle"/>
          </p:nvPr>
        </p:nvSpPr>
        <p:spPr>
          <a:xfrm>
            <a:off x="3185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310" name="Google Shape;310;p33"/>
          <p:cNvSpPr txBox="1"/>
          <p:nvPr>
            <p:ph idx="16" type="body"/>
          </p:nvPr>
        </p:nvSpPr>
        <p:spPr>
          <a:xfrm>
            <a:off x="6086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17" type="subTitle"/>
          </p:nvPr>
        </p:nvSpPr>
        <p:spPr>
          <a:xfrm>
            <a:off x="6086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text and images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/>
          <p:nvPr>
            <p:ph idx="2" type="pic"/>
          </p:nvPr>
        </p:nvSpPr>
        <p:spPr>
          <a:xfrm>
            <a:off x="2847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4" name="Google Shape;314;p34"/>
          <p:cNvSpPr/>
          <p:nvPr>
            <p:ph idx="3" type="pic"/>
          </p:nvPr>
        </p:nvSpPr>
        <p:spPr>
          <a:xfrm>
            <a:off x="31858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5" name="Google Shape;315;p34"/>
          <p:cNvSpPr/>
          <p:nvPr>
            <p:ph idx="4" type="pic"/>
          </p:nvPr>
        </p:nvSpPr>
        <p:spPr>
          <a:xfrm>
            <a:off x="3185800" y="1440150"/>
            <a:ext cx="2772600" cy="1347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6" name="Google Shape;316;p3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7" name="Google Shape;317;p34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8" name="Google Shape;318;p34"/>
          <p:cNvSpPr txBox="1"/>
          <p:nvPr>
            <p:ph idx="6" type="body"/>
          </p:nvPr>
        </p:nvSpPr>
        <p:spPr>
          <a:xfrm>
            <a:off x="284700" y="1440225"/>
            <a:ext cx="2772600" cy="96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19" name="Google Shape;319;p34"/>
          <p:cNvSpPr txBox="1"/>
          <p:nvPr>
            <p:ph idx="7" type="body"/>
          </p:nvPr>
        </p:nvSpPr>
        <p:spPr>
          <a:xfrm>
            <a:off x="6086900" y="3095300"/>
            <a:ext cx="2772600" cy="655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1" name="Google Shape;321;p34"/>
          <p:cNvSpPr txBox="1"/>
          <p:nvPr>
            <p:ph idx="8" type="subTitle"/>
          </p:nvPr>
        </p:nvSpPr>
        <p:spPr>
          <a:xfrm>
            <a:off x="6084175" y="2787750"/>
            <a:ext cx="2772600" cy="1920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left box">
  <p:cSld name="BLANK_1_1_1_1_1_1_1_1_1_1_1_1_1_1_1_1_1_1_1_1_2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3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5" name="Google Shape;325;p35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6" name="Google Shape;326;p35"/>
          <p:cNvSpPr txBox="1"/>
          <p:nvPr>
            <p:ph idx="4" type="body"/>
          </p:nvPr>
        </p:nvSpPr>
        <p:spPr>
          <a:xfrm>
            <a:off x="284800" y="3713250"/>
            <a:ext cx="4227300" cy="9552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27" name="Google Shape;327;p35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28" name="Google Shape;328;p3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right box ">
  <p:cSld name="BLANK_1_1_1_1_1_1_1_1_1_1_1_1_1_1_1_1_1_1_1_1_2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36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2" name="Google Shape;332;p36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3" name="Google Shape;333;p36"/>
          <p:cNvSpPr txBox="1"/>
          <p:nvPr>
            <p:ph idx="4" type="body"/>
          </p:nvPr>
        </p:nvSpPr>
        <p:spPr>
          <a:xfrm>
            <a:off x="5078626" y="3728550"/>
            <a:ext cx="3767400" cy="9417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34" name="Google Shape;334;p36"/>
          <p:cNvSpPr txBox="1"/>
          <p:nvPr>
            <p:ph type="title"/>
          </p:nvPr>
        </p:nvSpPr>
        <p:spPr>
          <a:xfrm>
            <a:off x="284700" y="474750"/>
            <a:ext cx="43449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/images and block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7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9" name="Google Shape;339;p37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0" name="Google Shape;340;p37"/>
          <p:cNvSpPr txBox="1"/>
          <p:nvPr>
            <p:ph idx="3" type="body"/>
          </p:nvPr>
        </p:nvSpPr>
        <p:spPr>
          <a:xfrm>
            <a:off x="284700" y="1862325"/>
            <a:ext cx="42192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41" name="Google Shape;341;p37"/>
          <p:cNvSpPr/>
          <p:nvPr>
            <p:ph idx="4" type="pic"/>
          </p:nvPr>
        </p:nvSpPr>
        <p:spPr>
          <a:xfrm>
            <a:off x="4623425" y="672675"/>
            <a:ext cx="4247100" cy="1839300"/>
          </a:xfrm>
          <a:prstGeom prst="roundRect">
            <a:avLst>
              <a:gd fmla="val 14674" name="adj"/>
            </a:avLst>
          </a:prstGeom>
          <a:noFill/>
          <a:ln>
            <a:noFill/>
          </a:ln>
        </p:spPr>
      </p:sp>
      <p:sp>
        <p:nvSpPr>
          <p:cNvPr id="342" name="Google Shape;342;p37"/>
          <p:cNvSpPr/>
          <p:nvPr>
            <p:ph idx="5" type="pic"/>
          </p:nvPr>
        </p:nvSpPr>
        <p:spPr>
          <a:xfrm>
            <a:off x="4623425" y="2629425"/>
            <a:ext cx="4227600" cy="1074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43" name="Google Shape;343;p37"/>
          <p:cNvSpPr txBox="1"/>
          <p:nvPr>
            <p:ph idx="6" type="body"/>
          </p:nvPr>
        </p:nvSpPr>
        <p:spPr>
          <a:xfrm>
            <a:off x="4627625" y="4055988"/>
            <a:ext cx="4219200" cy="61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44" name="Google Shape;344;p37"/>
          <p:cNvSpPr txBox="1"/>
          <p:nvPr>
            <p:ph idx="7" type="body"/>
          </p:nvPr>
        </p:nvSpPr>
        <p:spPr>
          <a:xfrm>
            <a:off x="2450475" y="3154450"/>
            <a:ext cx="2055000" cy="546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45" name="Google Shape;345;p37"/>
          <p:cNvSpPr txBox="1"/>
          <p:nvPr>
            <p:ph idx="8" type="body"/>
          </p:nvPr>
        </p:nvSpPr>
        <p:spPr>
          <a:xfrm>
            <a:off x="284700" y="3154450"/>
            <a:ext cx="2051400" cy="549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46" name="Google Shape;346;p37"/>
          <p:cNvSpPr txBox="1"/>
          <p:nvPr>
            <p:ph type="title"/>
          </p:nvPr>
        </p:nvSpPr>
        <p:spPr>
          <a:xfrm>
            <a:off x="284700" y="672675"/>
            <a:ext cx="4219200" cy="7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47" name="Google Shape;347;p37"/>
          <p:cNvSpPr txBox="1"/>
          <p:nvPr>
            <p:ph idx="9" type="subTitle"/>
          </p:nvPr>
        </p:nvSpPr>
        <p:spPr>
          <a:xfrm>
            <a:off x="284700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8" name="Google Shape;348;p37"/>
          <p:cNvSpPr txBox="1"/>
          <p:nvPr>
            <p:ph idx="13" type="subTitle"/>
          </p:nvPr>
        </p:nvSpPr>
        <p:spPr>
          <a:xfrm>
            <a:off x="2454069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">
  <p:cSld name="CUSTOM_8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51" name="Google Shape;351;p38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2" name="Google Shape;352;p38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3" name="Google Shape;353;p38"/>
          <p:cNvSpPr/>
          <p:nvPr>
            <p:ph idx="3" type="pic"/>
          </p:nvPr>
        </p:nvSpPr>
        <p:spPr>
          <a:xfrm>
            <a:off x="6806700" y="1335775"/>
            <a:ext cx="1821600" cy="2563500"/>
          </a:xfrm>
          <a:prstGeom prst="roundRect">
            <a:avLst>
              <a:gd fmla="val 13098" name="adj"/>
            </a:avLst>
          </a:prstGeom>
          <a:noFill/>
          <a:ln>
            <a:noFill/>
          </a:ln>
        </p:spPr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55" name="Google Shape;355;p38"/>
          <p:cNvSpPr txBox="1"/>
          <p:nvPr>
            <p:ph idx="4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56" name="Google Shape;356;p38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57" name="Google Shape;357;p38"/>
          <p:cNvSpPr txBox="1"/>
          <p:nvPr>
            <p:ph idx="6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58" name="Google Shape;358;p38"/>
          <p:cNvSpPr txBox="1"/>
          <p:nvPr>
            <p:ph idx="7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9" name="Google Shape;359;p3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 2">
  <p:cSld name="CUSTOM_8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62" name="Google Shape;362;p39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3" name="Google Shape;363;p39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4" name="Google Shape;364;p39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65" name="Google Shape;365;p39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66" name="Google Shape;366;p39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67" name="Google Shape;367;p39"/>
          <p:cNvSpPr txBox="1"/>
          <p:nvPr>
            <p:ph idx="5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68" name="Google Shape;368;p39"/>
          <p:cNvSpPr txBox="1"/>
          <p:nvPr>
            <p:ph idx="6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9" name="Google Shape;369;p3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es and image">
  <p:cSld name="CUSTOM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/>
          <p:nvPr/>
        </p:nvSpPr>
        <p:spPr>
          <a:xfrm>
            <a:off x="6084175" y="474900"/>
            <a:ext cx="2771400" cy="4193700"/>
          </a:xfrm>
          <a:prstGeom prst="roundRect">
            <a:avLst>
              <a:gd fmla="val 733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40"/>
          <p:cNvSpPr/>
          <p:nvPr/>
        </p:nvSpPr>
        <p:spPr>
          <a:xfrm>
            <a:off x="288400" y="474900"/>
            <a:ext cx="5670000" cy="4193700"/>
          </a:xfrm>
          <a:prstGeom prst="roundRect">
            <a:avLst>
              <a:gd fmla="val 40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567700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1679742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2791783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77" name="Google Shape;377;p40"/>
          <p:cNvSpPr txBox="1"/>
          <p:nvPr>
            <p:ph type="title"/>
          </p:nvPr>
        </p:nvSpPr>
        <p:spPr>
          <a:xfrm>
            <a:off x="586125" y="745875"/>
            <a:ext cx="44712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78" name="Google Shape;378;p40"/>
          <p:cNvSpPr txBox="1"/>
          <p:nvPr>
            <p:ph idx="1" type="body"/>
          </p:nvPr>
        </p:nvSpPr>
        <p:spPr>
          <a:xfrm>
            <a:off x="6379950" y="3477525"/>
            <a:ext cx="2121300" cy="9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9" name="Google Shape;379;p40"/>
          <p:cNvSpPr txBox="1"/>
          <p:nvPr>
            <p:ph idx="2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0" name="Google Shape;380;p40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1" name="Google Shape;381;p40"/>
          <p:cNvSpPr/>
          <p:nvPr>
            <p:ph idx="4" type="pic"/>
          </p:nvPr>
        </p:nvSpPr>
        <p:spPr>
          <a:xfrm>
            <a:off x="6084175" y="474750"/>
            <a:ext cx="2771400" cy="1458300"/>
          </a:xfrm>
          <a:prstGeom prst="roundRect">
            <a:avLst>
              <a:gd fmla="val 1104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 4 elements 1">
  <p:cSld name="CUSTOM_10_3">
    <p:bg>
      <p:bgPr>
        <a:solidFill>
          <a:schemeClr val="dk2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1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1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5" name="Google Shape;385;p41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6" name="Google Shape;386;p41"/>
          <p:cNvSpPr txBox="1"/>
          <p:nvPr>
            <p:ph type="title"/>
          </p:nvPr>
        </p:nvSpPr>
        <p:spPr>
          <a:xfrm>
            <a:off x="288400" y="476400"/>
            <a:ext cx="2769000" cy="4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87" name="Google Shape;387;p41"/>
          <p:cNvSpPr txBox="1"/>
          <p:nvPr>
            <p:ph idx="3" type="subTitle"/>
          </p:nvPr>
        </p:nvSpPr>
        <p:spPr>
          <a:xfrm>
            <a:off x="284701" y="171622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8" name="Google Shape;388;p41"/>
          <p:cNvSpPr txBox="1"/>
          <p:nvPr>
            <p:ph idx="4" type="subTitle"/>
          </p:nvPr>
        </p:nvSpPr>
        <p:spPr>
          <a:xfrm>
            <a:off x="1148000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89" name="Google Shape;389;p41"/>
          <p:cNvSpPr txBox="1"/>
          <p:nvPr>
            <p:ph idx="5" type="subTitle"/>
          </p:nvPr>
        </p:nvSpPr>
        <p:spPr>
          <a:xfrm>
            <a:off x="5842012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0" name="Google Shape;390;p41"/>
          <p:cNvSpPr txBox="1"/>
          <p:nvPr>
            <p:ph idx="6" type="subTitle"/>
          </p:nvPr>
        </p:nvSpPr>
        <p:spPr>
          <a:xfrm>
            <a:off x="284701" y="2506919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1" name="Google Shape;391;p41"/>
          <p:cNvSpPr txBox="1"/>
          <p:nvPr>
            <p:ph idx="7" type="subTitle"/>
          </p:nvPr>
        </p:nvSpPr>
        <p:spPr>
          <a:xfrm>
            <a:off x="1148000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2" name="Google Shape;392;p41"/>
          <p:cNvSpPr txBox="1"/>
          <p:nvPr>
            <p:ph idx="8" type="subTitle"/>
          </p:nvPr>
        </p:nvSpPr>
        <p:spPr>
          <a:xfrm>
            <a:off x="5842012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3" name="Google Shape;393;p41"/>
          <p:cNvSpPr txBox="1"/>
          <p:nvPr>
            <p:ph idx="9" type="subTitle"/>
          </p:nvPr>
        </p:nvSpPr>
        <p:spPr>
          <a:xfrm>
            <a:off x="284701" y="3255713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4" name="Google Shape;394;p41"/>
          <p:cNvSpPr txBox="1"/>
          <p:nvPr>
            <p:ph idx="13" type="subTitle"/>
          </p:nvPr>
        </p:nvSpPr>
        <p:spPr>
          <a:xfrm>
            <a:off x="1148000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5" name="Google Shape;395;p41"/>
          <p:cNvSpPr txBox="1"/>
          <p:nvPr>
            <p:ph idx="14" type="subTitle"/>
          </p:nvPr>
        </p:nvSpPr>
        <p:spPr>
          <a:xfrm>
            <a:off x="5842012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6" name="Google Shape;396;p41"/>
          <p:cNvSpPr txBox="1"/>
          <p:nvPr>
            <p:ph idx="15" type="subTitle"/>
          </p:nvPr>
        </p:nvSpPr>
        <p:spPr>
          <a:xfrm>
            <a:off x="284701" y="402967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7" name="Google Shape;397;p41"/>
          <p:cNvSpPr txBox="1"/>
          <p:nvPr>
            <p:ph idx="16" type="subTitle"/>
          </p:nvPr>
        </p:nvSpPr>
        <p:spPr>
          <a:xfrm>
            <a:off x="1148000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8" name="Google Shape;398;p41"/>
          <p:cNvSpPr txBox="1"/>
          <p:nvPr>
            <p:ph idx="17" type="subTitle"/>
          </p:nvPr>
        </p:nvSpPr>
        <p:spPr>
          <a:xfrm>
            <a:off x="5842012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99" name="Google Shape;399;p4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02" name="Google Shape;402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7" name="Google Shape;40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0" name="Google Shape;410;p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1" name="Google Shape;411;p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16" name="Google Shape;416;p4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21" name="Google Shape;421;p4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2" name="Google Shape;422;p4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27" name="Google Shape;427;p5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5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2" name="Google Shape;432;p5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3" name="Google Shape;433;p5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4" name="Google Shape;434;p5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5" name="Google Shape;435;p5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6" name="Google Shape;436;p5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9" name="Google Shape;439;p5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0" name="Google Shape;440;p5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43" name="Google Shape;443;p5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4" name="Google Shape;444;p5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5" name="Google Shape;445;p5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6" name="Google Shape;446;p5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9" name="Google Shape;449;p5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0" name="Google Shape;450;p5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51" name="Google Shape;451;p56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2" name="Google Shape;452;p56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3" name="Google Shape;453;p56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4" name="Google Shape;454;p56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7" name="Google Shape;457;p5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8" name="Google Shape;458;p5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9" name="Google Shape;459;p5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60" name="Google Shape;460;p5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61" name="Google Shape;461;p5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2" name="Google Shape;462;p5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3" name="Google Shape;463;p5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4" name="Google Shape;464;p5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7" name="Google Shape;467;p5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0" name="Google Shape;470;p5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3" name="Google Shape;47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4" name="Google Shape;474;p5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5" name="Google Shape;475;p5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8" name="Google Shape;478;p6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6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6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1" name="Google Shape;481;p6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6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3" name="Google Shape;483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4" name="Google Shape;484;p6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5" name="Google Shape;485;p6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6" name="Google Shape;486;p6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6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6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6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6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5" name="Google Shape;495;p6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6" name="Google Shape;496;p6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7" name="Google Shape;497;p6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6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6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0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28600" y="1833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28600" y="256925"/>
            <a:ext cx="8628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028050" y="1866850"/>
            <a:ext cx="3640800" cy="24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74">
          <p15:clr>
            <a:srgbClr val="E46962"/>
          </p15:clr>
        </p15:guide>
        <p15:guide id="2" pos="1548">
          <p15:clr>
            <a:srgbClr val="E46962"/>
          </p15:clr>
        </p15:guide>
        <p15:guide id="3" pos="2842">
          <p15:clr>
            <a:srgbClr val="E46962"/>
          </p15:clr>
        </p15:guide>
        <p15:guide id="4" pos="2916">
          <p15:clr>
            <a:srgbClr val="E46962"/>
          </p15:clr>
        </p15:guide>
        <p15:guide id="5" pos="4211">
          <p15:clr>
            <a:srgbClr val="E46962"/>
          </p15:clr>
        </p15:guide>
        <p15:guide id="6" pos="4285">
          <p15:clr>
            <a:srgbClr val="E46962"/>
          </p15:clr>
        </p15:guide>
        <p15:guide id="7" pos="1926">
          <p15:clr>
            <a:srgbClr val="E46962"/>
          </p15:clr>
        </p15:guide>
        <p15:guide id="8" pos="2007">
          <p15:clr>
            <a:srgbClr val="E46962"/>
          </p15:clr>
        </p15:guide>
        <p15:guide id="9" pos="3753">
          <p15:clr>
            <a:srgbClr val="E46962"/>
          </p15:clr>
        </p15:guide>
        <p15:guide id="10" pos="3833">
          <p15:clr>
            <a:srgbClr val="E46962"/>
          </p15:clr>
        </p15:guide>
        <p15:guide id="11" orient="horz" pos="299">
          <p15:clr>
            <a:srgbClr val="E46962"/>
          </p15:clr>
        </p15:guide>
        <p15:guide id="12" orient="horz" pos="907">
          <p15:clr>
            <a:srgbClr val="E46962"/>
          </p15:clr>
        </p15:guide>
        <p15:guide id="13" orient="horz" pos="981">
          <p15:clr>
            <a:srgbClr val="E46962"/>
          </p15:clr>
        </p15:guide>
        <p15:guide id="14" orient="horz" pos="1583">
          <p15:clr>
            <a:srgbClr val="E46962"/>
          </p15:clr>
        </p15:guide>
        <p15:guide id="15" orient="horz" pos="1657">
          <p15:clr>
            <a:srgbClr val="E46962"/>
          </p15:clr>
        </p15:guide>
        <p15:guide id="16" orient="horz" pos="2259">
          <p15:clr>
            <a:srgbClr val="E46962"/>
          </p15:clr>
        </p15:guide>
        <p15:guide id="17" orient="horz" pos="2333">
          <p15:clr>
            <a:srgbClr val="E46962"/>
          </p15:clr>
        </p15:guide>
        <p15:guide id="18" orient="horz" pos="2941">
          <p15:clr>
            <a:srgbClr val="E46962"/>
          </p15:clr>
        </p15:guide>
        <p15:guide id="19" pos="179">
          <p15:clr>
            <a:srgbClr val="E46962"/>
          </p15:clr>
        </p15:guide>
        <p15:guide id="20" orient="horz" pos="180">
          <p15:clr>
            <a:srgbClr val="E46962"/>
          </p15:clr>
        </p15:guide>
        <p15:guide id="21" orient="horz" pos="3061">
          <p15:clr>
            <a:srgbClr val="E46962"/>
          </p15:clr>
        </p15:guide>
        <p15:guide id="22" pos="55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"/>
          <p:cNvSpPr/>
          <p:nvPr/>
        </p:nvSpPr>
        <p:spPr>
          <a:xfrm>
            <a:off x="284700" y="4434600"/>
            <a:ext cx="1848000" cy="42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團契</a:t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505" name="Google Shape;505;p63"/>
          <p:cNvSpPr/>
          <p:nvPr/>
        </p:nvSpPr>
        <p:spPr>
          <a:xfrm>
            <a:off x="2132824" y="4434600"/>
            <a:ext cx="1293600" cy="42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3/20/2026</a:t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506" name="Google Shape;506;p63"/>
          <p:cNvSpPr txBox="1"/>
          <p:nvPr>
            <p:ph type="title"/>
          </p:nvPr>
        </p:nvSpPr>
        <p:spPr>
          <a:xfrm>
            <a:off x="224100" y="1284175"/>
            <a:ext cx="5666400" cy="6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出埃及記 2:1-10</a:t>
            </a:r>
            <a:endParaRPr sz="5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4"/>
          <p:cNvSpPr/>
          <p:nvPr/>
        </p:nvSpPr>
        <p:spPr>
          <a:xfrm>
            <a:off x="284700" y="1125150"/>
            <a:ext cx="8572200" cy="35448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12" name="Google Shape;512;p64"/>
          <p:cNvSpPr txBox="1"/>
          <p:nvPr>
            <p:ph idx="3" type="body"/>
          </p:nvPr>
        </p:nvSpPr>
        <p:spPr>
          <a:xfrm>
            <a:off x="280875" y="1217001"/>
            <a:ext cx="8490600" cy="3390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26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" sz="21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有一個利未家的人娶了一個利未女子為妻。 </a:t>
            </a:r>
            <a:r>
              <a:rPr b="1" baseline="30000" lang="en" sz="26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2 </a:t>
            </a:r>
            <a:r>
              <a:rPr lang="en" sz="21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那女人懷孕，生一個兒子，見他</a:t>
            </a:r>
            <a:r>
              <a:rPr lang="en" sz="2150" u="sng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俊美</a:t>
            </a:r>
            <a:r>
              <a:rPr lang="en" sz="21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，就藏了他三個月。 </a:t>
            </a:r>
            <a:r>
              <a:rPr b="1" baseline="30000" lang="en" sz="26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3 </a:t>
            </a:r>
            <a:r>
              <a:rPr lang="en" sz="21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後來不能再藏，就取了一個蒲草</a:t>
            </a:r>
            <a:r>
              <a:rPr lang="en" sz="2150" u="sng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箱</a:t>
            </a:r>
            <a:r>
              <a:rPr lang="en" sz="21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，抹上石漆和石油，將孩子放在裡頭，把箱子擱在河邊的蘆荻中。 </a:t>
            </a:r>
            <a:r>
              <a:rPr b="1" baseline="30000" lang="en" sz="26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4 </a:t>
            </a:r>
            <a:r>
              <a:rPr lang="en" sz="21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孩子的姐姐遠遠站著，要知道他究竟怎麼樣。</a:t>
            </a:r>
            <a:endParaRPr sz="3300"/>
          </a:p>
        </p:txBody>
      </p:sp>
      <p:sp>
        <p:nvSpPr>
          <p:cNvPr id="513" name="Google Shape;513;p64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摩西生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5"/>
          <p:cNvSpPr/>
          <p:nvPr/>
        </p:nvSpPr>
        <p:spPr>
          <a:xfrm>
            <a:off x="284700" y="1125150"/>
            <a:ext cx="8572200" cy="35448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19" name="Google Shape;519;p65"/>
          <p:cNvSpPr txBox="1"/>
          <p:nvPr>
            <p:ph idx="3" type="body"/>
          </p:nvPr>
        </p:nvSpPr>
        <p:spPr>
          <a:xfrm>
            <a:off x="280875" y="1217001"/>
            <a:ext cx="8490600" cy="3390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24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5 </a:t>
            </a:r>
            <a:r>
              <a:rPr lang="en" sz="19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法老的女兒來到河邊洗澡，她的使女們在河邊行走。她看見箱子在蘆荻中，就打發一個婢女拿來。 </a:t>
            </a:r>
            <a:r>
              <a:rPr b="1" baseline="30000" lang="en" sz="24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6 </a:t>
            </a:r>
            <a:r>
              <a:rPr lang="en" sz="19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她打開箱子，看見那孩子。孩子哭了，她就可憐他，說：「這是希伯來人的一個孩子。」 </a:t>
            </a:r>
            <a:r>
              <a:rPr b="1" baseline="30000" lang="en" sz="24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7 </a:t>
            </a:r>
            <a:r>
              <a:rPr lang="en" sz="19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孩子的姐姐對法老的女兒說：「我去在希伯來婦人中叫一個奶媽來，為你奶這孩子，可以不可以？」 </a:t>
            </a:r>
            <a:r>
              <a:rPr b="1" baseline="30000" lang="en" sz="24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8 </a:t>
            </a:r>
            <a:r>
              <a:rPr lang="en" sz="19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法老的女兒說：「可以。」童女就去叫了孩子的母親來。 </a:t>
            </a:r>
            <a:r>
              <a:rPr b="1" baseline="30000" lang="en" sz="24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9 </a:t>
            </a:r>
            <a:r>
              <a:rPr lang="en" sz="19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法老的女兒對她說：「你把這孩子抱去，為我奶他，我必給你工價。」婦人就抱了孩子去奶他。 </a:t>
            </a:r>
            <a:r>
              <a:rPr b="1" baseline="30000" lang="en" sz="24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10 </a:t>
            </a:r>
            <a:r>
              <a:rPr lang="en" sz="19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孩子漸長，婦人把他帶到法老的女兒那裡，就做了她的兒子。她給孩子起名叫</a:t>
            </a:r>
            <a:r>
              <a:rPr lang="en" sz="1950" u="sng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摩西</a:t>
            </a:r>
            <a:r>
              <a:rPr lang="en" sz="195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，意思說：「因我把他從水裡拉出來。」</a:t>
            </a:r>
            <a:endParaRPr sz="3100"/>
          </a:p>
        </p:txBody>
      </p:sp>
      <p:sp>
        <p:nvSpPr>
          <p:cNvPr id="520" name="Google Shape;520;p65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摩西被领养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6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摩西的角色(旧约)</a:t>
            </a:r>
            <a:endParaRPr>
              <a:highlight>
                <a:schemeClr val="accent2"/>
              </a:highlight>
            </a:endParaRPr>
          </a:p>
        </p:txBody>
      </p:sp>
      <p:sp>
        <p:nvSpPr>
          <p:cNvPr id="526" name="Google Shape;526;p66"/>
          <p:cNvSpPr/>
          <p:nvPr/>
        </p:nvSpPr>
        <p:spPr>
          <a:xfrm>
            <a:off x="474550" y="1139900"/>
            <a:ext cx="8220300" cy="35448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摩西是上帝选民的「中保」與「领袖」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○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出埃及記19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○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希伯來書3:1-6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摩西向以色列颁布了律法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○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出埃及記20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○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路加福音24:25-27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摩西是先知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○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申命記18:15-18：「耶和華你的神要從你們中間興起一位先知像我，凡他向你們所說的，你們都要聽從。」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7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摩西</a:t>
            </a:r>
            <a:r>
              <a:rPr lang="en"/>
              <a:t>新约的对比</a:t>
            </a:r>
            <a:endParaRPr>
              <a:highlight>
                <a:schemeClr val="accent2"/>
              </a:highlight>
            </a:endParaRPr>
          </a:p>
        </p:txBody>
      </p:sp>
      <p:sp>
        <p:nvSpPr>
          <p:cNvPr id="532" name="Google Shape;532;p67"/>
          <p:cNvSpPr/>
          <p:nvPr/>
        </p:nvSpPr>
        <p:spPr>
          <a:xfrm>
            <a:off x="474550" y="1139900"/>
            <a:ext cx="8220300" cy="35448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約翰福音 1:17「律法本是藉著摩西傳的；恩典和真理都是由耶穌基督來的。」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約翰福音 3:14「摩西在曠野怎樣舉蛇，人子也必照樣被舉起來。」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馬可福音 9:4「有以利亞和摩西向他們顯現，並且和耶穌說話。」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約翰福音 5:45-47「不要想我在父面前要告你們，有一位告你們的，就是你們所仰賴的摩西。 你們如果信摩西，也必信我，因為他書上有指著我寫的話。  你們若不信他的書，怎能信我的話呢？」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8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羅馬書-稱義</a:t>
            </a:r>
            <a:endParaRPr/>
          </a:p>
        </p:txBody>
      </p:sp>
      <p:sp>
        <p:nvSpPr>
          <p:cNvPr id="538" name="Google Shape;538;p68"/>
          <p:cNvSpPr/>
          <p:nvPr/>
        </p:nvSpPr>
        <p:spPr>
          <a:xfrm>
            <a:off x="474550" y="1139900"/>
            <a:ext cx="8220300" cy="35448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從亞當到摩西，死掌權；律法本是外添的,叫人知罪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○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羅馬書 3:20, 5:13-14, 5:20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在律法上我們都死了; 憑著恩典我們得生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○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羅馬書 7:1-6, 8:1-4, 8:31-39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律法的總結就是基督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21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10</a:t>
            </a:r>
            <a:r>
              <a:rPr b="1" baseline="30000" lang="en" sz="20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:4 </a:t>
            </a:r>
            <a:r>
              <a:rPr lang="en" sz="200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律法的總結就是基督，使凡信他的都得著義。 </a:t>
            </a:r>
            <a:r>
              <a:rPr b="1" baseline="30000" lang="en" sz="20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5 </a:t>
            </a:r>
            <a:r>
              <a:rPr lang="en" sz="2000" u="sng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摩西</a:t>
            </a:r>
            <a:r>
              <a:rPr lang="en" sz="200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寫著說：「人若行那出於律法的義，就必因此活著。」 </a:t>
            </a:r>
            <a:r>
              <a:rPr b="1" baseline="30000" lang="en" sz="20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6 </a:t>
            </a:r>
            <a:r>
              <a:rPr lang="en" sz="200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唯有出於信心的義如此說：「你不要心裡說：誰要升到天上去呢？」——就是要領下基督來； </a:t>
            </a:r>
            <a:r>
              <a:rPr b="1" baseline="30000" lang="en" sz="20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7 </a:t>
            </a:r>
            <a:r>
              <a:rPr lang="en" sz="200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「誰要下到陰間去呢？」——就是要領基督從死裡上來。 </a:t>
            </a:r>
            <a:r>
              <a:rPr b="1" baseline="30000" lang="en" sz="2000">
                <a:solidFill>
                  <a:srgbClr val="8B0000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8 </a:t>
            </a:r>
            <a:r>
              <a:rPr lang="en" sz="200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他到底怎麼說呢？他說：「這道離你不遠，正在你口裡，在你心裡」——就是我們所傳信主的道。</a:t>
            </a:r>
            <a:endParaRPr sz="2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9"/>
          <p:cNvSpPr/>
          <p:nvPr/>
        </p:nvSpPr>
        <p:spPr>
          <a:xfrm>
            <a:off x="284700" y="1125150"/>
            <a:ext cx="8572200" cy="35448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44" name="Google Shape;544;p69"/>
          <p:cNvSpPr txBox="1"/>
          <p:nvPr>
            <p:ph idx="3" type="body"/>
          </p:nvPr>
        </p:nvSpPr>
        <p:spPr>
          <a:xfrm>
            <a:off x="280875" y="1217001"/>
            <a:ext cx="8490600" cy="3390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分享一下聖經裏的摩西給你的印象</a:t>
            </a:r>
            <a:endParaRPr sz="2200">
              <a:solidFill>
                <a:srgbClr val="374151"/>
              </a:solidFill>
              <a:highlight>
                <a:srgbClr val="E0F2FE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分享今天查這段聖經新感動與認識</a:t>
            </a:r>
            <a:endParaRPr sz="2200">
              <a:solidFill>
                <a:srgbClr val="374151"/>
              </a:solidFill>
              <a:highlight>
                <a:srgbClr val="E0F2FE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rgbClr val="374151"/>
                </a:solidFill>
                <a:highlight>
                  <a:srgbClr val="E0F2FE"/>
                </a:highlight>
                <a:latin typeface="Georgia"/>
                <a:ea typeface="Georgia"/>
                <a:cs typeface="Georgia"/>
                <a:sym typeface="Georgia"/>
              </a:rPr>
              <a:t>討論登山變像時為什麼是摩西, 以利亞和耶穌</a:t>
            </a:r>
            <a:endParaRPr sz="2200">
              <a:solidFill>
                <a:srgbClr val="374151"/>
              </a:solidFill>
              <a:highlight>
                <a:srgbClr val="E0F2FE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5" name="Google Shape;545;p69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問題討論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stel gradients">
  <a:themeElements>
    <a:clrScheme name="Simple Light">
      <a:dk1>
        <a:srgbClr val="F4F4F4"/>
      </a:dk1>
      <a:lt1>
        <a:srgbClr val="202124"/>
      </a:lt1>
      <a:dk2>
        <a:srgbClr val="E8F0FE"/>
      </a:dk2>
      <a:lt2>
        <a:srgbClr val="FEFEFE"/>
      </a:lt2>
      <a:accent1>
        <a:srgbClr val="FFFFBE"/>
      </a:accent1>
      <a:accent2>
        <a:srgbClr val="AECBFA"/>
      </a:accent2>
      <a:accent3>
        <a:srgbClr val="FFC9C9"/>
      </a:accent3>
      <a:accent4>
        <a:srgbClr val="F9F93D"/>
      </a:accent4>
      <a:accent5>
        <a:srgbClr val="747474"/>
      </a:accent5>
      <a:accent6>
        <a:srgbClr val="5A5A5A"/>
      </a:accent6>
      <a:hlink>
        <a:srgbClr val="FFC9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