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8" r:id="rId3"/>
    <p:sldId id="310" r:id="rId4"/>
    <p:sldId id="281" r:id="rId5"/>
    <p:sldId id="285" r:id="rId6"/>
    <p:sldId id="286" r:id="rId7"/>
    <p:sldId id="315" r:id="rId8"/>
    <p:sldId id="319" r:id="rId9"/>
    <p:sldId id="320" r:id="rId10"/>
    <p:sldId id="321" r:id="rId11"/>
    <p:sldId id="322" r:id="rId12"/>
    <p:sldId id="324" r:id="rId13"/>
    <p:sldId id="323" r:id="rId14"/>
    <p:sldId id="326" r:id="rId15"/>
    <p:sldId id="332" r:id="rId16"/>
    <p:sldId id="330" r:id="rId17"/>
    <p:sldId id="331" r:id="rId18"/>
    <p:sldId id="32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image" Target="../media/image4.png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endParaRPr lang="zh-CN" altLang="en-US" sz="4000" b="1">
              <a:solidFill>
                <a:srgbClr val="FF0000"/>
              </a:solidFill>
            </a:endParaRPr>
          </a:p>
          <a:p>
            <a:pPr algn="l"/>
            <a:endParaRPr lang="zh-CN" altLang="en-US" sz="4000" b="1">
              <a:solidFill>
                <a:srgbClr val="FF0000"/>
              </a:solidFill>
            </a:endParaRPr>
          </a:p>
          <a:p>
            <a:pPr algn="l"/>
            <a:r>
              <a:rPr lang="zh-CN" altLang="zh-CN" sz="9600" b="1">
                <a:solidFill>
                  <a:srgbClr val="FF0000"/>
                </a:solidFill>
              </a:rPr>
              <a:t>出埃及記</a:t>
            </a:r>
            <a:r>
              <a:rPr lang="en-US" altLang="zh-CN" sz="9600" b="1">
                <a:solidFill>
                  <a:srgbClr val="FF0000"/>
                </a:solidFill>
              </a:rPr>
              <a:t>3:1-12</a:t>
            </a:r>
            <a:endParaRPr lang="en-US" altLang="zh-CN" sz="9600" b="1">
              <a:solidFill>
                <a:srgbClr val="FF0000"/>
              </a:solidFill>
            </a:endParaRPr>
          </a:p>
          <a:p>
            <a:pPr algn="l"/>
            <a:endParaRPr lang="zh-CN" altLang="en-US" sz="96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2.</a:t>
            </a:r>
            <a:r>
              <a:rPr lang="zh-CN" altLang="en-US" sz="3800" b="1">
                <a:solidFill>
                  <a:schemeClr val="tx1"/>
                </a:solidFill>
              </a:rPr>
              <a:t>耶和華的使者從荊棘裡火焰中向摩西顯現。摩西觀看，不料，荊棘被火燒著，卻沒有燒毀。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3.</a:t>
            </a:r>
            <a:r>
              <a:rPr lang="zh-CN" altLang="en-US" sz="3800" b="1">
                <a:solidFill>
                  <a:schemeClr val="tx1"/>
                </a:solidFill>
              </a:rPr>
              <a:t>摩西說：我要過去看這大異象，這荊棘為何沒有燒壞呢？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4.</a:t>
            </a:r>
            <a:r>
              <a:rPr lang="zh-CN" altLang="en-US" sz="3800" b="1">
                <a:solidFill>
                  <a:schemeClr val="tx1"/>
                </a:solidFill>
              </a:rPr>
              <a:t>耶和華上帝見他過去要看，就從荊棘裡呼叫說：摩西！摩西！他說：我在這裡。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5.</a:t>
            </a:r>
            <a:r>
              <a:rPr lang="zh-CN" altLang="en-US" sz="3800" b="1">
                <a:solidFill>
                  <a:schemeClr val="tx1"/>
                </a:solidFill>
              </a:rPr>
              <a:t>上帝說：不要近前來。當把你腳上的鞋脫下來，因為你所站之地是聖地；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6.</a:t>
            </a:r>
            <a:r>
              <a:rPr lang="zh-CN" altLang="en-US" sz="3800" b="1">
                <a:solidFill>
                  <a:schemeClr val="tx1"/>
                </a:solidFill>
              </a:rPr>
              <a:t>又說：我是你父親的上帝，是亞伯拉罕的上帝，以撒的上帝，雅各的上帝。摩西蒙上臉，因為怕看上帝。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20000"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  <p:pic>
        <p:nvPicPr>
          <p:cNvPr id="2" name="图片 1" descr="Summ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95" y="0"/>
            <a:ext cx="533781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fontScale="90000" lnSpcReduction="10000"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7.</a:t>
            </a:r>
            <a:r>
              <a:rPr lang="zh-CN" altLang="en-US" sz="3800" b="1">
                <a:solidFill>
                  <a:schemeClr val="tx1"/>
                </a:solidFill>
              </a:rPr>
              <a:t>耶和華說：我的百姓在埃及所受的困苦，我實在看見了；他們因受督工的轄制所發的哀聲，我也聽見了。我原知道他們的痛苦，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8.</a:t>
            </a:r>
            <a:r>
              <a:rPr lang="zh-CN" altLang="en-US" sz="3800" b="1">
                <a:solidFill>
                  <a:schemeClr val="tx1"/>
                </a:solidFill>
              </a:rPr>
              <a:t>我下來是要救他們脫離埃及人的手，領他們出了那地，到美好，寬闊，流奶與蜜之地，就是到迦南人，赫人，亞摩利人，比利洗人，希未人，耶布斯人之地。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9.</a:t>
            </a:r>
            <a:r>
              <a:rPr lang="zh-CN" altLang="en-US" sz="3800" b="1">
                <a:solidFill>
                  <a:schemeClr val="tx1"/>
                </a:solidFill>
              </a:rPr>
              <a:t>現在以色列人的哀聲達到我耳中，我也看見埃及人怎樣欺壓他們。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10.</a:t>
            </a:r>
            <a:r>
              <a:rPr lang="zh-CN" altLang="en-US" sz="3800" b="1">
                <a:solidFill>
                  <a:schemeClr val="tx1"/>
                </a:solidFill>
              </a:rPr>
              <a:t>故此，我要打發你去見法老，使你可以將我的百姓以色列人從埃及領出來。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</a:rPr>
              <a:t>15:13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13.</a:t>
            </a:r>
            <a:r>
              <a:rPr lang="zh-CN" altLang="en-US" sz="3800" b="1">
                <a:solidFill>
                  <a:schemeClr val="tx1"/>
                </a:solidFill>
              </a:rPr>
              <a:t>耶和華對亞伯蘭說，你要的確知道，你的後裔必寄居別人的地，又服事那地的人。那地的人要苦待他們四百年。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11.</a:t>
            </a:r>
            <a:r>
              <a:rPr lang="zh-CN" altLang="en-US" sz="3800" b="1">
                <a:solidFill>
                  <a:schemeClr val="tx1"/>
                </a:solidFill>
              </a:rPr>
              <a:t>摩西對上帝說：我是甚麼人，竟能去見法老，將以色列人從埃及領出來呢？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12.</a:t>
            </a:r>
            <a:r>
              <a:rPr lang="zh-CN" altLang="en-US" sz="3800" b="1">
                <a:solidFill>
                  <a:schemeClr val="tx1"/>
                </a:solidFill>
              </a:rPr>
              <a:t>上帝說：我必與你同在。你將百姓從埃及領出來之後，你們必在這山上事奉我；這就是我打發你去的證據。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問題：</a:t>
            </a:r>
            <a:r>
              <a:rPr lang="zh-CN" altLang="en-US" sz="3800" b="1">
                <a:solidFill>
                  <a:schemeClr val="tx1"/>
                </a:solidFill>
              </a:rPr>
              <a:t>我們如何知道來自上帝的呼召？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討論：</a:t>
            </a:r>
            <a:endParaRPr lang="zh-CN" altLang="en-US" sz="3800" b="1">
              <a:solidFill>
                <a:srgbClr val="FF0000"/>
              </a:solidFill>
            </a:endParaRPr>
          </a:p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分享一下你個人蒙召的經歷？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chemeClr val="tx1"/>
                </a:solidFill>
              </a:rPr>
              <a:t>图特摩斯</a:t>
            </a:r>
            <a:r>
              <a:rPr lang="en-US" altLang="zh-CN" sz="4000" b="1">
                <a:solidFill>
                  <a:schemeClr val="tx1"/>
                </a:solidFill>
              </a:rPr>
              <a:t> </a:t>
            </a:r>
            <a:r>
              <a:rPr lang="en-US" altLang="zh-CN" sz="4000" b="1">
                <a:solidFill>
                  <a:srgbClr val="FF0000"/>
                </a:solidFill>
              </a:rPr>
              <a:t>Thut-Mose</a:t>
            </a:r>
            <a:endParaRPr lang="en-US" altLang="zh-CN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chemeClr val="tx1"/>
                </a:solidFill>
              </a:rPr>
              <a:t>图特神之子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endParaRPr lang="zh-CN" altLang="en-US" sz="4000" b="1">
              <a:solidFill>
                <a:schemeClr val="tx1"/>
              </a:solidFill>
            </a:endParaRPr>
          </a:p>
          <a:p>
            <a:pPr algn="l"/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chemeClr val="tx1"/>
                </a:solidFill>
              </a:rPr>
              <a:t>拉美西斯</a:t>
            </a:r>
            <a:r>
              <a:rPr lang="en-US" altLang="zh-CN" sz="4000" b="1">
                <a:solidFill>
                  <a:schemeClr val="tx1"/>
                </a:solidFill>
              </a:rPr>
              <a:t> </a:t>
            </a:r>
            <a:r>
              <a:rPr lang="en-US" altLang="zh-CN" sz="4000" b="1">
                <a:solidFill>
                  <a:srgbClr val="FF0000"/>
                </a:solidFill>
              </a:rPr>
              <a:t>Ramesses</a:t>
            </a:r>
            <a:endParaRPr lang="en-US" altLang="zh-CN" sz="40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chemeClr val="tx1"/>
                </a:solidFill>
              </a:rPr>
              <a:t>拉神之子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endParaRPr lang="zh-CN" altLang="en-US" sz="4000" b="1">
              <a:solidFill>
                <a:schemeClr val="tx1"/>
              </a:solidFill>
            </a:endParaRPr>
          </a:p>
        </p:txBody>
      </p:sp>
      <p:pic>
        <p:nvPicPr>
          <p:cNvPr id="2" name="图片 1" descr="圖特摩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95" y="502920"/>
            <a:ext cx="2192655" cy="2843530"/>
          </a:xfrm>
          <a:prstGeom prst="rect">
            <a:avLst/>
          </a:prstGeom>
        </p:spPr>
      </p:pic>
      <p:pic>
        <p:nvPicPr>
          <p:cNvPr id="4" name="图片 3" descr="拉美西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65" y="3681730"/>
            <a:ext cx="3917950" cy="25857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出埃及記</a:t>
            </a:r>
            <a:r>
              <a:rPr lang="en-US" altLang="zh-CN" sz="4000" b="1">
                <a:solidFill>
                  <a:srgbClr val="FF0000"/>
                </a:solidFill>
              </a:rPr>
              <a:t>3:1-12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chemeClr val="tx1"/>
                </a:solidFill>
              </a:rPr>
              <a:t>摩西牧養他岳父米甸祭司葉忒羅的羊群，一日領羊群往野外去，到了上帝的山，就是河烈山。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chemeClr val="tx1"/>
                </a:solidFill>
              </a:rPr>
              <a:t>耶和華的使者從荊棘裡火焰中向摩西顯現。摩西觀看，不料，荊棘被火燒著，卻沒有燒毀。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3.</a:t>
            </a:r>
            <a:r>
              <a:rPr lang="zh-CN" altLang="en-US" sz="4000" b="1">
                <a:solidFill>
                  <a:schemeClr val="tx1"/>
                </a:solidFill>
              </a:rPr>
              <a:t>摩西說：我要過去看這大異象，這荊棘為何沒有燒壞呢？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4000" b="1">
                <a:solidFill>
                  <a:srgbClr val="FF0000"/>
                </a:solidFill>
                <a:sym typeface="+mn-ea"/>
              </a:rPr>
              <a:t>4.</a:t>
            </a:r>
            <a:r>
              <a:rPr lang="zh-CN" altLang="en-US" sz="4000" b="1">
                <a:solidFill>
                  <a:schemeClr val="tx1"/>
                </a:solidFill>
                <a:sym typeface="+mn-ea"/>
              </a:rPr>
              <a:t>耶和華上帝見他過去要看，就從荊棘裡呼叫說：摩西！摩西！他說：我在這裡。</a:t>
            </a:r>
            <a:endParaRPr lang="zh-CN" altLang="en-US" sz="4000" b="1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5.</a:t>
            </a:r>
            <a:r>
              <a:rPr lang="zh-CN" altLang="en-US" sz="4000" b="1">
                <a:solidFill>
                  <a:schemeClr val="tx1"/>
                </a:solidFill>
              </a:rPr>
              <a:t>上帝說：不要近前來。當把你腳上的鞋脫下來，因為你所站之地是聖地；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6.</a:t>
            </a:r>
            <a:r>
              <a:rPr lang="zh-CN" altLang="en-US" sz="4000" b="1">
                <a:solidFill>
                  <a:schemeClr val="tx1"/>
                </a:solidFill>
              </a:rPr>
              <a:t>又說：我是你父親的上帝，是亞伯拉罕的上帝，以撒的上帝，雅各的上帝。摩西蒙上臉，因為怕看上帝。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10000"/>
          </a:bodyPr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7.</a:t>
            </a:r>
            <a:r>
              <a:rPr lang="zh-CN" altLang="en-US" sz="4000" b="1">
                <a:solidFill>
                  <a:schemeClr val="tx1"/>
                </a:solidFill>
              </a:rPr>
              <a:t>耶和華說：我的百姓在埃及所受的困苦，我實在看見了；他們因受督工的轄制所發的哀聲，我也聽見了。我原知道他們的痛苦，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8.</a:t>
            </a:r>
            <a:r>
              <a:rPr lang="zh-CN" altLang="en-US" sz="4000" b="1">
                <a:solidFill>
                  <a:schemeClr val="tx1"/>
                </a:solidFill>
              </a:rPr>
              <a:t>我下來是要救他們脫離埃及人的手，領他們出了那地，到美好，寬闊，流奶與蜜之地，就是到迦南人，赫人，亞摩利人，比利洗人，希未人，耶布斯人之地。</a:t>
            </a:r>
            <a:endParaRPr lang="zh-CN" altLang="en-US" sz="4000" b="1">
              <a:solidFill>
                <a:schemeClr val="tx1"/>
              </a:solidFill>
            </a:endParaRPr>
          </a:p>
          <a:p>
            <a:pPr algn="l"/>
            <a:r>
              <a:rPr lang="en-US" altLang="zh-CN" sz="4000" b="1">
                <a:solidFill>
                  <a:srgbClr val="FF0000"/>
                </a:solidFill>
              </a:rPr>
              <a:t>9.</a:t>
            </a:r>
            <a:r>
              <a:rPr lang="zh-CN" altLang="en-US" sz="4000" b="1">
                <a:solidFill>
                  <a:schemeClr val="tx1"/>
                </a:solidFill>
              </a:rPr>
              <a:t>現在以色列人的哀聲達到我耳中，我也看見埃及人怎樣欺壓他們。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10.</a:t>
            </a:r>
            <a:r>
              <a:rPr lang="zh-CN" altLang="en-US" sz="3800" b="1">
                <a:solidFill>
                  <a:schemeClr val="tx1"/>
                </a:solidFill>
              </a:rPr>
              <a:t>故此，我要打發你去見法老，使你可以將我的百姓以色列人從埃及領出來。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11.</a:t>
            </a:r>
            <a:r>
              <a:rPr lang="zh-CN" altLang="en-US" sz="3800" b="1">
                <a:solidFill>
                  <a:schemeClr val="tx1"/>
                </a:solidFill>
              </a:rPr>
              <a:t>摩西對上帝說：我是甚麼人，竟能去見法老，將以色列人從埃及領出來呢？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12.</a:t>
            </a:r>
            <a:r>
              <a:rPr lang="zh-CN" altLang="en-US" sz="3800" b="1">
                <a:solidFill>
                  <a:schemeClr val="tx1"/>
                </a:solidFill>
              </a:rPr>
              <a:t>上帝說：我必與你同在。你將百姓從埃及領出來之後，你們必在這山上事奉我；這就是我打發你去的證據。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 lnSpcReduction="10000"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1.</a:t>
            </a:r>
            <a:r>
              <a:rPr lang="zh-CN" altLang="en-US" sz="3800" b="1">
                <a:solidFill>
                  <a:schemeClr val="tx1"/>
                </a:solidFill>
              </a:rPr>
              <a:t>摩西牧養他岳父米甸祭司</a:t>
            </a:r>
            <a:r>
              <a:rPr lang="zh-CN" altLang="en-US" sz="3800" b="1">
                <a:solidFill>
                  <a:srgbClr val="FF0000"/>
                </a:solidFill>
              </a:rPr>
              <a:t>葉忒羅</a:t>
            </a:r>
            <a:r>
              <a:rPr lang="zh-CN" altLang="en-US" sz="3800" b="1">
                <a:solidFill>
                  <a:schemeClr val="tx1"/>
                </a:solidFill>
              </a:rPr>
              <a:t>的羊群，一日領羊群往野外去，到了上帝的山，就是河烈山。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流珥，</a:t>
            </a:r>
            <a:r>
              <a:rPr lang="zh-CN" altLang="en-US" sz="3800" b="1">
                <a:solidFill>
                  <a:srgbClr val="FF0000"/>
                </a:solidFill>
              </a:rPr>
              <a:t>葉忒羅</a:t>
            </a:r>
            <a:r>
              <a:rPr lang="en-US" altLang="zh-CN" sz="3800" b="1">
                <a:solidFill>
                  <a:schemeClr val="tx1"/>
                </a:solidFill>
              </a:rPr>
              <a:t>     </a:t>
            </a:r>
            <a:endParaRPr lang="en-US" altLang="zh-CN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名字</a:t>
            </a:r>
            <a:r>
              <a:rPr lang="zh-CN" altLang="en-US" sz="3800" b="1">
                <a:solidFill>
                  <a:schemeClr val="tx1"/>
                </a:solidFill>
              </a:rPr>
              <a:t>，頭銜或尊稱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西奈山，</a:t>
            </a:r>
            <a:r>
              <a:rPr lang="zh-CN" altLang="en-US" sz="3800" b="1">
                <a:solidFill>
                  <a:srgbClr val="FF0000"/>
                </a:solidFill>
              </a:rPr>
              <a:t>何烈山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山峰</a:t>
            </a:r>
            <a:r>
              <a:rPr lang="zh-CN" altLang="en-US" sz="3800" b="1">
                <a:solidFill>
                  <a:schemeClr val="tx1"/>
                </a:solidFill>
              </a:rPr>
              <a:t>，山脈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commondata" val="eyJoZGlkIjoiNGY2Mzk0NjcwMjhlOGRiNzdiNTcyYTU0NDZhM2RjY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演示</Application>
  <PresentationFormat>宽屏</PresentationFormat>
  <Paragraphs>59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低端李崔穗</cp:lastModifiedBy>
  <cp:revision>215</cp:revision>
  <dcterms:created xsi:type="dcterms:W3CDTF">2019-06-19T02:08:00Z</dcterms:created>
  <dcterms:modified xsi:type="dcterms:W3CDTF">2026-04-10T21:49:29Z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826922DFAE144D2190214FAAED17DABD_13</vt:lpwstr>
  </property>
</Properties>
</file>