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8" r:id="rId3"/>
    <p:sldId id="310" r:id="rId4"/>
    <p:sldId id="281" r:id="rId5"/>
    <p:sldId id="283" r:id="rId6"/>
    <p:sldId id="282" r:id="rId7"/>
    <p:sldId id="299" r:id="rId8"/>
    <p:sldId id="284" r:id="rId9"/>
    <p:sldId id="285" r:id="rId10"/>
    <p:sldId id="286" r:id="rId11"/>
    <p:sldId id="288" r:id="rId12"/>
    <p:sldId id="313" r:id="rId13"/>
    <p:sldId id="314" r:id="rId14"/>
    <p:sldId id="315" r:id="rId15"/>
    <p:sldId id="316" r:id="rId16"/>
    <p:sldId id="317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2" userDrawn="1">
          <p15:clr>
            <a:srgbClr val="A4A3A4"/>
          </p15:clr>
        </p15:guide>
        <p15:guide id="2" pos="3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2"/>
        <p:guide pos="3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93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8.xml"/><Relationship Id="rId2" Type="http://schemas.openxmlformats.org/officeDocument/2006/relationships/image" Target="../media/image4.png"/><Relationship Id="rId1" Type="http://schemas.openxmlformats.org/officeDocument/2006/relationships/tags" Target="../tags/tag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Autofit/>
          </a:bodyPr>
          <a:p>
            <a:pPr algn="l"/>
            <a:endParaRPr lang="zh-CN" altLang="en-US" sz="3600" b="1">
              <a:solidFill>
                <a:schemeClr val="tx1"/>
              </a:solidFill>
            </a:endParaRPr>
          </a:p>
          <a:p>
            <a:pPr algn="l"/>
            <a:r>
              <a:rPr lang="zh-CN" altLang="en-US" sz="4000" b="1">
                <a:solidFill>
                  <a:srgbClr val="FF0000"/>
                </a:solidFill>
              </a:rPr>
              <a:t>創世記</a:t>
            </a:r>
            <a:r>
              <a:rPr lang="en-US" altLang="zh-CN" sz="4000" b="1">
                <a:solidFill>
                  <a:srgbClr val="FF0000"/>
                </a:solidFill>
              </a:rPr>
              <a:t>47:9</a:t>
            </a:r>
            <a:endParaRPr lang="en-US" altLang="zh-CN" sz="4000" b="1">
              <a:solidFill>
                <a:srgbClr val="FF0000"/>
              </a:solidFill>
            </a:endParaRPr>
          </a:p>
          <a:p>
            <a:pPr algn="l"/>
            <a:endParaRPr lang="en-US" altLang="zh-CN" sz="3600" b="1">
              <a:solidFill>
                <a:srgbClr val="FF0000"/>
              </a:solidFill>
            </a:endParaRPr>
          </a:p>
          <a:p>
            <a:pPr algn="l"/>
            <a:r>
              <a:rPr lang="zh-CN" altLang="en-US" sz="4000" b="1">
                <a:solidFill>
                  <a:schemeClr val="tx1"/>
                </a:solidFill>
              </a:rPr>
              <a:t>雅各對法老說：我寄居在世的年日是一百三十歲，我平生的年日又少又苦，不及我列祖在世寄居的年日。</a:t>
            </a:r>
            <a:endParaRPr lang="zh-CN" altLang="en-US" sz="40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endParaRPr lang="zh-CN" altLang="en-US" sz="3800" b="1">
              <a:solidFill>
                <a:srgbClr val="FF0000"/>
              </a:solidFill>
            </a:endParaRPr>
          </a:p>
          <a:p>
            <a:pPr algn="l"/>
            <a:r>
              <a:rPr lang="zh-CN" altLang="en-US" sz="3800" b="1">
                <a:solidFill>
                  <a:srgbClr val="FF0000"/>
                </a:solidFill>
              </a:rPr>
              <a:t>創世記</a:t>
            </a:r>
            <a:r>
              <a:rPr lang="en-US" altLang="zh-CN" sz="3800" b="1">
                <a:solidFill>
                  <a:srgbClr val="FF0000"/>
                </a:solidFill>
              </a:rPr>
              <a:t>12:2</a:t>
            </a:r>
            <a:endParaRPr lang="en-US" altLang="zh-CN" sz="3800" b="1">
              <a:solidFill>
                <a:srgbClr val="FF0000"/>
              </a:solidFill>
            </a:endParaRPr>
          </a:p>
          <a:p>
            <a:pPr algn="l"/>
            <a:r>
              <a:rPr lang="zh-CN" altLang="en-US" sz="3800" b="1">
                <a:solidFill>
                  <a:schemeClr val="tx1"/>
                </a:solidFill>
              </a:rPr>
              <a:t>我必叫你成為大國。我必賜福給你，叫你的名為大；你也要叫別人得福。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endParaRPr lang="zh-CN" altLang="en-US" sz="3800" b="1">
              <a:solidFill>
                <a:srgbClr val="FF0000"/>
              </a:solidFill>
            </a:endParaRPr>
          </a:p>
          <a:p>
            <a:pPr algn="l"/>
            <a:r>
              <a:rPr lang="zh-CN" altLang="en-US" sz="3800" b="1">
                <a:solidFill>
                  <a:srgbClr val="FF0000"/>
                </a:solidFill>
              </a:rPr>
              <a:t>創世記</a:t>
            </a:r>
            <a:r>
              <a:rPr lang="en-US" altLang="zh-CN" sz="3800" b="1">
                <a:solidFill>
                  <a:srgbClr val="FF0000"/>
                </a:solidFill>
              </a:rPr>
              <a:t>12:4</a:t>
            </a:r>
            <a:endParaRPr lang="en-US" altLang="zh-CN" sz="3800" b="1">
              <a:solidFill>
                <a:srgbClr val="FF0000"/>
              </a:solidFill>
            </a:endParaRPr>
          </a:p>
          <a:p>
            <a:pPr algn="l"/>
            <a:r>
              <a:rPr lang="zh-CN" altLang="en-US" sz="3800" b="1">
                <a:solidFill>
                  <a:schemeClr val="tx1"/>
                </a:solidFill>
              </a:rPr>
              <a:t>亞伯蘭出哈蘭的時候年七十五歲。</a:t>
            </a:r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zh-CN" altLang="en-US" sz="3800" b="1">
                <a:solidFill>
                  <a:schemeClr val="tx1"/>
                </a:solidFill>
              </a:rPr>
              <a:t>亞伯拉罕</a:t>
            </a:r>
            <a:r>
              <a:rPr lang="en-US" altLang="zh-CN" sz="3800" b="1">
                <a:solidFill>
                  <a:srgbClr val="FF0000"/>
                </a:solidFill>
              </a:rPr>
              <a:t>75</a:t>
            </a:r>
            <a:r>
              <a:rPr lang="zh-CN" altLang="en-US" sz="3800" b="1">
                <a:solidFill>
                  <a:schemeClr val="tx1"/>
                </a:solidFill>
              </a:rPr>
              <a:t>歲</a:t>
            </a:r>
            <a:r>
              <a:rPr lang="en-US" altLang="zh-CN" sz="3800" b="1">
                <a:solidFill>
                  <a:schemeClr val="tx1"/>
                </a:solidFill>
              </a:rPr>
              <a:t>——</a:t>
            </a:r>
            <a:r>
              <a:rPr lang="en-US" altLang="zh-CN" sz="3800" b="1">
                <a:solidFill>
                  <a:srgbClr val="FF0000"/>
                </a:solidFill>
              </a:rPr>
              <a:t>100</a:t>
            </a:r>
            <a:r>
              <a:rPr lang="zh-CN" altLang="en-US" sz="3800" b="1">
                <a:solidFill>
                  <a:schemeClr val="tx1"/>
                </a:solidFill>
              </a:rPr>
              <a:t>歲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chemeClr val="tx1"/>
                </a:solidFill>
              </a:rPr>
              <a:t>                 </a:t>
            </a:r>
            <a:endParaRPr lang="en-US" altLang="zh-CN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chemeClr val="tx1"/>
                </a:solidFill>
              </a:rPr>
              <a:t>                          </a:t>
            </a:r>
            <a:r>
              <a:rPr lang="zh-CN" altLang="en-US" sz="3800" b="1">
                <a:solidFill>
                  <a:schemeClr val="tx1"/>
                </a:solidFill>
              </a:rPr>
              <a:t>以撒</a:t>
            </a:r>
            <a:r>
              <a:rPr lang="en-US" altLang="zh-CN" sz="3800" b="1">
                <a:solidFill>
                  <a:schemeClr val="tx1"/>
                </a:solidFill>
              </a:rPr>
              <a:t>——</a:t>
            </a:r>
            <a:r>
              <a:rPr lang="en-US" altLang="zh-CN" sz="3800" b="1">
                <a:solidFill>
                  <a:srgbClr val="FF0000"/>
                </a:solidFill>
              </a:rPr>
              <a:t>60</a:t>
            </a:r>
            <a:r>
              <a:rPr lang="zh-CN" altLang="en-US" sz="3800" b="1">
                <a:solidFill>
                  <a:schemeClr val="tx1"/>
                </a:solidFill>
              </a:rPr>
              <a:t>歲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chemeClr val="tx1"/>
                </a:solidFill>
              </a:rPr>
              <a:t>                         </a:t>
            </a:r>
            <a:endParaRPr lang="en-US" altLang="zh-CN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chemeClr val="tx1"/>
                </a:solidFill>
              </a:rPr>
              <a:t>                                       </a:t>
            </a:r>
            <a:r>
              <a:rPr lang="zh-CN" altLang="en-US" sz="3800" b="1">
                <a:solidFill>
                  <a:schemeClr val="tx1"/>
                </a:solidFill>
              </a:rPr>
              <a:t>雅各</a:t>
            </a:r>
            <a:r>
              <a:rPr lang="en-US" altLang="zh-CN" sz="3800" b="1">
                <a:solidFill>
                  <a:schemeClr val="tx1"/>
                </a:solidFill>
              </a:rPr>
              <a:t>——</a:t>
            </a:r>
            <a:r>
              <a:rPr lang="en-US" altLang="zh-CN" sz="3800" b="1">
                <a:solidFill>
                  <a:srgbClr val="FF0000"/>
                </a:solidFill>
              </a:rPr>
              <a:t>130</a:t>
            </a:r>
            <a:r>
              <a:rPr lang="zh-CN" altLang="en-US" sz="3800" b="1">
                <a:solidFill>
                  <a:schemeClr val="tx1"/>
                </a:solidFill>
              </a:rPr>
              <a:t>歲</a:t>
            </a:r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r>
              <a:rPr lang="zh-CN" altLang="en-US" sz="3800" b="1">
                <a:solidFill>
                  <a:srgbClr val="FF0000"/>
                </a:solidFill>
              </a:rPr>
              <a:t>創世記</a:t>
            </a:r>
            <a:r>
              <a:rPr lang="en-US" altLang="zh-CN" sz="3800" b="1">
                <a:solidFill>
                  <a:srgbClr val="FF0000"/>
                </a:solidFill>
              </a:rPr>
              <a:t>46:5-7</a:t>
            </a:r>
            <a:endParaRPr lang="en-US" altLang="zh-CN" sz="3800" b="1">
              <a:solidFill>
                <a:srgbClr val="FF0000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5.</a:t>
            </a:r>
            <a:r>
              <a:rPr lang="zh-CN" altLang="en-US" sz="3800" b="1">
                <a:solidFill>
                  <a:schemeClr val="tx1"/>
                </a:solidFill>
              </a:rPr>
              <a:t>雅各就從別是巴起行。以色列的兒子們使他們的父親雅各和他們的妻子，兒女都坐在法老為雅各送來的車上。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6.</a:t>
            </a:r>
            <a:r>
              <a:rPr lang="zh-CN" altLang="en-US" sz="3800" b="1">
                <a:solidFill>
                  <a:schemeClr val="tx1"/>
                </a:solidFill>
              </a:rPr>
              <a:t>他們又帶著迦南地所得的牲畜，貨財來到埃及。雅各和他的一切子孫都一同來了。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7.</a:t>
            </a:r>
            <a:r>
              <a:rPr lang="zh-CN" altLang="en-US" sz="3800" b="1">
                <a:solidFill>
                  <a:schemeClr val="tx1"/>
                </a:solidFill>
              </a:rPr>
              <a:t>雅各把他的兒子，孫子，女兒，孫女，並他的子子孫孫，一同帶到埃及。</a:t>
            </a:r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r>
              <a:rPr lang="zh-CN" altLang="en-US" sz="3800" b="1">
                <a:solidFill>
                  <a:srgbClr val="FF0000"/>
                </a:solidFill>
              </a:rPr>
              <a:t>問題討論：</a:t>
            </a:r>
            <a:endParaRPr lang="zh-CN" altLang="en-US" sz="3800" b="1">
              <a:solidFill>
                <a:srgbClr val="FF0000"/>
              </a:solidFill>
            </a:endParaRPr>
          </a:p>
          <a:p>
            <a:pPr algn="l"/>
            <a:endParaRPr lang="en-US" altLang="zh-CN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1.</a:t>
            </a:r>
            <a:r>
              <a:rPr lang="zh-CN" altLang="en-US" sz="3800" b="1">
                <a:solidFill>
                  <a:schemeClr val="tx1"/>
                </a:solidFill>
              </a:rPr>
              <a:t>我們經常說做事要合乎神的心意，那怎</a:t>
            </a:r>
            <a:r>
              <a:rPr lang="zh-CN" altLang="en-US" sz="3800" b="1">
                <a:solidFill>
                  <a:schemeClr val="tx1"/>
                </a:solidFill>
              </a:rPr>
              <a:t>樣才知道合乎神的心意呢？分享一下你的經歷？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2.</a:t>
            </a:r>
            <a:r>
              <a:rPr lang="zh-CN" altLang="en-US" sz="3800" b="1">
                <a:solidFill>
                  <a:schemeClr val="tx1"/>
                </a:solidFill>
              </a:rPr>
              <a:t>金玉其外，敗絮其中，你是如何理解？</a:t>
            </a:r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Autofit/>
          </a:bodyPr>
          <a:p>
            <a:pPr algn="l"/>
            <a:r>
              <a:rPr lang="zh-CN" altLang="en-US" sz="3600" b="1">
                <a:solidFill>
                  <a:srgbClr val="FF0000"/>
                </a:solidFill>
              </a:rPr>
              <a:t>創世記</a:t>
            </a:r>
            <a:r>
              <a:rPr lang="en-US" altLang="zh-CN" sz="3600" b="1">
                <a:solidFill>
                  <a:srgbClr val="FF0000"/>
                </a:solidFill>
              </a:rPr>
              <a:t>46:1-7</a:t>
            </a:r>
            <a:endParaRPr lang="en-US" altLang="zh-CN" sz="3600" b="1">
              <a:solidFill>
                <a:srgbClr val="FF0000"/>
              </a:solidFill>
            </a:endParaRPr>
          </a:p>
          <a:p>
            <a:pPr algn="l"/>
            <a:r>
              <a:rPr lang="zh-CN" altLang="en-US" sz="3600" b="1">
                <a:solidFill>
                  <a:srgbClr val="FF0000"/>
                </a:solidFill>
              </a:rPr>
              <a:t>創世記</a:t>
            </a:r>
            <a:r>
              <a:rPr lang="en-US" altLang="zh-CN" sz="3600" b="1">
                <a:solidFill>
                  <a:srgbClr val="FF0000"/>
                </a:solidFill>
              </a:rPr>
              <a:t>46:1-4</a:t>
            </a:r>
            <a:endParaRPr lang="en-US" altLang="zh-CN" sz="3600" b="1">
              <a:solidFill>
                <a:srgbClr val="FF0000"/>
              </a:solidFill>
            </a:endParaRPr>
          </a:p>
          <a:p>
            <a:pPr algn="l"/>
            <a:r>
              <a:rPr lang="en-US" altLang="zh-CN" sz="3600" b="1">
                <a:solidFill>
                  <a:srgbClr val="FF0000"/>
                </a:solidFill>
              </a:rPr>
              <a:t>1.</a:t>
            </a:r>
            <a:r>
              <a:rPr lang="zh-CN" altLang="en-US" sz="3600" b="1">
                <a:solidFill>
                  <a:schemeClr val="tx1"/>
                </a:solidFill>
              </a:rPr>
              <a:t>以色列帶著一切所有的，起身來到別是巴，就獻祭給他父親以撒的上帝。</a:t>
            </a:r>
            <a:endParaRPr lang="zh-CN" altLang="en-US" sz="3600" b="1">
              <a:solidFill>
                <a:schemeClr val="tx1"/>
              </a:solidFill>
            </a:endParaRPr>
          </a:p>
          <a:p>
            <a:pPr algn="l"/>
            <a:r>
              <a:rPr lang="en-US" altLang="zh-CN" sz="3600" b="1">
                <a:solidFill>
                  <a:srgbClr val="FF0000"/>
                </a:solidFill>
              </a:rPr>
              <a:t>2.</a:t>
            </a:r>
            <a:r>
              <a:rPr lang="zh-CN" altLang="en-US" sz="3600" b="1">
                <a:solidFill>
                  <a:schemeClr val="tx1"/>
                </a:solidFill>
              </a:rPr>
              <a:t>夜間，上帝在異象中對以色列說：雅各！雅各！他說：我在這裡。</a:t>
            </a:r>
            <a:endParaRPr lang="zh-CN" altLang="en-US" sz="3600" b="1">
              <a:solidFill>
                <a:schemeClr val="tx1"/>
              </a:solidFill>
            </a:endParaRPr>
          </a:p>
          <a:p>
            <a:pPr algn="l"/>
            <a:endParaRPr lang="zh-CN" altLang="en-US" sz="36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sym typeface="+mn-ea"/>
              </a:rPr>
              <a:t>3.</a:t>
            </a:r>
            <a:r>
              <a:rPr lang="zh-CN" altLang="en-US" sz="3600" b="1">
                <a:solidFill>
                  <a:schemeClr val="tx1"/>
                </a:solidFill>
                <a:sym typeface="+mn-ea"/>
              </a:rPr>
              <a:t>上帝說：我是上帝，就是你父親的上帝。你下埃及去不要害怕，因為我必使你在那裡成為大族。</a:t>
            </a:r>
            <a:endParaRPr lang="zh-CN" altLang="en-US" sz="3600" b="1">
              <a:solidFill>
                <a:schemeClr val="tx1"/>
              </a:solidFill>
            </a:endParaRPr>
          </a:p>
          <a:p>
            <a:pPr algn="l"/>
            <a:r>
              <a:rPr lang="en-US" altLang="zh-CN" sz="3600" b="1">
                <a:solidFill>
                  <a:srgbClr val="FF0000"/>
                </a:solidFill>
                <a:sym typeface="+mn-ea"/>
              </a:rPr>
              <a:t>4.</a:t>
            </a:r>
            <a:r>
              <a:rPr lang="zh-CN" altLang="en-US" sz="3600" b="1">
                <a:solidFill>
                  <a:schemeClr val="tx1"/>
                </a:solidFill>
                <a:sym typeface="+mn-ea"/>
              </a:rPr>
              <a:t>我要和你同下埃及去，也必定帶你上來；約瑟必給你送終。</a:t>
            </a:r>
            <a:endParaRPr lang="zh-CN" altLang="en-US" sz="36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endParaRPr lang="zh-CN" altLang="en-US" sz="3600" b="1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01105" y="10407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endParaRPr lang="zh-CN" altLang="en-US" sz="3600" b="1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r>
              <a:rPr lang="zh-CN" altLang="en-US" sz="3800" b="1">
                <a:solidFill>
                  <a:srgbClr val="FF0000"/>
                </a:solidFill>
                <a:sym typeface="+mn-ea"/>
              </a:rPr>
              <a:t>創世記</a:t>
            </a:r>
            <a:r>
              <a:rPr lang="en-US" altLang="zh-CN" sz="3800" b="1">
                <a:solidFill>
                  <a:srgbClr val="FF0000"/>
                </a:solidFill>
                <a:sym typeface="+mn-ea"/>
              </a:rPr>
              <a:t>21:33</a:t>
            </a:r>
            <a:endParaRPr lang="en-US" altLang="zh-CN" sz="3800" b="1">
              <a:solidFill>
                <a:srgbClr val="FF0000"/>
              </a:solidFill>
            </a:endParaRPr>
          </a:p>
          <a:p>
            <a:pPr algn="l"/>
            <a:r>
              <a:rPr lang="zh-CN" altLang="en-US" sz="3800" b="1">
                <a:solidFill>
                  <a:schemeClr val="tx1"/>
                </a:solidFill>
                <a:sym typeface="+mn-ea"/>
              </a:rPr>
              <a:t>亞伯拉罕在別是巴栽上一棵垂絲柳樹，又在那裡求告耶和華</a:t>
            </a:r>
            <a:r>
              <a:rPr lang="en-US" altLang="zh-CN" sz="3800" b="1">
                <a:solidFill>
                  <a:schemeClr val="tx1"/>
                </a:solidFill>
                <a:sym typeface="+mn-ea"/>
              </a:rPr>
              <a:t>—</a:t>
            </a:r>
            <a:r>
              <a:rPr lang="zh-CN" altLang="en-US" sz="3800" b="1">
                <a:solidFill>
                  <a:schemeClr val="tx1"/>
                </a:solidFill>
                <a:sym typeface="+mn-ea"/>
              </a:rPr>
              <a:t>永生上帝的名。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zh-CN" altLang="en-US" sz="3800" b="1">
                <a:solidFill>
                  <a:srgbClr val="FF0000"/>
                </a:solidFill>
                <a:sym typeface="+mn-ea"/>
              </a:rPr>
              <a:t>創世記</a:t>
            </a:r>
            <a:r>
              <a:rPr lang="en-US" altLang="zh-CN" sz="3800" b="1">
                <a:solidFill>
                  <a:srgbClr val="FF0000"/>
                </a:solidFill>
                <a:sym typeface="+mn-ea"/>
              </a:rPr>
              <a:t>26:23,25</a:t>
            </a:r>
            <a:endParaRPr lang="en-US" altLang="zh-CN" sz="3800" b="1">
              <a:solidFill>
                <a:srgbClr val="FF0000"/>
              </a:solidFill>
            </a:endParaRPr>
          </a:p>
          <a:p>
            <a:pPr algn="l"/>
            <a:r>
              <a:rPr lang="zh-CN" altLang="en-US" sz="3800" b="1">
                <a:solidFill>
                  <a:schemeClr val="tx1"/>
                </a:solidFill>
                <a:sym typeface="+mn-ea"/>
              </a:rPr>
              <a:t>以撒從那裡上別是巴去，就在那裡築了一座壇，求告耶和華的名。</a:t>
            </a:r>
            <a:endParaRPr lang="zh-CN" altLang="en-US" sz="38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endParaRPr lang="zh-CN" altLang="en-US" sz="3800" b="1">
              <a:solidFill>
                <a:srgbClr val="FF0000"/>
              </a:solidFill>
            </a:endParaRPr>
          </a:p>
          <a:p>
            <a:pPr algn="l"/>
            <a:r>
              <a:rPr lang="en-US" altLang="zh-CN" sz="3800" b="1">
                <a:solidFill>
                  <a:schemeClr val="tx1"/>
                </a:solidFill>
              </a:rPr>
              <a:t>  </a:t>
            </a:r>
            <a:r>
              <a:rPr lang="zh-CN" altLang="en-US" sz="3800" b="1">
                <a:solidFill>
                  <a:schemeClr val="tx1"/>
                </a:solidFill>
              </a:rPr>
              <a:t>崇禎皇帝</a:t>
            </a:r>
            <a:r>
              <a:rPr lang="en-US" altLang="zh-CN" sz="3800" b="1">
                <a:solidFill>
                  <a:srgbClr val="FF0000"/>
                </a:solidFill>
              </a:rPr>
              <a:t>     </a:t>
            </a:r>
            <a:r>
              <a:rPr lang="zh-CN" altLang="en-US" sz="3800" b="1">
                <a:solidFill>
                  <a:srgbClr val="FF0000"/>
                </a:solidFill>
              </a:rPr>
              <a:t>袁崇煥</a:t>
            </a:r>
            <a:endParaRPr lang="zh-CN" altLang="en-US" sz="3800" b="1">
              <a:solidFill>
                <a:srgbClr val="FF0000"/>
              </a:solidFill>
            </a:endParaRPr>
          </a:p>
          <a:p>
            <a:pPr algn="l"/>
            <a:endParaRPr lang="en-US" altLang="zh-CN" sz="3800" b="1">
              <a:solidFill>
                <a:srgbClr val="FF0000"/>
              </a:solidFill>
            </a:endParaRPr>
          </a:p>
          <a:p>
            <a:pPr algn="l"/>
            <a:r>
              <a:rPr lang="en-US" altLang="zh-CN" sz="3800" b="1">
                <a:solidFill>
                  <a:srgbClr val="FF0000"/>
                </a:solidFill>
              </a:rPr>
              <a:t>  </a:t>
            </a:r>
            <a:r>
              <a:rPr lang="zh-CN" altLang="zh-CN" sz="3800" b="1">
                <a:solidFill>
                  <a:srgbClr val="FF0000"/>
                </a:solidFill>
              </a:rPr>
              <a:t>後金</a:t>
            </a:r>
            <a:r>
              <a:rPr lang="en-US" altLang="zh-CN" sz="3800" b="1">
                <a:solidFill>
                  <a:srgbClr val="FF0000"/>
                </a:solidFill>
              </a:rPr>
              <a:t>      </a:t>
            </a:r>
            <a:r>
              <a:rPr lang="zh-CN" altLang="en-US" sz="3800" b="1">
                <a:solidFill>
                  <a:schemeClr val="tx1"/>
                </a:solidFill>
              </a:rPr>
              <a:t>努爾哈赤</a:t>
            </a:r>
            <a:r>
              <a:rPr lang="en-US" altLang="zh-CN" sz="3800" b="1">
                <a:solidFill>
                  <a:schemeClr val="tx1"/>
                </a:solidFill>
              </a:rPr>
              <a:t> </a:t>
            </a:r>
            <a:r>
              <a:rPr lang="en-US" altLang="zh-CN" sz="3800" b="1">
                <a:solidFill>
                  <a:srgbClr val="FF0000"/>
                </a:solidFill>
              </a:rPr>
              <a:t>       </a:t>
            </a:r>
            <a:endParaRPr lang="en-US" altLang="zh-CN" sz="3800" b="1">
              <a:solidFill>
                <a:srgbClr val="FF0000"/>
              </a:solidFill>
            </a:endParaRPr>
          </a:p>
          <a:p>
            <a:pPr algn="l"/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zh-CN" altLang="en-US" sz="3800" b="1">
                <a:solidFill>
                  <a:schemeClr val="tx1"/>
                </a:solidFill>
              </a:rPr>
              <a:t> </a:t>
            </a:r>
            <a:r>
              <a:rPr lang="en-US" altLang="zh-CN" sz="3800" b="1">
                <a:solidFill>
                  <a:schemeClr val="tx1"/>
                </a:solidFill>
              </a:rPr>
              <a:t> </a:t>
            </a:r>
            <a:r>
              <a:rPr lang="zh-CN" altLang="en-US" sz="3800" b="1">
                <a:solidFill>
                  <a:schemeClr val="tx1"/>
                </a:solidFill>
              </a:rPr>
              <a:t>凌遲處死</a:t>
            </a:r>
            <a:r>
              <a:rPr lang="en-US" altLang="zh-CN" sz="3800" b="1">
                <a:solidFill>
                  <a:schemeClr val="tx1"/>
                </a:solidFill>
              </a:rPr>
              <a:t>     </a:t>
            </a:r>
            <a:r>
              <a:rPr lang="en-US" altLang="zh-CN" sz="3800" b="1">
                <a:solidFill>
                  <a:srgbClr val="FF0000"/>
                </a:solidFill>
              </a:rPr>
              <a:t>3357</a:t>
            </a:r>
            <a:r>
              <a:rPr lang="zh-CN" altLang="en-US" sz="3800" b="1">
                <a:solidFill>
                  <a:srgbClr val="FF0000"/>
                </a:solidFill>
              </a:rPr>
              <a:t>刀</a:t>
            </a:r>
            <a:endParaRPr lang="zh-CN" altLang="en-US" sz="3800" b="1">
              <a:solidFill>
                <a:srgbClr val="FF0000"/>
              </a:solidFill>
            </a:endParaRPr>
          </a:p>
        </p:txBody>
      </p:sp>
      <p:pic>
        <p:nvPicPr>
          <p:cNvPr id="4" name="图片 3" descr="Xingche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430" y="343535"/>
            <a:ext cx="5531485" cy="61328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58470" y="342900"/>
            <a:ext cx="11306810" cy="6133465"/>
          </a:xfrm>
        </p:spPr>
        <p:txBody>
          <a:bodyPr>
            <a:normAutofit/>
          </a:bodyPr>
          <a:p>
            <a:pPr algn="l"/>
            <a:endParaRPr lang="zh-CN" altLang="en-US" sz="3800" b="1">
              <a:solidFill>
                <a:srgbClr val="FF0000"/>
              </a:solidFill>
            </a:endParaRPr>
          </a:p>
          <a:p>
            <a:pPr algn="l"/>
            <a:r>
              <a:rPr lang="zh-CN" altLang="en-US" sz="3800" b="1">
                <a:solidFill>
                  <a:srgbClr val="FF0000"/>
                </a:solidFill>
              </a:rPr>
              <a:t>創世記</a:t>
            </a:r>
            <a:r>
              <a:rPr lang="en-US" altLang="zh-CN" sz="3800" b="1">
                <a:solidFill>
                  <a:srgbClr val="FF0000"/>
                </a:solidFill>
              </a:rPr>
              <a:t>46:16</a:t>
            </a:r>
            <a:endParaRPr lang="en-US" altLang="zh-CN" sz="3800" b="1">
              <a:solidFill>
                <a:srgbClr val="FF0000"/>
              </a:solidFill>
            </a:endParaRPr>
          </a:p>
          <a:p>
            <a:pPr algn="l"/>
            <a:r>
              <a:rPr lang="zh-CN" altLang="en-US" sz="3800" b="1">
                <a:solidFill>
                  <a:schemeClr val="tx1"/>
                </a:solidFill>
              </a:rPr>
              <a:t>這風聲傳到法老的宮裡，說：約瑟的弟兄們來了。法老和他的臣僕都很喜歡。</a:t>
            </a:r>
            <a:endParaRPr lang="zh-CN" altLang="en-US" sz="3800" b="1">
              <a:solidFill>
                <a:schemeClr val="tx1"/>
              </a:solidFill>
            </a:endParaRPr>
          </a:p>
          <a:p>
            <a:pPr algn="l"/>
            <a:endParaRPr lang="zh-CN" altLang="en-US" sz="3800" b="1">
              <a:solidFill>
                <a:schemeClr val="tx1"/>
              </a:solidFill>
            </a:endParaRPr>
          </a:p>
          <a:p>
            <a:pPr algn="l"/>
            <a:r>
              <a:rPr lang="en-US" altLang="zh-CN" sz="3800" b="1">
                <a:solidFill>
                  <a:schemeClr val="tx1"/>
                </a:solidFill>
              </a:rPr>
              <a:t>   </a:t>
            </a:r>
            <a:r>
              <a:rPr lang="zh-CN" altLang="en-US" sz="3800" b="1">
                <a:solidFill>
                  <a:srgbClr val="FF0000"/>
                </a:solidFill>
              </a:rPr>
              <a:t>伴君如伴虎</a:t>
            </a:r>
            <a:endParaRPr lang="zh-CN" altLang="en-US" sz="38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 build="p"/>
      <p:bldP spid="3" grpId="1" build="p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8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</p:tagLst>
</file>

<file path=ppt/tags/tag9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commondata" val="eyJoZGlkIjoiNGY2Mzk0NjcwMjhlOGRiNzdiNTcyYTU0NDZhM2RjYTc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WPS 演示</Application>
  <PresentationFormat>宽屏</PresentationFormat>
  <Paragraphs>52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Wingdings</vt:lpstr>
      <vt:lpstr>Microsoft YaHei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低端李崔穗</cp:lastModifiedBy>
  <cp:revision>204</cp:revision>
  <dcterms:created xsi:type="dcterms:W3CDTF">2019-06-19T02:08:00Z</dcterms:created>
  <dcterms:modified xsi:type="dcterms:W3CDTF">2025-08-01T03:46:03Z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9B398A07737940E8B39D94C50C3B3D4D_13</vt:lpwstr>
  </property>
</Properties>
</file>