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8" r:id="rId3"/>
    <p:sldId id="310" r:id="rId4"/>
    <p:sldId id="281" r:id="rId5"/>
    <p:sldId id="284" r:id="rId6"/>
    <p:sldId id="285" r:id="rId7"/>
    <p:sldId id="286" r:id="rId8"/>
    <p:sldId id="314" r:id="rId9"/>
    <p:sldId id="315" r:id="rId10"/>
    <p:sldId id="316" r:id="rId11"/>
    <p:sldId id="317" r:id="rId12"/>
    <p:sldId id="318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2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Autofit/>
          </a:bodyPr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創世記</a:t>
            </a:r>
            <a:r>
              <a:rPr lang="en-US" altLang="zh-CN" sz="4000" b="1">
                <a:solidFill>
                  <a:srgbClr val="FF0000"/>
                </a:solidFill>
              </a:rPr>
              <a:t>48:1-7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1.</a:t>
            </a:r>
            <a:r>
              <a:rPr lang="zh-CN" altLang="en-US" sz="4000" b="1">
                <a:solidFill>
                  <a:schemeClr val="tx1"/>
                </a:solidFill>
              </a:rPr>
              <a:t>這事以後，有人告訴約瑟說：你的父親病了。他就帶著兩個兒子瑪拿西河以法蓮同去。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2.</a:t>
            </a:r>
            <a:r>
              <a:rPr lang="zh-CN" altLang="en-US" sz="4000" b="1">
                <a:solidFill>
                  <a:schemeClr val="tx1"/>
                </a:solidFill>
              </a:rPr>
              <a:t>有人告訴雅各說：請看，你兒子約瑟到你這裡來了。以色列就勉強在床上坐起來。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歷代誌上</a:t>
            </a:r>
            <a:r>
              <a:rPr lang="en-US" altLang="zh-CN" sz="4000" b="1">
                <a:solidFill>
                  <a:srgbClr val="FF0000"/>
                </a:solidFill>
              </a:rPr>
              <a:t>5:1-2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1.</a:t>
            </a:r>
            <a:r>
              <a:rPr lang="zh-CN" altLang="en-US" sz="4000" b="1">
                <a:solidFill>
                  <a:schemeClr val="tx1"/>
                </a:solidFill>
              </a:rPr>
              <a:t>以色列的長子原是流便。因他污穢了父親的床，他長子的名分就歸了約瑟。只是按家譜他不算長子。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2.</a:t>
            </a:r>
            <a:r>
              <a:rPr lang="zh-CN" altLang="en-US" sz="4000" b="1">
                <a:solidFill>
                  <a:schemeClr val="tx1"/>
                </a:solidFill>
              </a:rPr>
              <a:t>猶大勝過一切弟兄，君王也是從他而出。長子的名分卻歸約瑟。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問題討論</a:t>
            </a:r>
            <a:r>
              <a:rPr lang="en-US" altLang="zh-CN" sz="3800" b="1">
                <a:solidFill>
                  <a:srgbClr val="FF0000"/>
                </a:solidFill>
              </a:rPr>
              <a:t>: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1.</a:t>
            </a:r>
            <a:r>
              <a:rPr lang="zh-CN" altLang="en-US" sz="3800" b="1">
                <a:solidFill>
                  <a:schemeClr val="tx1"/>
                </a:solidFill>
              </a:rPr>
              <a:t>亞伯拉罕娶了夏甲，以掃取了迦南地的女子，這些外邦女性的後裔都沒有繼承到祝福。但以法蓮和瑪拿西也是外邦人所生的，卻得到了祝福，為什麼？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2.</a:t>
            </a:r>
            <a:r>
              <a:rPr lang="zh-CN" altLang="en-US" sz="3800" b="1">
                <a:solidFill>
                  <a:schemeClr val="tx1"/>
                </a:solidFill>
              </a:rPr>
              <a:t>作为基督徒，如何不离开神，</a:t>
            </a:r>
            <a:r>
              <a:rPr lang="zh-CN" altLang="en-US" sz="3800" b="1">
                <a:solidFill>
                  <a:schemeClr val="tx1"/>
                </a:solidFill>
              </a:rPr>
              <a:t>离弃神？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Autofit/>
          </a:bodyPr>
          <a:p>
            <a:pPr algn="l"/>
            <a:r>
              <a:rPr lang="en-US" altLang="zh-CN" sz="4000" b="1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4000" b="1">
                <a:solidFill>
                  <a:schemeClr val="tx1"/>
                </a:solidFill>
                <a:sym typeface="+mn-ea"/>
              </a:rPr>
              <a:t>雅各對約瑟說：全能的上帝曾在迦南地的路斯向我顯現，賜福與我，</a:t>
            </a:r>
            <a:endParaRPr lang="zh-CN" altLang="en-US" sz="4000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4.</a:t>
            </a:r>
            <a:r>
              <a:rPr lang="zh-CN" altLang="en-US" sz="4000" b="1">
                <a:solidFill>
                  <a:schemeClr val="tx1"/>
                </a:solidFill>
              </a:rPr>
              <a:t>對我說：我必使你生養眾多，成為多民，又要把這地賜給你的後裔，永遠為業。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5.</a:t>
            </a:r>
            <a:r>
              <a:rPr lang="zh-CN" altLang="en-US" sz="4000" b="1">
                <a:solidFill>
                  <a:schemeClr val="tx1"/>
                </a:solidFill>
              </a:rPr>
              <a:t>我未到埃及見你之先，你在埃及地所生的以法蓮和瑪拿西這兩個兒子是我的，正如呂便和西緬是我的一樣。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6.</a:t>
            </a:r>
            <a:r>
              <a:rPr lang="zh-CN" altLang="en-US" sz="4000" b="1">
                <a:solidFill>
                  <a:schemeClr val="tx1"/>
                </a:solidFill>
              </a:rPr>
              <a:t>你在他們以後所生的就是你的，他們可以歸於他們弟兄的名下得產業。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7.</a:t>
            </a:r>
            <a:r>
              <a:rPr lang="zh-CN" altLang="en-US" sz="4000" b="1">
                <a:solidFill>
                  <a:schemeClr val="tx1"/>
                </a:solidFill>
              </a:rPr>
              <a:t>至於我，我從巴旦來的時候，拉結死在我眼前，在迦南地的路上，離以法他還有一段路程，我就把她葬在依法他的路上（依法他就是伯利恆）。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en-US" altLang="zh-CN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3.</a:t>
            </a:r>
            <a:r>
              <a:rPr lang="zh-CN" altLang="en-US" sz="4000" b="1">
                <a:solidFill>
                  <a:schemeClr val="tx1"/>
                </a:solidFill>
              </a:rPr>
              <a:t>雅各對約瑟說：全能的上帝曾在迦南地的路斯向我顯現，賜福與我，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4.</a:t>
            </a:r>
            <a:r>
              <a:rPr lang="zh-CN" altLang="en-US" sz="4000" b="1">
                <a:solidFill>
                  <a:schemeClr val="tx1"/>
                </a:solidFill>
              </a:rPr>
              <a:t>對我說：我必使你生養眾多，成為多民，又要把這地賜給你的後裔，永遠為業。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4000" b="1">
              <a:solidFill>
                <a:srgbClr val="FF0000"/>
              </a:solidFill>
            </a:endParaRPr>
          </a:p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創世記</a:t>
            </a:r>
            <a:r>
              <a:rPr lang="en-US" altLang="zh-CN" sz="4000" b="1">
                <a:solidFill>
                  <a:srgbClr val="FF0000"/>
                </a:solidFill>
              </a:rPr>
              <a:t>12:2-3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2.</a:t>
            </a:r>
            <a:r>
              <a:rPr lang="zh-CN" altLang="en-US" sz="4000" b="1">
                <a:solidFill>
                  <a:schemeClr val="tx1"/>
                </a:solidFill>
              </a:rPr>
              <a:t>我必叫你成為大國，我必賜福給你，叫你的名為大，你也要叫別人得福。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3.</a:t>
            </a:r>
            <a:r>
              <a:rPr lang="zh-CN" altLang="en-US" sz="4000" b="1">
                <a:solidFill>
                  <a:schemeClr val="tx1"/>
                </a:solidFill>
              </a:rPr>
              <a:t>為你祝福的，我必賜福與他。那咒詛你的，我必咒詛他，地上的萬族都要因你得福。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創世記</a:t>
            </a:r>
            <a:r>
              <a:rPr lang="en-US" altLang="zh-CN" sz="4000" b="1">
                <a:solidFill>
                  <a:srgbClr val="FF0000"/>
                </a:solidFill>
              </a:rPr>
              <a:t>26:2-3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2.</a:t>
            </a:r>
            <a:r>
              <a:rPr lang="zh-CN" altLang="en-US" sz="4000" b="1">
                <a:solidFill>
                  <a:schemeClr val="tx1"/>
                </a:solidFill>
              </a:rPr>
              <a:t>耶和華向以撒顯現，說，你不要下埃及去，要住在我所指示你的地。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3.</a:t>
            </a:r>
            <a:r>
              <a:rPr lang="zh-CN" altLang="en-US" sz="4000" b="1">
                <a:solidFill>
                  <a:schemeClr val="tx1"/>
                </a:solidFill>
              </a:rPr>
              <a:t>你寄居在這地，我必與你同在，賜福給你，因為我要將這些地都賜給你和你的後裔。我必堅定我向你父亞伯拉罕所起的誓。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創世記</a:t>
            </a:r>
            <a:r>
              <a:rPr lang="en-US" altLang="zh-CN" sz="4000" b="1">
                <a:solidFill>
                  <a:srgbClr val="FF0000"/>
                </a:solidFill>
              </a:rPr>
              <a:t>28:13-14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13.</a:t>
            </a:r>
            <a:r>
              <a:rPr lang="zh-CN" altLang="en-US" sz="4000" b="1">
                <a:solidFill>
                  <a:schemeClr val="tx1"/>
                </a:solidFill>
              </a:rPr>
              <a:t>耶和華站在梯子以上，說：我是耶和華</a:t>
            </a:r>
            <a:r>
              <a:rPr lang="en-US" altLang="zh-CN" sz="4000" b="1">
                <a:solidFill>
                  <a:schemeClr val="tx1"/>
                </a:solidFill>
              </a:rPr>
              <a:t>—</a:t>
            </a:r>
            <a:r>
              <a:rPr lang="zh-CN" altLang="en-US" sz="4000" b="1">
                <a:solidFill>
                  <a:schemeClr val="tx1"/>
                </a:solidFill>
              </a:rPr>
              <a:t>你祖亞伯拉罕的上帝，也是以撒的上帝；我要將你現在所躺臥之地賜給你和你的後裔。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14.</a:t>
            </a:r>
            <a:r>
              <a:rPr lang="zh-CN" altLang="en-US" sz="4000" b="1">
                <a:solidFill>
                  <a:schemeClr val="tx1"/>
                </a:solidFill>
              </a:rPr>
              <a:t>你的後裔必像地上的塵沙那樣多，必向東西南北開展；地上萬族必因你和你的後裔得福。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en-US" altLang="zh-CN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5.</a:t>
            </a:r>
            <a:r>
              <a:rPr lang="zh-CN" altLang="en-US" sz="4000" b="1">
                <a:solidFill>
                  <a:schemeClr val="tx1"/>
                </a:solidFill>
              </a:rPr>
              <a:t>我未到埃及見你之先，你在埃及地所生的以法蓮和瑪拿西這兩個兒子是我的，正如呂便和西緬是我的一樣。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6.</a:t>
            </a:r>
            <a:r>
              <a:rPr lang="zh-CN" altLang="en-US" sz="4000" b="1">
                <a:solidFill>
                  <a:schemeClr val="tx1"/>
                </a:solidFill>
              </a:rPr>
              <a:t>你在他們以後所生的就是你的，他們可以歸於他們弟兄的名下得產業。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commondata" val="eyJoZGlkIjoiNGY2Mzk0NjcwMjhlOGRiNzdiNTcyYTU0NDZhM2RjYTc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WPS 演示</Application>
  <PresentationFormat>宽屏</PresentationFormat>
  <Paragraphs>38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低端李崔穗</cp:lastModifiedBy>
  <cp:revision>206</cp:revision>
  <dcterms:created xsi:type="dcterms:W3CDTF">2019-06-19T02:08:00Z</dcterms:created>
  <dcterms:modified xsi:type="dcterms:W3CDTF">2025-09-12T21:29:40Z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9B398A07737940E8B39D94C50C3B3D4D_13</vt:lpwstr>
  </property>
</Properties>
</file>