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8" r:id="rId3"/>
    <p:sldId id="310" r:id="rId4"/>
    <p:sldId id="281" r:id="rId5"/>
    <p:sldId id="285" r:id="rId6"/>
    <p:sldId id="286" r:id="rId7"/>
    <p:sldId id="314" r:id="rId8"/>
    <p:sldId id="315" r:id="rId9"/>
    <p:sldId id="316" r:id="rId10"/>
    <p:sldId id="317" r:id="rId11"/>
    <p:sldId id="319" r:id="rId12"/>
    <p:sldId id="320" r:id="rId13"/>
    <p:sldId id="321" r:id="rId14"/>
    <p:sldId id="322" r:id="rId15"/>
    <p:sldId id="324" r:id="rId16"/>
    <p:sldId id="323" r:id="rId17"/>
    <p:sldId id="326" r:id="rId18"/>
    <p:sldId id="329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2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9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2.png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Autofit/>
          </a:bodyPr>
          <a:p>
            <a:pPr algn="l"/>
            <a:endParaRPr lang="zh-CN" altLang="en-US" sz="4000" b="1">
              <a:solidFill>
                <a:srgbClr val="FF0000"/>
              </a:solidFill>
            </a:endParaRPr>
          </a:p>
          <a:p>
            <a:pPr algn="l"/>
            <a:endParaRPr lang="zh-CN" altLang="en-US" sz="4000" b="1">
              <a:solidFill>
                <a:srgbClr val="FF0000"/>
              </a:solidFill>
            </a:endParaRPr>
          </a:p>
          <a:p>
            <a:pPr algn="l"/>
            <a:r>
              <a:rPr lang="zh-CN" altLang="en-US" sz="9600" b="1">
                <a:solidFill>
                  <a:srgbClr val="FF0000"/>
                </a:solidFill>
              </a:rPr>
              <a:t>歌羅西書</a:t>
            </a:r>
            <a:r>
              <a:rPr lang="en-US" altLang="zh-CN" sz="9600" b="1">
                <a:solidFill>
                  <a:srgbClr val="FF0000"/>
                </a:solidFill>
              </a:rPr>
              <a:t>1:1-14</a:t>
            </a:r>
            <a:endParaRPr lang="en-US" altLang="zh-CN" sz="9600" b="1">
              <a:solidFill>
                <a:srgbClr val="FF0000"/>
              </a:solidFill>
            </a:endParaRPr>
          </a:p>
          <a:p>
            <a:pPr algn="l"/>
            <a:endParaRPr lang="zh-CN" altLang="en-US" sz="96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歌羅西書</a:t>
            </a:r>
            <a:r>
              <a:rPr lang="en-US" altLang="zh-CN" sz="3800" b="1">
                <a:solidFill>
                  <a:srgbClr val="FF0000"/>
                </a:solidFill>
              </a:rPr>
              <a:t>1:1-14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歌羅西書</a:t>
            </a:r>
            <a:r>
              <a:rPr lang="en-US" altLang="zh-CN" sz="3800" b="1">
                <a:solidFill>
                  <a:srgbClr val="FF0000"/>
                </a:solidFill>
              </a:rPr>
              <a:t>1:1-9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1.</a:t>
            </a:r>
            <a:r>
              <a:rPr lang="zh-CN" altLang="en-US" sz="3800" b="1">
                <a:solidFill>
                  <a:schemeClr val="tx1"/>
                </a:solidFill>
              </a:rPr>
              <a:t>神旨意，作基督耶穌使徒的保羅，和兄弟提摩太，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2.</a:t>
            </a:r>
            <a:r>
              <a:rPr lang="zh-CN" altLang="en-US" sz="3800" b="1">
                <a:solidFill>
                  <a:schemeClr val="tx1"/>
                </a:solidFill>
              </a:rPr>
              <a:t>寫信給歌羅西的聖徒，在基督裡有忠心的弟兄。願恩惠平安，從神我們的父，歸於你們。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3.</a:t>
            </a:r>
            <a:r>
              <a:rPr lang="zh-CN" altLang="en-US" sz="3800" b="1">
                <a:solidFill>
                  <a:schemeClr val="tx1"/>
                </a:solidFill>
              </a:rPr>
              <a:t>我們感謝神我們主耶穌基督的父，常常為你們禱告。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 lnSpcReduction="10000"/>
          </a:bodyPr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4.</a:t>
            </a:r>
            <a:r>
              <a:rPr lang="zh-CN" altLang="en-US" sz="3800" b="1">
                <a:solidFill>
                  <a:schemeClr val="tx1"/>
                </a:solidFill>
              </a:rPr>
              <a:t>因聽見你們在基督耶穌裡的信心，並向眾聖徒的愛心。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5.</a:t>
            </a:r>
            <a:r>
              <a:rPr lang="zh-CN" altLang="en-US" sz="3800" b="1">
                <a:solidFill>
                  <a:schemeClr val="tx1"/>
                </a:solidFill>
              </a:rPr>
              <a:t>是為那給你們存在天上的盼望。這盼望就是你們從前在福音真理的道上所聽見的。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6.</a:t>
            </a:r>
            <a:r>
              <a:rPr lang="zh-CN" altLang="en-US" sz="3800" b="1">
                <a:solidFill>
                  <a:schemeClr val="tx1"/>
                </a:solidFill>
              </a:rPr>
              <a:t>這福音傳到你們那裡，也傳到普天之下，並且結果增長，如同在你們中間，自從你們聽見福音，真知道神恩惠的日子一樣。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7.</a:t>
            </a:r>
            <a:r>
              <a:rPr lang="zh-CN" altLang="en-US" sz="3800" b="1">
                <a:solidFill>
                  <a:schemeClr val="tx1"/>
                </a:solidFill>
              </a:rPr>
              <a:t>正如你們從我們所親愛，一同作僕人的以巴弗所學的。他為我們作了基督忠心的執事。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8.</a:t>
            </a:r>
            <a:r>
              <a:rPr lang="zh-CN" altLang="en-US" sz="3800" b="1">
                <a:solidFill>
                  <a:schemeClr val="tx1"/>
                </a:solidFill>
              </a:rPr>
              <a:t>也把你們因聖靈所存的愛心告訴了我們。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9.</a:t>
            </a:r>
            <a:r>
              <a:rPr lang="zh-CN" altLang="en-US" sz="3800" b="1">
                <a:solidFill>
                  <a:schemeClr val="tx1"/>
                </a:solidFill>
              </a:rPr>
              <a:t>因此，我們自從聽見的日子，也就為你們不住地禱告祈求，願你們在一切屬靈的智慧悟性上，滿心知道神的旨意。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問題：</a:t>
            </a:r>
            <a:r>
              <a:rPr lang="zh-CN" altLang="en-US" sz="3800" b="1">
                <a:solidFill>
                  <a:schemeClr val="tx1"/>
                </a:solidFill>
              </a:rPr>
              <a:t>什麼是使徒？什麼是聖徒？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使徒</a:t>
            </a:r>
            <a:r>
              <a:rPr lang="en-US" altLang="zh-CN" sz="3800" b="1">
                <a:solidFill>
                  <a:schemeClr val="tx1"/>
                </a:solidFill>
              </a:rPr>
              <a:t>—</a:t>
            </a:r>
            <a:r>
              <a:rPr lang="zh-CN" altLang="en-US" sz="3800" b="1">
                <a:solidFill>
                  <a:schemeClr val="tx1"/>
                </a:solidFill>
              </a:rPr>
              <a:t>見過耶穌，被耶穌揀選，要去宣教，建立教會。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聖徒</a:t>
            </a:r>
            <a:r>
              <a:rPr lang="en-US" altLang="zh-CN" sz="3800" b="1">
                <a:solidFill>
                  <a:schemeClr val="tx1"/>
                </a:solidFill>
              </a:rPr>
              <a:t>—</a:t>
            </a:r>
            <a:r>
              <a:rPr lang="zh-CN" altLang="en-US" sz="3800" b="1">
                <a:solidFill>
                  <a:schemeClr val="tx1"/>
                </a:solidFill>
              </a:rPr>
              <a:t>被神所揀選，不為自己而活，為主而活，為神所用。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不同的身份，相同的关键</a:t>
            </a:r>
            <a:endParaRPr lang="zh-CN" altLang="en-US" sz="3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4400" b="1">
                <a:solidFill>
                  <a:schemeClr val="tx1"/>
                </a:solidFill>
              </a:rPr>
              <a:t>因聽見你們在基督耶穌裡的</a:t>
            </a:r>
            <a:r>
              <a:rPr lang="zh-CN" altLang="en-US" sz="4400" b="1">
                <a:solidFill>
                  <a:srgbClr val="FF0000"/>
                </a:solidFill>
              </a:rPr>
              <a:t>信心</a:t>
            </a:r>
            <a:endParaRPr lang="zh-CN" altLang="en-US" sz="4400" b="1">
              <a:solidFill>
                <a:schemeClr val="tx1"/>
              </a:solidFill>
            </a:endParaRPr>
          </a:p>
          <a:p>
            <a:pPr algn="l"/>
            <a:endParaRPr lang="zh-CN" altLang="en-US" sz="4400" b="1">
              <a:solidFill>
                <a:schemeClr val="tx1"/>
              </a:solidFill>
            </a:endParaRPr>
          </a:p>
          <a:p>
            <a:pPr algn="l"/>
            <a:r>
              <a:rPr lang="zh-CN" altLang="en-US" sz="4400" b="1">
                <a:solidFill>
                  <a:schemeClr val="tx1"/>
                </a:solidFill>
              </a:rPr>
              <a:t>並向眾聖徒的</a:t>
            </a:r>
            <a:r>
              <a:rPr lang="zh-CN" altLang="en-US" sz="4400" b="1">
                <a:solidFill>
                  <a:srgbClr val="FF0000"/>
                </a:solidFill>
              </a:rPr>
              <a:t>愛心</a:t>
            </a:r>
            <a:endParaRPr lang="zh-CN" altLang="en-US" sz="4400" b="1">
              <a:solidFill>
                <a:schemeClr val="tx1"/>
              </a:solidFill>
            </a:endParaRPr>
          </a:p>
          <a:p>
            <a:pPr algn="l"/>
            <a:endParaRPr lang="zh-CN" altLang="en-US" sz="4400" b="1">
              <a:solidFill>
                <a:schemeClr val="tx1"/>
              </a:solidFill>
            </a:endParaRPr>
          </a:p>
          <a:p>
            <a:pPr algn="l"/>
            <a:r>
              <a:rPr lang="zh-CN" altLang="en-US" sz="4400" b="1">
                <a:solidFill>
                  <a:schemeClr val="tx1"/>
                </a:solidFill>
              </a:rPr>
              <a:t>是為那給你們存在天上的</a:t>
            </a:r>
            <a:r>
              <a:rPr lang="zh-CN" altLang="en-US" sz="4400" b="1">
                <a:solidFill>
                  <a:srgbClr val="FF0000"/>
                </a:solidFill>
              </a:rPr>
              <a:t>盼望</a:t>
            </a:r>
            <a:endParaRPr lang="zh-CN" altLang="en-US" sz="4400" b="1">
              <a:solidFill>
                <a:schemeClr val="tx1"/>
              </a:solidFill>
            </a:endParaRPr>
          </a:p>
          <a:p>
            <a:pPr algn="l"/>
            <a:endParaRPr lang="zh-CN" altLang="en-US" sz="4400" b="1">
              <a:solidFill>
                <a:schemeClr val="tx1"/>
              </a:solidFill>
            </a:endParaRPr>
          </a:p>
          <a:p>
            <a:pPr algn="l"/>
            <a:r>
              <a:rPr lang="zh-CN" altLang="en-US" sz="4400" b="1">
                <a:solidFill>
                  <a:srgbClr val="FF0000"/>
                </a:solidFill>
              </a:rPr>
              <a:t>信心，愛心，盼望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 lnSpcReduction="20000"/>
          </a:bodyPr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歌羅西書</a:t>
            </a:r>
            <a:r>
              <a:rPr lang="en-US" altLang="zh-CN" sz="3800" b="1">
                <a:solidFill>
                  <a:srgbClr val="FF0000"/>
                </a:solidFill>
              </a:rPr>
              <a:t>1:10-14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10.</a:t>
            </a:r>
            <a:r>
              <a:rPr lang="zh-CN" altLang="en-US" sz="3800" b="1">
                <a:solidFill>
                  <a:schemeClr val="tx1"/>
                </a:solidFill>
              </a:rPr>
              <a:t>好叫你們行事為人對得起主，凡事蒙他喜悅，在一切善事上結果子，漸漸的多知道神。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11.</a:t>
            </a:r>
            <a:r>
              <a:rPr lang="zh-CN" altLang="en-US" sz="3800" b="1">
                <a:solidFill>
                  <a:schemeClr val="tx1"/>
                </a:solidFill>
              </a:rPr>
              <a:t>照他榮耀的權能，得以在各樣的力上加力，好叫你們凡事歡歡喜喜地忍耐寬容。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12.</a:t>
            </a:r>
            <a:r>
              <a:rPr lang="zh-CN" altLang="en-US" sz="3800" b="1">
                <a:solidFill>
                  <a:schemeClr val="tx1"/>
                </a:solidFill>
              </a:rPr>
              <a:t>又感謝父，叫我們能與眾聖徒在光明中同得基業。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13.</a:t>
            </a:r>
            <a:r>
              <a:rPr lang="zh-CN" altLang="en-US" sz="3800" b="1">
                <a:solidFill>
                  <a:schemeClr val="tx1"/>
                </a:solidFill>
              </a:rPr>
              <a:t>他救了我們脫離黑暗的權勢，把我們遷到他愛子的國裡。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14.</a:t>
            </a:r>
            <a:r>
              <a:rPr lang="zh-CN" altLang="en-US" sz="3800" b="1">
                <a:solidFill>
                  <a:schemeClr val="tx1"/>
                </a:solidFill>
              </a:rPr>
              <a:t>我們在愛子裡得蒙救贖，罪過得以赦免。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 lnSpcReduction="20000"/>
          </a:bodyPr>
          <a:p>
            <a:pPr algn="l"/>
            <a:r>
              <a:rPr lang="zh-CN" altLang="en-US" sz="3800" b="1">
                <a:solidFill>
                  <a:schemeClr val="tx1"/>
                </a:solidFill>
              </a:rPr>
              <a:t>凡事蒙他喜悅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一切善事上結果子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漸漸的多知道神，漸漸認識神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忍耐寬容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凡事歡歡喜喜感謝父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問題討論：</a:t>
            </a:r>
            <a:endParaRPr lang="zh-CN" altLang="en-US" sz="3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Autofit/>
          </a:bodyPr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使徒行傳</a:t>
            </a:r>
            <a:r>
              <a:rPr lang="en-US" altLang="zh-CN" sz="4000" b="1">
                <a:solidFill>
                  <a:srgbClr val="FF0000"/>
                </a:solidFill>
              </a:rPr>
              <a:t>7:59-60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59.</a:t>
            </a:r>
            <a:r>
              <a:rPr lang="zh-CN" altLang="en-US" sz="4000" b="1">
                <a:solidFill>
                  <a:schemeClr val="tx1"/>
                </a:solidFill>
              </a:rPr>
              <a:t>他們正用石頭打的時候，司提反呼籲主說：求主耶穌接收我的靈魂！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60.</a:t>
            </a:r>
            <a:r>
              <a:rPr lang="zh-CN" altLang="en-US" sz="4000" b="1">
                <a:solidFill>
                  <a:schemeClr val="tx1"/>
                </a:solidFill>
              </a:rPr>
              <a:t>又跪下大聲喊著說：主啊，不要將這罪歸於他們！說了這話，就睡了。掃羅也喜悅他被害。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使徒行傳</a:t>
            </a:r>
            <a:r>
              <a:rPr lang="en-US" altLang="zh-CN" sz="4000" b="1">
                <a:solidFill>
                  <a:srgbClr val="FF0000"/>
                </a:solidFill>
              </a:rPr>
              <a:t>8:1-3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1.</a:t>
            </a:r>
            <a:r>
              <a:rPr lang="zh-CN" altLang="en-US" sz="4000" b="1">
                <a:solidFill>
                  <a:schemeClr val="tx1"/>
                </a:solidFill>
              </a:rPr>
              <a:t>從這日起，耶路撒冷的教會大遭逼迫，除了使徒以外，門徒都分散在猶太和撒馬利亞各處。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2.</a:t>
            </a:r>
            <a:r>
              <a:rPr lang="zh-CN" altLang="en-US" sz="4000" b="1">
                <a:solidFill>
                  <a:schemeClr val="tx1"/>
                </a:solidFill>
              </a:rPr>
              <a:t>有虔誠的人把司提反埋葬了，為他捶胸大哭。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3.</a:t>
            </a:r>
            <a:r>
              <a:rPr lang="zh-CN" altLang="en-US" sz="4000" b="1">
                <a:solidFill>
                  <a:schemeClr val="tx1"/>
                </a:solidFill>
              </a:rPr>
              <a:t>掃羅卻殘害教會，進各人的家，拉著男女下在監裡。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使徒行傳</a:t>
            </a:r>
            <a:r>
              <a:rPr lang="en-US" altLang="zh-CN" sz="4000" b="1">
                <a:solidFill>
                  <a:srgbClr val="FF0000"/>
                </a:solidFill>
              </a:rPr>
              <a:t>9:3-5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3.</a:t>
            </a:r>
            <a:r>
              <a:rPr lang="zh-CN" altLang="en-US" sz="4000" b="1">
                <a:solidFill>
                  <a:schemeClr val="tx1"/>
                </a:solidFill>
              </a:rPr>
              <a:t>掃羅行路，將到大馬士革，忽然從天上發光，四面照著他；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4.</a:t>
            </a:r>
            <a:r>
              <a:rPr lang="zh-CN" altLang="en-US" sz="4000" b="1">
                <a:solidFill>
                  <a:schemeClr val="tx1"/>
                </a:solidFill>
              </a:rPr>
              <a:t>他就撲倒在地，聽見有聲音對他說：掃羅！掃羅！你為甚麼逼迫我？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5.</a:t>
            </a:r>
            <a:r>
              <a:rPr lang="zh-CN" altLang="en-US" sz="4000" b="1">
                <a:solidFill>
                  <a:schemeClr val="tx1"/>
                </a:solidFill>
              </a:rPr>
              <a:t>他說：主啊！你是誰？主說：我就是你所逼迫的耶穌。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使徒行傳</a:t>
            </a:r>
            <a:r>
              <a:rPr lang="en-US" altLang="zh-CN" sz="4000" b="1">
                <a:solidFill>
                  <a:srgbClr val="FF0000"/>
                </a:solidFill>
              </a:rPr>
              <a:t>13:9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9.</a:t>
            </a:r>
            <a:r>
              <a:rPr lang="zh-CN" altLang="en-US" sz="4000" b="1">
                <a:solidFill>
                  <a:schemeClr val="tx1"/>
                </a:solidFill>
              </a:rPr>
              <a:t>掃羅又名保羅，被聖靈充滿，定睛看他，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4000" b="1">
              <a:solidFill>
                <a:schemeClr val="tx1"/>
              </a:solidFill>
            </a:endParaRPr>
          </a:p>
        </p:txBody>
      </p:sp>
      <p:pic>
        <p:nvPicPr>
          <p:cNvPr id="2" name="图片 1" descr="Paul's Ro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77470"/>
            <a:ext cx="5017135" cy="668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commondata" val="eyJoZGlkIjoiNGY2Mzk0NjcwMjhlOGRiNzdiNTcyYTU0NDZhM2RjYT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WPS 演示</Application>
  <PresentationFormat>宽屏</PresentationFormat>
  <Paragraphs>67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低端李崔穗</cp:lastModifiedBy>
  <cp:revision>210</cp:revision>
  <dcterms:created xsi:type="dcterms:W3CDTF">2019-06-19T02:08:00Z</dcterms:created>
  <dcterms:modified xsi:type="dcterms:W3CDTF">2026-01-06T01:15:40Z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9B398A07737940E8B39D94C50C3B3D4D_13</vt:lpwstr>
  </property>
</Properties>
</file>