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2" r:id="rId3"/>
  </p:sldMasterIdLst>
  <p:notesMasterIdLst>
    <p:notesMasterId r:id="rId30"/>
  </p:notesMasterIdLst>
  <p:sldIdLst>
    <p:sldId id="335" r:id="rId4"/>
    <p:sldId id="344" r:id="rId5"/>
    <p:sldId id="270" r:id="rId6"/>
    <p:sldId id="343" r:id="rId7"/>
    <p:sldId id="359" r:id="rId8"/>
    <p:sldId id="360" r:id="rId9"/>
    <p:sldId id="361" r:id="rId10"/>
    <p:sldId id="362" r:id="rId11"/>
    <p:sldId id="363" r:id="rId12"/>
    <p:sldId id="364" r:id="rId13"/>
    <p:sldId id="288" r:id="rId14"/>
    <p:sldId id="380" r:id="rId15"/>
    <p:sldId id="377" r:id="rId16"/>
    <p:sldId id="378" r:id="rId17"/>
    <p:sldId id="375" r:id="rId18"/>
    <p:sldId id="379" r:id="rId19"/>
    <p:sldId id="376" r:id="rId20"/>
    <p:sldId id="374" r:id="rId21"/>
    <p:sldId id="291" r:id="rId22"/>
    <p:sldId id="367" r:id="rId23"/>
    <p:sldId id="368" r:id="rId24"/>
    <p:sldId id="369" r:id="rId25"/>
    <p:sldId id="370" r:id="rId26"/>
    <p:sldId id="371" r:id="rId27"/>
    <p:sldId id="372" r:id="rId28"/>
    <p:sldId id="373" r:id="rId29"/>
  </p:sldIdLst>
  <p:sldSz cx="12192000" cy="6858000"/>
  <p:notesSz cx="6858000" cy="9144000"/>
  <p:embeddedFontLst>
    <p:embeddedFont>
      <p:font typeface="Aa扁雅楷" panose="02010600010101010101" pitchFamily="2" charset="-122"/>
      <p:regular r:id="rId31"/>
    </p:embeddedFont>
    <p:embeddedFont>
      <p:font typeface="SimHei" panose="02010609060101010101" pitchFamily="49" charset="-122"/>
      <p:regular r:id="rId32"/>
    </p:embeddedFont>
    <p:embeddedFont>
      <p:font typeface="STKaiti" panose="02010600040101010101" pitchFamily="2" charset="-122"/>
      <p:regular r:id="rId33"/>
    </p:embeddedFont>
    <p:embeddedFont>
      <p:font typeface="Actor" panose="020B0604020202020204" charset="0"/>
      <p:regular r:id="rId34"/>
    </p:embeddedFont>
    <p:embeddedFont>
      <p:font typeface="Cinzel" panose="020B0604020202020204" charset="0"/>
      <p:regular r:id="rId35"/>
      <p:bold r:id="rId36"/>
    </p:embeddedFont>
    <p:embeddedFont>
      <p:font typeface="Lexend Mega" panose="020B0604020202020204" charset="0"/>
      <p:regular r:id="rId37"/>
      <p:bold r:id="rId38"/>
    </p:embeddedFont>
    <p:embeddedFont>
      <p:font typeface="STZhongsong" panose="02010600040101010101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7957"/>
    <a:srgbClr val="705556"/>
    <a:srgbClr val="F4DEAD"/>
    <a:srgbClr val="371C34"/>
    <a:srgbClr val="D5A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4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13562-6DD0-438B-9E6C-A21C2ADF63A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B10EB-57C3-4D9D-8C80-58577B79E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f2daf0f6c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f2daf0f6c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48BFEAE8-772D-4245-9B20-682CECC8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2C6605BE-48D2-747B-1893-057B3C5A4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8A885C15-05B1-C0D3-F65F-00581B834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397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BC2597AA-409D-94E4-5ACE-E07A3474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070AA4CF-7DDF-EEF7-5FE2-2AB1B5954F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C81D6FE1-BF8C-F432-7AEA-F83AEC68E7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883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EBE2372E-58CA-D32D-A6B5-F96D815E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32498E06-72B3-059D-B318-98007418A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D79F008A-25C5-35C4-9708-91F7FDED71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1176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4F1C9344-0D73-0C3C-979D-ABDA3F495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992D0B47-EB6D-BEDB-5CFA-3EA4107E81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D3ADC46F-BB9C-821E-8CB0-BE5DFA1C63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688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0A270672-5DC9-D394-03C5-F735CE1E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27A09E23-1A33-44D9-6B16-D5978FB693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0723081D-C2DC-4B53-C8EB-99C819C032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026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20A78EA0-1E75-2CA2-9863-C58AC3080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>
            <a:extLst>
              <a:ext uri="{FF2B5EF4-FFF2-40B4-BE49-F238E27FC236}">
                <a16:creationId xmlns:a16="http://schemas.microsoft.com/office/drawing/2014/main" id="{D8B3DE2F-9A50-580C-8FA2-AB90E2852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7:notes">
            <a:extLst>
              <a:ext uri="{FF2B5EF4-FFF2-40B4-BE49-F238E27FC236}">
                <a16:creationId xmlns:a16="http://schemas.microsoft.com/office/drawing/2014/main" id="{3BA1EBAC-956D-0EA4-61DF-656837F789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249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E13801-12D4-C41A-88DC-1FE02D581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1DC95A-F093-D38C-D90B-73F4C9764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E8F747-4034-194C-432E-6C731C73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F113B8-7422-8B95-C74F-5B26D27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FDE47E-727F-E7A8-F22B-506D130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6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05B6C-6E93-07BB-C3DB-73DD3FD2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AB9D55-7D26-9737-519B-89EFF5797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DB1723-11CF-B8BA-12C5-5B67D6F5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CB8CAB-91D1-2CFA-F473-9ACD639C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FB38A9-9642-2C12-CE12-A22DA80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1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65D168-46BD-2BB1-497C-3DDEE935A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085443-8CE6-28E9-7F8C-FF6FB1143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A7734B-4E6A-5DCB-7EDB-A682ECB4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38BF17-B79A-5D81-3B06-52199FA7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3F6952-E09F-C56D-D88C-1ABA818F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67084" y="3581200"/>
            <a:ext cx="6189600" cy="6189600"/>
          </a:xfrm>
          <a:prstGeom prst="ellipse">
            <a:avLst/>
          </a:prstGeom>
          <a:gradFill>
            <a:gsLst>
              <a:gs pos="0">
                <a:schemeClr val="accent2"/>
              </a:gs>
              <a:gs pos="15000">
                <a:srgbClr val="F29F70"/>
              </a:gs>
              <a:gs pos="44000">
                <a:srgbClr val="FBCEAF">
                  <a:alpha val="6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481833" y="4003585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481833" y="4708851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733134" y="387616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381100" y="48498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7719" y="53665"/>
            <a:ext cx="11769155" cy="3750323"/>
            <a:chOff x="140789" y="40249"/>
            <a:chExt cx="8826866" cy="2812742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630603" y="1360899"/>
              <a:ext cx="203168" cy="203853"/>
              <a:chOff x="4677000" y="539500"/>
              <a:chExt cx="484773" cy="486523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4686103" y="335649"/>
              <a:ext cx="203168" cy="203853"/>
              <a:chOff x="4677000" y="539500"/>
              <a:chExt cx="484773" cy="486523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463553" y="2377424"/>
              <a:ext cx="203168" cy="203853"/>
              <a:chOff x="4677000" y="539500"/>
              <a:chExt cx="484773" cy="486523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6762603" y="208674"/>
              <a:ext cx="203168" cy="203853"/>
              <a:chOff x="4677000" y="539500"/>
              <a:chExt cx="484773" cy="486523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8644893" y="2529113"/>
              <a:ext cx="322762" cy="323878"/>
              <a:chOff x="4677000" y="539500"/>
              <a:chExt cx="484773" cy="486523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976178" y="335649"/>
              <a:ext cx="203168" cy="203853"/>
              <a:chOff x="4677000" y="539500"/>
              <a:chExt cx="484773" cy="486523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2661728" y="40249"/>
              <a:ext cx="203168" cy="203853"/>
              <a:chOff x="4677000" y="539500"/>
              <a:chExt cx="484773" cy="486523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140789" y="1300909"/>
              <a:ext cx="322762" cy="323830"/>
              <a:chOff x="4677000" y="539500"/>
              <a:chExt cx="484773" cy="486523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968600" y="1017933"/>
            <a:ext cx="4904800" cy="23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100"/>
              <a:buNone/>
              <a:defRPr sz="54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968600" y="4299933"/>
            <a:ext cx="4904800" cy="8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0" y="5470667"/>
            <a:ext cx="12192187" cy="2023004"/>
            <a:chOff x="0" y="4103000"/>
            <a:chExt cx="9144140" cy="1517253"/>
          </a:xfrm>
        </p:grpSpPr>
        <p:sp>
          <p:nvSpPr>
            <p:cNvPr id="66" name="Google Shape;66;p2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75" y="4549900"/>
              <a:ext cx="537286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84635" y="4103000"/>
              <a:ext cx="6059506" cy="1517253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2"/>
          <p:cNvSpPr txBox="1">
            <a:spLocks noGrp="1"/>
          </p:cNvSpPr>
          <p:nvPr>
            <p:ph type="ctrTitle" idx="2"/>
          </p:nvPr>
        </p:nvSpPr>
        <p:spPr>
          <a:xfrm>
            <a:off x="968600" y="3323133"/>
            <a:ext cx="49048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62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 flipH="1">
            <a:off x="950952" y="3253200"/>
            <a:ext cx="5912000" cy="8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06352" y="21308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3" name="Google Shape;73;p3"/>
          <p:cNvSpPr txBox="1">
            <a:spLocks noGrp="1"/>
          </p:cNvSpPr>
          <p:nvPr>
            <p:ph type="subTitle" idx="1"/>
          </p:nvPr>
        </p:nvSpPr>
        <p:spPr>
          <a:xfrm flipH="1">
            <a:off x="950952" y="4119200"/>
            <a:ext cx="5912000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6655484" y="3429000"/>
            <a:ext cx="6189600" cy="6189600"/>
          </a:xfrm>
          <a:prstGeom prst="ellipse">
            <a:avLst/>
          </a:prstGeom>
          <a:gradFill>
            <a:gsLst>
              <a:gs pos="0">
                <a:schemeClr val="accent2"/>
              </a:gs>
              <a:gs pos="15000">
                <a:srgbClr val="F29F70"/>
              </a:gs>
              <a:gs pos="44000">
                <a:srgbClr val="FBCEAF">
                  <a:alpha val="6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flipH="1">
            <a:off x="9158953" y="4003585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flipH="1">
            <a:off x="9736852" y="4708851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flipH="1">
            <a:off x="-481833" y="387616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 flipH="1">
            <a:off x="-147791" y="48498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" name="Google Shape;79;p3"/>
          <p:cNvGrpSpPr/>
          <p:nvPr/>
        </p:nvGrpSpPr>
        <p:grpSpPr>
          <a:xfrm flipH="1">
            <a:off x="176" y="5470667"/>
            <a:ext cx="12191736" cy="2022967"/>
            <a:chOff x="0" y="4103000"/>
            <a:chExt cx="9143802" cy="1517225"/>
          </a:xfrm>
        </p:grpSpPr>
        <p:sp>
          <p:nvSpPr>
            <p:cNvPr id="80" name="Google Shape;80;p3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86" y="4549900"/>
              <a:ext cx="5507944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261934" y="4207250"/>
              <a:ext cx="5881868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3"/>
          <p:cNvGrpSpPr/>
          <p:nvPr/>
        </p:nvGrpSpPr>
        <p:grpSpPr>
          <a:xfrm flipH="1">
            <a:off x="34157" y="397383"/>
            <a:ext cx="11274263" cy="1085576"/>
            <a:chOff x="551850" y="298037"/>
            <a:chExt cx="8455697" cy="814182"/>
          </a:xfrm>
        </p:grpSpPr>
        <p:grpSp>
          <p:nvGrpSpPr>
            <p:cNvPr id="84" name="Google Shape;84;p3"/>
            <p:cNvGrpSpPr/>
            <p:nvPr/>
          </p:nvGrpSpPr>
          <p:grpSpPr>
            <a:xfrm>
              <a:off x="551850" y="788389"/>
              <a:ext cx="322762" cy="323830"/>
              <a:chOff x="4677000" y="539500"/>
              <a:chExt cx="484773" cy="486523"/>
            </a:xfrm>
          </p:grpSpPr>
          <p:sp>
            <p:nvSpPr>
              <p:cNvPr id="85" name="Google Shape;85;p3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" name="Google Shape;90;p3"/>
            <p:cNvGrpSpPr/>
            <p:nvPr/>
          </p:nvGrpSpPr>
          <p:grpSpPr>
            <a:xfrm>
              <a:off x="6832653" y="335637"/>
              <a:ext cx="203168" cy="203853"/>
              <a:chOff x="4677000" y="539500"/>
              <a:chExt cx="484773" cy="48652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" name="Google Shape;96;p3"/>
            <p:cNvGrpSpPr/>
            <p:nvPr/>
          </p:nvGrpSpPr>
          <p:grpSpPr>
            <a:xfrm>
              <a:off x="8804378" y="848374"/>
              <a:ext cx="203168" cy="203853"/>
              <a:chOff x="4677000" y="539500"/>
              <a:chExt cx="484773" cy="486523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3"/>
            <p:cNvGrpSpPr/>
            <p:nvPr/>
          </p:nvGrpSpPr>
          <p:grpSpPr>
            <a:xfrm>
              <a:off x="1730528" y="298037"/>
              <a:ext cx="203168" cy="203853"/>
              <a:chOff x="4677000" y="539500"/>
              <a:chExt cx="484773" cy="486523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73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172571" y="447532"/>
            <a:ext cx="11920624" cy="5827037"/>
            <a:chOff x="129428" y="335649"/>
            <a:chExt cx="8940468" cy="4370278"/>
          </a:xfrm>
        </p:grpSpPr>
        <p:grpSp>
          <p:nvGrpSpPr>
            <p:cNvPr id="112" name="Google Shape;112;p4"/>
            <p:cNvGrpSpPr/>
            <p:nvPr/>
          </p:nvGrpSpPr>
          <p:grpSpPr>
            <a:xfrm>
              <a:off x="272289" y="377180"/>
              <a:ext cx="323586" cy="324657"/>
              <a:chOff x="4677000" y="539500"/>
              <a:chExt cx="484773" cy="486523"/>
            </a:xfrm>
          </p:grpSpPr>
          <p:sp>
            <p:nvSpPr>
              <p:cNvPr id="113" name="Google Shape;113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4"/>
            <p:cNvGrpSpPr/>
            <p:nvPr/>
          </p:nvGrpSpPr>
          <p:grpSpPr>
            <a:xfrm>
              <a:off x="129428" y="1152474"/>
              <a:ext cx="203168" cy="203853"/>
              <a:chOff x="4677000" y="539500"/>
              <a:chExt cx="484773" cy="486523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" name="Google Shape;124;p4"/>
            <p:cNvGrpSpPr/>
            <p:nvPr/>
          </p:nvGrpSpPr>
          <p:grpSpPr>
            <a:xfrm>
              <a:off x="8653056" y="929654"/>
              <a:ext cx="370415" cy="371655"/>
              <a:chOff x="4677000" y="539500"/>
              <a:chExt cx="484773" cy="486523"/>
            </a:xfrm>
          </p:grpSpPr>
          <p:sp>
            <p:nvSpPr>
              <p:cNvPr id="125" name="Google Shape;125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>
              <a:off x="8329191" y="335649"/>
              <a:ext cx="203168" cy="203853"/>
              <a:chOff x="4677000" y="539500"/>
              <a:chExt cx="484773" cy="486523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" name="Google Shape;136;p4"/>
            <p:cNvGrpSpPr/>
            <p:nvPr/>
          </p:nvGrpSpPr>
          <p:grpSpPr>
            <a:xfrm>
              <a:off x="8430778" y="4400149"/>
              <a:ext cx="203168" cy="203853"/>
              <a:chOff x="4677000" y="539500"/>
              <a:chExt cx="484773" cy="486523"/>
            </a:xfrm>
          </p:grpSpPr>
          <p:sp>
            <p:nvSpPr>
              <p:cNvPr id="137" name="Google Shape;137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129428" y="3524399"/>
              <a:ext cx="203168" cy="203853"/>
              <a:chOff x="4677000" y="539500"/>
              <a:chExt cx="484773" cy="486523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4"/>
            <p:cNvGrpSpPr/>
            <p:nvPr/>
          </p:nvGrpSpPr>
          <p:grpSpPr>
            <a:xfrm>
              <a:off x="332503" y="4502074"/>
              <a:ext cx="203168" cy="203853"/>
              <a:chOff x="4677000" y="539500"/>
              <a:chExt cx="484773" cy="486523"/>
            </a:xfrm>
          </p:grpSpPr>
          <p:sp>
            <p:nvSpPr>
              <p:cNvPr id="149" name="Google Shape;149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" name="Google Shape;154;p4"/>
            <p:cNvGrpSpPr/>
            <p:nvPr/>
          </p:nvGrpSpPr>
          <p:grpSpPr>
            <a:xfrm>
              <a:off x="392703" y="2342799"/>
              <a:ext cx="203168" cy="203853"/>
              <a:chOff x="4677000" y="539500"/>
              <a:chExt cx="484773" cy="486523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" name="Google Shape;160;p4"/>
            <p:cNvGrpSpPr/>
            <p:nvPr/>
          </p:nvGrpSpPr>
          <p:grpSpPr>
            <a:xfrm>
              <a:off x="8496303" y="2012624"/>
              <a:ext cx="203168" cy="203853"/>
              <a:chOff x="4677000" y="539500"/>
              <a:chExt cx="484773" cy="486523"/>
            </a:xfrm>
          </p:grpSpPr>
          <p:sp>
            <p:nvSpPr>
              <p:cNvPr id="161" name="Google Shape;161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" name="Google Shape;166;p4"/>
            <p:cNvGrpSpPr/>
            <p:nvPr/>
          </p:nvGrpSpPr>
          <p:grpSpPr>
            <a:xfrm>
              <a:off x="8699481" y="3292879"/>
              <a:ext cx="370415" cy="371655"/>
              <a:chOff x="4677000" y="539500"/>
              <a:chExt cx="484773" cy="486523"/>
            </a:xfrm>
          </p:grpSpPr>
          <p:sp>
            <p:nvSpPr>
              <p:cNvPr id="167" name="Google Shape;167;p4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621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/>
          <p:nvPr/>
        </p:nvSpPr>
        <p:spPr>
          <a:xfrm>
            <a:off x="9042734" y="4133101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5"/>
          <p:cNvSpPr/>
          <p:nvPr/>
        </p:nvSpPr>
        <p:spPr>
          <a:xfrm>
            <a:off x="9690700" y="51067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5"/>
          <p:cNvSpPr/>
          <p:nvPr/>
        </p:nvSpPr>
        <p:spPr>
          <a:xfrm>
            <a:off x="11338515" y="1348735"/>
            <a:ext cx="811440" cy="5198136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5"/>
          <p:cNvSpPr/>
          <p:nvPr/>
        </p:nvSpPr>
        <p:spPr>
          <a:xfrm>
            <a:off x="-481833" y="4393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5"/>
          <p:cNvSpPr/>
          <p:nvPr/>
        </p:nvSpPr>
        <p:spPr>
          <a:xfrm>
            <a:off x="-481833" y="5098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5"/>
          <p:cNvSpPr/>
          <p:nvPr/>
        </p:nvSpPr>
        <p:spPr>
          <a:xfrm>
            <a:off x="11159934" y="3118234"/>
            <a:ext cx="1401033" cy="3298300"/>
          </a:xfrm>
          <a:custGeom>
            <a:avLst/>
            <a:gdLst/>
            <a:ahLst/>
            <a:cxnLst/>
            <a:rect l="l" t="t" r="r" b="b"/>
            <a:pathLst>
              <a:path w="42031" h="98949" extrusionOk="0">
                <a:moveTo>
                  <a:pt x="38096" y="20276"/>
                </a:moveTo>
                <a:cubicBezTo>
                  <a:pt x="38121" y="20401"/>
                  <a:pt x="38171" y="20527"/>
                  <a:pt x="38196" y="20652"/>
                </a:cubicBezTo>
                <a:lnTo>
                  <a:pt x="38096" y="20677"/>
                </a:lnTo>
                <a:lnTo>
                  <a:pt x="38096" y="20276"/>
                </a:lnTo>
                <a:close/>
                <a:moveTo>
                  <a:pt x="19500" y="0"/>
                </a:moveTo>
                <a:lnTo>
                  <a:pt x="15189" y="1128"/>
                </a:lnTo>
                <a:lnTo>
                  <a:pt x="14863" y="19173"/>
                </a:lnTo>
                <a:lnTo>
                  <a:pt x="151" y="22883"/>
                </a:lnTo>
                <a:lnTo>
                  <a:pt x="151" y="28071"/>
                </a:lnTo>
                <a:lnTo>
                  <a:pt x="1" y="28121"/>
                </a:lnTo>
                <a:lnTo>
                  <a:pt x="2657" y="28923"/>
                </a:lnTo>
                <a:lnTo>
                  <a:pt x="14738" y="26842"/>
                </a:lnTo>
                <a:lnTo>
                  <a:pt x="13459" y="97144"/>
                </a:lnTo>
                <a:lnTo>
                  <a:pt x="19976" y="98597"/>
                </a:lnTo>
                <a:lnTo>
                  <a:pt x="19976" y="98948"/>
                </a:lnTo>
                <a:lnTo>
                  <a:pt x="23585" y="96893"/>
                </a:lnTo>
                <a:lnTo>
                  <a:pt x="21956" y="25614"/>
                </a:lnTo>
                <a:lnTo>
                  <a:pt x="42031" y="22181"/>
                </a:lnTo>
                <a:lnTo>
                  <a:pt x="41931" y="14812"/>
                </a:lnTo>
                <a:lnTo>
                  <a:pt x="38196" y="13283"/>
                </a:lnTo>
                <a:lnTo>
                  <a:pt x="21780" y="17419"/>
                </a:lnTo>
                <a:lnTo>
                  <a:pt x="21404" y="1103"/>
                </a:lnTo>
                <a:lnTo>
                  <a:pt x="195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5"/>
          <p:cNvSpPr/>
          <p:nvPr/>
        </p:nvSpPr>
        <p:spPr>
          <a:xfrm>
            <a:off x="158268" y="3005001"/>
            <a:ext cx="660801" cy="4233129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5"/>
          <p:cNvSpPr/>
          <p:nvPr/>
        </p:nvSpPr>
        <p:spPr>
          <a:xfrm flipH="1">
            <a:off x="0" y="4393667"/>
            <a:ext cx="829552" cy="1952924"/>
          </a:xfrm>
          <a:custGeom>
            <a:avLst/>
            <a:gdLst/>
            <a:ahLst/>
            <a:cxnLst/>
            <a:rect l="l" t="t" r="r" b="b"/>
            <a:pathLst>
              <a:path w="42031" h="98949" extrusionOk="0">
                <a:moveTo>
                  <a:pt x="38096" y="20276"/>
                </a:moveTo>
                <a:cubicBezTo>
                  <a:pt x="38121" y="20401"/>
                  <a:pt x="38171" y="20527"/>
                  <a:pt x="38196" y="20652"/>
                </a:cubicBezTo>
                <a:lnTo>
                  <a:pt x="38096" y="20677"/>
                </a:lnTo>
                <a:lnTo>
                  <a:pt x="38096" y="20276"/>
                </a:lnTo>
                <a:close/>
                <a:moveTo>
                  <a:pt x="19500" y="0"/>
                </a:moveTo>
                <a:lnTo>
                  <a:pt x="15189" y="1128"/>
                </a:lnTo>
                <a:lnTo>
                  <a:pt x="14863" y="19173"/>
                </a:lnTo>
                <a:lnTo>
                  <a:pt x="151" y="22883"/>
                </a:lnTo>
                <a:lnTo>
                  <a:pt x="151" y="28071"/>
                </a:lnTo>
                <a:lnTo>
                  <a:pt x="1" y="28121"/>
                </a:lnTo>
                <a:lnTo>
                  <a:pt x="2657" y="28923"/>
                </a:lnTo>
                <a:lnTo>
                  <a:pt x="14738" y="26842"/>
                </a:lnTo>
                <a:lnTo>
                  <a:pt x="13459" y="97144"/>
                </a:lnTo>
                <a:lnTo>
                  <a:pt x="19976" y="98597"/>
                </a:lnTo>
                <a:lnTo>
                  <a:pt x="19976" y="98948"/>
                </a:lnTo>
                <a:lnTo>
                  <a:pt x="23585" y="96893"/>
                </a:lnTo>
                <a:lnTo>
                  <a:pt x="21956" y="25614"/>
                </a:lnTo>
                <a:lnTo>
                  <a:pt x="42031" y="22181"/>
                </a:lnTo>
                <a:lnTo>
                  <a:pt x="41931" y="14812"/>
                </a:lnTo>
                <a:lnTo>
                  <a:pt x="38196" y="13283"/>
                </a:lnTo>
                <a:lnTo>
                  <a:pt x="21780" y="17419"/>
                </a:lnTo>
                <a:lnTo>
                  <a:pt x="21404" y="1103"/>
                </a:lnTo>
                <a:lnTo>
                  <a:pt x="195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5"/>
          <p:cNvGrpSpPr/>
          <p:nvPr/>
        </p:nvGrpSpPr>
        <p:grpSpPr>
          <a:xfrm flipH="1">
            <a:off x="0" y="5899301"/>
            <a:ext cx="12191912" cy="2022967"/>
            <a:chOff x="0" y="4103000"/>
            <a:chExt cx="9143934" cy="1517225"/>
          </a:xfrm>
        </p:grpSpPr>
        <p:sp>
          <p:nvSpPr>
            <p:cNvPr id="182" name="Google Shape;182;p5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500972" y="4207250"/>
              <a:ext cx="5642962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94503" y="-53126"/>
            <a:ext cx="11865448" cy="3388159"/>
            <a:chOff x="70877" y="-39845"/>
            <a:chExt cx="8899086" cy="2541119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879002" y="214855"/>
              <a:ext cx="323586" cy="324657"/>
              <a:chOff x="4677000" y="539500"/>
              <a:chExt cx="484773" cy="486523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310903" y="1257724"/>
              <a:ext cx="203168" cy="203853"/>
              <a:chOff x="4677000" y="539500"/>
              <a:chExt cx="484773" cy="486523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5"/>
            <p:cNvGrpSpPr/>
            <p:nvPr/>
          </p:nvGrpSpPr>
          <p:grpSpPr>
            <a:xfrm>
              <a:off x="70877" y="2176618"/>
              <a:ext cx="323586" cy="324657"/>
              <a:chOff x="4677000" y="539500"/>
              <a:chExt cx="484773" cy="486523"/>
            </a:xfrm>
          </p:grpSpPr>
          <p:sp>
            <p:nvSpPr>
              <p:cNvPr id="199" name="Google Shape;199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" name="Google Shape;204;p5"/>
            <p:cNvGrpSpPr/>
            <p:nvPr/>
          </p:nvGrpSpPr>
          <p:grpSpPr>
            <a:xfrm>
              <a:off x="8495328" y="437574"/>
              <a:ext cx="203168" cy="203853"/>
              <a:chOff x="4677000" y="539500"/>
              <a:chExt cx="484773" cy="486523"/>
            </a:xfrm>
          </p:grpSpPr>
          <p:sp>
            <p:nvSpPr>
              <p:cNvPr id="205" name="Google Shape;205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5"/>
            <p:cNvGrpSpPr/>
            <p:nvPr/>
          </p:nvGrpSpPr>
          <p:grpSpPr>
            <a:xfrm>
              <a:off x="8646377" y="1524055"/>
              <a:ext cx="323586" cy="324657"/>
              <a:chOff x="4677000" y="539500"/>
              <a:chExt cx="484773" cy="486523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" name="Google Shape;216;p5"/>
            <p:cNvGrpSpPr/>
            <p:nvPr/>
          </p:nvGrpSpPr>
          <p:grpSpPr>
            <a:xfrm>
              <a:off x="5553327" y="-39845"/>
              <a:ext cx="323586" cy="324657"/>
              <a:chOff x="4677000" y="539500"/>
              <a:chExt cx="484773" cy="486523"/>
            </a:xfrm>
          </p:grpSpPr>
          <p:sp>
            <p:nvSpPr>
              <p:cNvPr id="217" name="Google Shape;217;p5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2" name="Google Shape;222;p5"/>
          <p:cNvSpPr txBox="1">
            <a:spLocks noGrp="1"/>
          </p:cNvSpPr>
          <p:nvPr>
            <p:ph type="subTitle" idx="1"/>
          </p:nvPr>
        </p:nvSpPr>
        <p:spPr>
          <a:xfrm>
            <a:off x="1549867" y="3323284"/>
            <a:ext cx="4028400" cy="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2667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2"/>
          </p:nvPr>
        </p:nvSpPr>
        <p:spPr>
          <a:xfrm>
            <a:off x="6613747" y="3323284"/>
            <a:ext cx="4028400" cy="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2667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 Mega"/>
              <a:buNone/>
              <a:defRPr sz="3333"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3"/>
          </p:nvPr>
        </p:nvSpPr>
        <p:spPr>
          <a:xfrm>
            <a:off x="1549867" y="3978884"/>
            <a:ext cx="40284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ubTitle" idx="4"/>
          </p:nvPr>
        </p:nvSpPr>
        <p:spPr>
          <a:xfrm>
            <a:off x="6613747" y="3978884"/>
            <a:ext cx="40284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008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/>
          <p:nvPr/>
        </p:nvSpPr>
        <p:spPr>
          <a:xfrm>
            <a:off x="9583667" y="4677352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6"/>
          <p:cNvSpPr/>
          <p:nvPr/>
        </p:nvSpPr>
        <p:spPr>
          <a:xfrm>
            <a:off x="10011534" y="55755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6"/>
          <p:cNvSpPr/>
          <p:nvPr/>
        </p:nvSpPr>
        <p:spPr>
          <a:xfrm>
            <a:off x="-917633" y="46984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6"/>
          <p:cNvSpPr/>
          <p:nvPr/>
        </p:nvSpPr>
        <p:spPr>
          <a:xfrm>
            <a:off x="-917633" y="54037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6"/>
          <p:cNvGrpSpPr/>
          <p:nvPr/>
        </p:nvGrpSpPr>
        <p:grpSpPr>
          <a:xfrm>
            <a:off x="1" y="6138667"/>
            <a:ext cx="12191857" cy="1458299"/>
            <a:chOff x="0" y="4305950"/>
            <a:chExt cx="9143893" cy="1093724"/>
          </a:xfrm>
        </p:grpSpPr>
        <p:sp>
          <p:nvSpPr>
            <p:cNvPr id="233" name="Google Shape;233;p6"/>
            <p:cNvSpPr/>
            <p:nvPr/>
          </p:nvSpPr>
          <p:spPr>
            <a:xfrm>
              <a:off x="0" y="4305950"/>
              <a:ext cx="9143893" cy="1093724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6"/>
          <p:cNvGrpSpPr/>
          <p:nvPr/>
        </p:nvGrpSpPr>
        <p:grpSpPr>
          <a:xfrm>
            <a:off x="735236" y="502907"/>
            <a:ext cx="431448" cy="432876"/>
            <a:chOff x="4677000" y="539500"/>
            <a:chExt cx="484773" cy="486523"/>
          </a:xfrm>
        </p:grpSpPr>
        <p:sp>
          <p:nvSpPr>
            <p:cNvPr id="236" name="Google Shape;236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1" name="Google Shape;241;p6"/>
          <p:cNvGrpSpPr/>
          <p:nvPr/>
        </p:nvGrpSpPr>
        <p:grpSpPr>
          <a:xfrm>
            <a:off x="464337" y="1927533"/>
            <a:ext cx="270891" cy="271804"/>
            <a:chOff x="4677000" y="539500"/>
            <a:chExt cx="484773" cy="486523"/>
          </a:xfrm>
        </p:grpSpPr>
        <p:sp>
          <p:nvSpPr>
            <p:cNvPr id="242" name="Google Shape;242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6"/>
          <p:cNvGrpSpPr/>
          <p:nvPr/>
        </p:nvGrpSpPr>
        <p:grpSpPr>
          <a:xfrm>
            <a:off x="498171" y="3802133"/>
            <a:ext cx="270891" cy="271804"/>
            <a:chOff x="4677000" y="539500"/>
            <a:chExt cx="484773" cy="486523"/>
          </a:xfrm>
        </p:grpSpPr>
        <p:sp>
          <p:nvSpPr>
            <p:cNvPr id="248" name="Google Shape;248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3" name="Google Shape;253;p6"/>
          <p:cNvGrpSpPr/>
          <p:nvPr/>
        </p:nvGrpSpPr>
        <p:grpSpPr>
          <a:xfrm>
            <a:off x="11264403" y="2677791"/>
            <a:ext cx="431448" cy="432876"/>
            <a:chOff x="4677000" y="539500"/>
            <a:chExt cx="484773" cy="486523"/>
          </a:xfrm>
        </p:grpSpPr>
        <p:sp>
          <p:nvSpPr>
            <p:cNvPr id="254" name="Google Shape;254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6"/>
          <p:cNvGrpSpPr/>
          <p:nvPr/>
        </p:nvGrpSpPr>
        <p:grpSpPr>
          <a:xfrm>
            <a:off x="11281537" y="839266"/>
            <a:ext cx="270891" cy="271804"/>
            <a:chOff x="4677000" y="539500"/>
            <a:chExt cx="484773" cy="486523"/>
          </a:xfrm>
        </p:grpSpPr>
        <p:sp>
          <p:nvSpPr>
            <p:cNvPr id="260" name="Google Shape;260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6"/>
          <p:cNvGrpSpPr/>
          <p:nvPr/>
        </p:nvGrpSpPr>
        <p:grpSpPr>
          <a:xfrm>
            <a:off x="11700371" y="4844733"/>
            <a:ext cx="270891" cy="271804"/>
            <a:chOff x="4677000" y="539500"/>
            <a:chExt cx="484773" cy="486523"/>
          </a:xfrm>
        </p:grpSpPr>
        <p:sp>
          <p:nvSpPr>
            <p:cNvPr id="266" name="Google Shape;266;p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38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/>
          <p:nvPr/>
        </p:nvSpPr>
        <p:spPr>
          <a:xfrm>
            <a:off x="6997033" y="3831933"/>
            <a:ext cx="6580400" cy="65804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960000" y="968500"/>
            <a:ext cx="4743600" cy="144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body" idx="1"/>
          </p:nvPr>
        </p:nvSpPr>
        <p:spPr>
          <a:xfrm>
            <a:off x="967620" y="2409900"/>
            <a:ext cx="47436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🟄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9042734" y="4133101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/>
          <p:nvPr/>
        </p:nvSpPr>
        <p:spPr>
          <a:xfrm>
            <a:off x="9690700" y="51067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7"/>
          <p:cNvSpPr/>
          <p:nvPr/>
        </p:nvSpPr>
        <p:spPr>
          <a:xfrm>
            <a:off x="-852533" y="4509518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7"/>
          <p:cNvSpPr/>
          <p:nvPr/>
        </p:nvSpPr>
        <p:spPr>
          <a:xfrm>
            <a:off x="-852533" y="5214784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" name="Google Shape;280;p7"/>
          <p:cNvGrpSpPr/>
          <p:nvPr/>
        </p:nvGrpSpPr>
        <p:grpSpPr>
          <a:xfrm flipH="1">
            <a:off x="0" y="5899301"/>
            <a:ext cx="12191912" cy="2022967"/>
            <a:chOff x="0" y="4103000"/>
            <a:chExt cx="9143934" cy="1517225"/>
          </a:xfrm>
        </p:grpSpPr>
        <p:sp>
          <p:nvSpPr>
            <p:cNvPr id="281" name="Google Shape;281;p7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00972" y="4207250"/>
              <a:ext cx="5642962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7"/>
          <p:cNvGrpSpPr/>
          <p:nvPr/>
        </p:nvGrpSpPr>
        <p:grpSpPr>
          <a:xfrm flipH="1">
            <a:off x="6722289" y="351050"/>
            <a:ext cx="270891" cy="271804"/>
            <a:chOff x="4677000" y="539500"/>
            <a:chExt cx="484773" cy="486523"/>
          </a:xfrm>
        </p:grpSpPr>
        <p:sp>
          <p:nvSpPr>
            <p:cNvPr id="285" name="Google Shape;285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" name="Google Shape;290;p7"/>
          <p:cNvGrpSpPr/>
          <p:nvPr/>
        </p:nvGrpSpPr>
        <p:grpSpPr>
          <a:xfrm flipH="1">
            <a:off x="71070" y="1170536"/>
            <a:ext cx="430349" cy="431773"/>
            <a:chOff x="4677000" y="539500"/>
            <a:chExt cx="484773" cy="486523"/>
          </a:xfrm>
        </p:grpSpPr>
        <p:sp>
          <p:nvSpPr>
            <p:cNvPr id="291" name="Google Shape;291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7"/>
          <p:cNvGrpSpPr/>
          <p:nvPr/>
        </p:nvGrpSpPr>
        <p:grpSpPr>
          <a:xfrm flipH="1">
            <a:off x="311656" y="3811899"/>
            <a:ext cx="270891" cy="271804"/>
            <a:chOff x="4677000" y="539500"/>
            <a:chExt cx="484773" cy="486523"/>
          </a:xfrm>
        </p:grpSpPr>
        <p:sp>
          <p:nvSpPr>
            <p:cNvPr id="297" name="Google Shape;297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7"/>
          <p:cNvGrpSpPr/>
          <p:nvPr/>
        </p:nvGrpSpPr>
        <p:grpSpPr>
          <a:xfrm flipH="1">
            <a:off x="11652856" y="968517"/>
            <a:ext cx="270891" cy="271804"/>
            <a:chOff x="4677000" y="539500"/>
            <a:chExt cx="484773" cy="486523"/>
          </a:xfrm>
        </p:grpSpPr>
        <p:sp>
          <p:nvSpPr>
            <p:cNvPr id="303" name="Google Shape;303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" name="Google Shape;308;p7"/>
          <p:cNvGrpSpPr/>
          <p:nvPr/>
        </p:nvGrpSpPr>
        <p:grpSpPr>
          <a:xfrm flipH="1">
            <a:off x="9579223" y="447517"/>
            <a:ext cx="270891" cy="271804"/>
            <a:chOff x="4677000" y="539500"/>
            <a:chExt cx="484773" cy="486523"/>
          </a:xfrm>
        </p:grpSpPr>
        <p:sp>
          <p:nvSpPr>
            <p:cNvPr id="309" name="Google Shape;309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4" name="Google Shape;314;p7"/>
          <p:cNvGrpSpPr/>
          <p:nvPr/>
        </p:nvGrpSpPr>
        <p:grpSpPr>
          <a:xfrm flipH="1">
            <a:off x="3060856" y="284333"/>
            <a:ext cx="270891" cy="271804"/>
            <a:chOff x="4677000" y="539500"/>
            <a:chExt cx="484773" cy="486523"/>
          </a:xfrm>
        </p:grpSpPr>
        <p:sp>
          <p:nvSpPr>
            <p:cNvPr id="315" name="Google Shape;315;p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7782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"/>
          <p:cNvSpPr/>
          <p:nvPr/>
        </p:nvSpPr>
        <p:spPr>
          <a:xfrm>
            <a:off x="-384283" y="3581200"/>
            <a:ext cx="6189600" cy="6189600"/>
          </a:xfrm>
          <a:prstGeom prst="ellipse">
            <a:avLst/>
          </a:prstGeom>
          <a:gradFill>
            <a:gsLst>
              <a:gs pos="0">
                <a:schemeClr val="accent2"/>
              </a:gs>
              <a:gs pos="15000">
                <a:srgbClr val="F29F70"/>
              </a:gs>
              <a:gs pos="44000">
                <a:srgbClr val="FBCEAF">
                  <a:alpha val="6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8"/>
          <p:cNvSpPr/>
          <p:nvPr/>
        </p:nvSpPr>
        <p:spPr>
          <a:xfrm>
            <a:off x="-481833" y="4003585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8"/>
          <p:cNvSpPr/>
          <p:nvPr/>
        </p:nvSpPr>
        <p:spPr>
          <a:xfrm>
            <a:off x="-481833" y="4708851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8"/>
          <p:cNvSpPr/>
          <p:nvPr/>
        </p:nvSpPr>
        <p:spPr>
          <a:xfrm>
            <a:off x="8733134" y="387616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8"/>
          <p:cNvSpPr/>
          <p:nvPr/>
        </p:nvSpPr>
        <p:spPr>
          <a:xfrm>
            <a:off x="9381100" y="48498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" name="Google Shape;326;p8"/>
          <p:cNvGrpSpPr/>
          <p:nvPr/>
        </p:nvGrpSpPr>
        <p:grpSpPr>
          <a:xfrm>
            <a:off x="1" y="5115201"/>
            <a:ext cx="12191916" cy="2327641"/>
            <a:chOff x="0" y="3836400"/>
            <a:chExt cx="9143937" cy="1745731"/>
          </a:xfrm>
        </p:grpSpPr>
        <p:sp>
          <p:nvSpPr>
            <p:cNvPr id="327" name="Google Shape;327;p8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75" y="4732350"/>
              <a:ext cx="4696171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3500975" y="3836400"/>
              <a:ext cx="5642962" cy="1745731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0" name="Google Shape;330;p8"/>
          <p:cNvSpPr txBox="1">
            <a:spLocks noGrp="1"/>
          </p:cNvSpPr>
          <p:nvPr>
            <p:ph type="title"/>
          </p:nvPr>
        </p:nvSpPr>
        <p:spPr>
          <a:xfrm>
            <a:off x="4656967" y="1476333"/>
            <a:ext cx="6584000" cy="3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31" name="Google Shape;331;p8"/>
          <p:cNvGrpSpPr/>
          <p:nvPr/>
        </p:nvGrpSpPr>
        <p:grpSpPr>
          <a:xfrm>
            <a:off x="5" y="73732"/>
            <a:ext cx="12033057" cy="3083704"/>
            <a:chOff x="3" y="55299"/>
            <a:chExt cx="9024793" cy="2312778"/>
          </a:xfrm>
        </p:grpSpPr>
        <p:grpSp>
          <p:nvGrpSpPr>
            <p:cNvPr id="332" name="Google Shape;332;p8"/>
            <p:cNvGrpSpPr/>
            <p:nvPr/>
          </p:nvGrpSpPr>
          <p:grpSpPr>
            <a:xfrm>
              <a:off x="3107153" y="437574"/>
              <a:ext cx="203168" cy="203853"/>
              <a:chOff x="4677000" y="539500"/>
              <a:chExt cx="484773" cy="486523"/>
            </a:xfrm>
          </p:grpSpPr>
          <p:sp>
            <p:nvSpPr>
              <p:cNvPr id="333" name="Google Shape;333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8"/>
            <p:cNvGrpSpPr/>
            <p:nvPr/>
          </p:nvGrpSpPr>
          <p:grpSpPr>
            <a:xfrm>
              <a:off x="203175" y="437577"/>
              <a:ext cx="322762" cy="323830"/>
              <a:chOff x="4677000" y="539500"/>
              <a:chExt cx="484773" cy="486523"/>
            </a:xfrm>
          </p:grpSpPr>
          <p:sp>
            <p:nvSpPr>
              <p:cNvPr id="339" name="Google Shape;339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" name="Google Shape;344;p8"/>
            <p:cNvGrpSpPr/>
            <p:nvPr/>
          </p:nvGrpSpPr>
          <p:grpSpPr>
            <a:xfrm>
              <a:off x="8821628" y="2164224"/>
              <a:ext cx="203168" cy="203853"/>
              <a:chOff x="4677000" y="539500"/>
              <a:chExt cx="484773" cy="486523"/>
            </a:xfrm>
          </p:grpSpPr>
          <p:sp>
            <p:nvSpPr>
              <p:cNvPr id="345" name="Google Shape;345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" name="Google Shape;350;p8"/>
            <p:cNvGrpSpPr/>
            <p:nvPr/>
          </p:nvGrpSpPr>
          <p:grpSpPr>
            <a:xfrm>
              <a:off x="7509778" y="187124"/>
              <a:ext cx="203168" cy="203853"/>
              <a:chOff x="4677000" y="539500"/>
              <a:chExt cx="484773" cy="486523"/>
            </a:xfrm>
          </p:grpSpPr>
          <p:sp>
            <p:nvSpPr>
              <p:cNvPr id="351" name="Google Shape;351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" name="Google Shape;356;p8"/>
            <p:cNvGrpSpPr/>
            <p:nvPr/>
          </p:nvGrpSpPr>
          <p:grpSpPr>
            <a:xfrm>
              <a:off x="3" y="2020524"/>
              <a:ext cx="203168" cy="203853"/>
              <a:chOff x="4677000" y="539500"/>
              <a:chExt cx="484773" cy="486523"/>
            </a:xfrm>
          </p:grpSpPr>
          <p:sp>
            <p:nvSpPr>
              <p:cNvPr id="357" name="Google Shape;357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8"/>
            <p:cNvGrpSpPr/>
            <p:nvPr/>
          </p:nvGrpSpPr>
          <p:grpSpPr>
            <a:xfrm>
              <a:off x="1610503" y="55299"/>
              <a:ext cx="203168" cy="203853"/>
              <a:chOff x="4677000" y="539500"/>
              <a:chExt cx="484773" cy="486523"/>
            </a:xfrm>
          </p:grpSpPr>
          <p:sp>
            <p:nvSpPr>
              <p:cNvPr id="363" name="Google Shape;363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" name="Google Shape;368;p8"/>
            <p:cNvGrpSpPr/>
            <p:nvPr/>
          </p:nvGrpSpPr>
          <p:grpSpPr>
            <a:xfrm>
              <a:off x="8430728" y="1107249"/>
              <a:ext cx="203168" cy="203853"/>
              <a:chOff x="4677000" y="539500"/>
              <a:chExt cx="484773" cy="486523"/>
            </a:xfrm>
          </p:grpSpPr>
          <p:sp>
            <p:nvSpPr>
              <p:cNvPr id="369" name="Google Shape;369;p8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3890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"/>
          <p:cNvSpPr/>
          <p:nvPr/>
        </p:nvSpPr>
        <p:spPr>
          <a:xfrm flipH="1">
            <a:off x="10081833" y="4732784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9"/>
          <p:cNvSpPr/>
          <p:nvPr/>
        </p:nvSpPr>
        <p:spPr>
          <a:xfrm flipH="1">
            <a:off x="9503934" y="4027518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9"/>
          <p:cNvSpPr/>
          <p:nvPr/>
        </p:nvSpPr>
        <p:spPr>
          <a:xfrm>
            <a:off x="-3836431" y="4027533"/>
            <a:ext cx="7006000" cy="7006000"/>
          </a:xfrm>
          <a:prstGeom prst="ellipse">
            <a:avLst/>
          </a:prstGeom>
          <a:gradFill>
            <a:gsLst>
              <a:gs pos="0">
                <a:schemeClr val="accent2"/>
              </a:gs>
              <a:gs pos="15000">
                <a:srgbClr val="F29F70"/>
              </a:gs>
              <a:gs pos="44000">
                <a:srgbClr val="FBCEAF">
                  <a:alpha val="6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" name="Google Shape;378;p9"/>
          <p:cNvGrpSpPr/>
          <p:nvPr/>
        </p:nvGrpSpPr>
        <p:grpSpPr>
          <a:xfrm>
            <a:off x="247" y="5595300"/>
            <a:ext cx="13477520" cy="2176584"/>
            <a:chOff x="185" y="4196475"/>
            <a:chExt cx="10108140" cy="1632438"/>
          </a:xfrm>
        </p:grpSpPr>
        <p:sp>
          <p:nvSpPr>
            <p:cNvPr id="379" name="Google Shape;379;p9"/>
            <p:cNvSpPr/>
            <p:nvPr/>
          </p:nvSpPr>
          <p:spPr>
            <a:xfrm flipH="1">
              <a:off x="2965775" y="4196475"/>
              <a:ext cx="7142550" cy="1417498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" name="Google Shape;380;p9"/>
            <p:cNvGrpSpPr/>
            <p:nvPr/>
          </p:nvGrpSpPr>
          <p:grpSpPr>
            <a:xfrm flipH="1">
              <a:off x="185" y="4604144"/>
              <a:ext cx="9456214" cy="1224769"/>
              <a:chOff x="-312466" y="4207250"/>
              <a:chExt cx="9456214" cy="1300042"/>
            </a:xfrm>
          </p:grpSpPr>
          <p:sp>
            <p:nvSpPr>
              <p:cNvPr id="381" name="Google Shape;381;p9"/>
              <p:cNvSpPr/>
              <p:nvPr/>
            </p:nvSpPr>
            <p:spPr>
              <a:xfrm>
                <a:off x="4289" y="4207250"/>
                <a:ext cx="6762656" cy="849750"/>
              </a:xfrm>
              <a:custGeom>
                <a:avLst/>
                <a:gdLst/>
                <a:ahLst/>
                <a:cxnLst/>
                <a:rect l="l" t="t" r="r" b="b"/>
                <a:pathLst>
                  <a:path w="169384" h="33990" extrusionOk="0">
                    <a:moveTo>
                      <a:pt x="16481" y="49"/>
                    </a:moveTo>
                    <a:cubicBezTo>
                      <a:pt x="10236" y="319"/>
                      <a:pt x="4702" y="1323"/>
                      <a:pt x="0" y="2547"/>
                    </a:cubicBezTo>
                    <a:lnTo>
                      <a:pt x="0" y="2547"/>
                    </a:lnTo>
                    <a:lnTo>
                      <a:pt x="0" y="33989"/>
                    </a:lnTo>
                    <a:lnTo>
                      <a:pt x="165025" y="33989"/>
                    </a:lnTo>
                    <a:lnTo>
                      <a:pt x="169384" y="15281"/>
                    </a:lnTo>
                    <a:cubicBezTo>
                      <a:pt x="130301" y="27696"/>
                      <a:pt x="105250" y="24292"/>
                      <a:pt x="89381" y="18562"/>
                    </a:cubicBezTo>
                    <a:lnTo>
                      <a:pt x="89381" y="18562"/>
                    </a:lnTo>
                    <a:cubicBezTo>
                      <a:pt x="85316" y="17093"/>
                      <a:pt x="71579" y="11754"/>
                      <a:pt x="51841" y="6049"/>
                    </a:cubicBezTo>
                    <a:lnTo>
                      <a:pt x="51841" y="6049"/>
                    </a:lnTo>
                    <a:cubicBezTo>
                      <a:pt x="36610" y="1641"/>
                      <a:pt x="28113" y="0"/>
                      <a:pt x="19542" y="0"/>
                    </a:cubicBezTo>
                    <a:lnTo>
                      <a:pt x="19542" y="0"/>
                    </a:lnTo>
                    <a:cubicBezTo>
                      <a:pt x="18513" y="0"/>
                      <a:pt x="17509" y="0"/>
                      <a:pt x="16481" y="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-312466" y="4282525"/>
                <a:ext cx="9456214" cy="1224767"/>
              </a:xfrm>
              <a:custGeom>
                <a:avLst/>
                <a:gdLst/>
                <a:ahLst/>
                <a:cxnLst/>
                <a:rect l="l" t="t" r="r" b="b"/>
                <a:pathLst>
                  <a:path w="176315" h="56519" extrusionOk="0">
                    <a:moveTo>
                      <a:pt x="1" y="56518"/>
                    </a:moveTo>
                    <a:lnTo>
                      <a:pt x="176314" y="56029"/>
                    </a:lnTo>
                    <a:lnTo>
                      <a:pt x="176314" y="98"/>
                    </a:lnTo>
                    <a:cubicBezTo>
                      <a:pt x="174404" y="25"/>
                      <a:pt x="172494" y="0"/>
                      <a:pt x="170559" y="0"/>
                    </a:cubicBezTo>
                    <a:lnTo>
                      <a:pt x="170559" y="0"/>
                    </a:lnTo>
                    <a:cubicBezTo>
                      <a:pt x="91977" y="0"/>
                      <a:pt x="1" y="56518"/>
                      <a:pt x="1" y="565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3" name="Google Shape;383;p9"/>
          <p:cNvSpPr/>
          <p:nvPr/>
        </p:nvSpPr>
        <p:spPr>
          <a:xfrm>
            <a:off x="5611600" y="-4939867"/>
            <a:ext cx="6580400" cy="65804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237" y="447516"/>
            <a:ext cx="12071593" cy="3846067"/>
            <a:chOff x="177" y="335637"/>
            <a:chExt cx="9053695" cy="2884550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6163528" y="335637"/>
              <a:ext cx="203168" cy="203853"/>
              <a:chOff x="4677000" y="539500"/>
              <a:chExt cx="484773" cy="486523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" name="Google Shape;391;p9"/>
            <p:cNvGrpSpPr/>
            <p:nvPr/>
          </p:nvGrpSpPr>
          <p:grpSpPr>
            <a:xfrm>
              <a:off x="8691614" y="377168"/>
              <a:ext cx="323586" cy="324657"/>
              <a:chOff x="4677000" y="539500"/>
              <a:chExt cx="484773" cy="486523"/>
            </a:xfrm>
          </p:grpSpPr>
          <p:sp>
            <p:nvSpPr>
              <p:cNvPr id="392" name="Google Shape;392;p9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9"/>
            <p:cNvGrpSpPr/>
            <p:nvPr/>
          </p:nvGrpSpPr>
          <p:grpSpPr>
            <a:xfrm>
              <a:off x="323778" y="1026537"/>
              <a:ext cx="203168" cy="203853"/>
              <a:chOff x="4677000" y="539500"/>
              <a:chExt cx="484773" cy="486523"/>
            </a:xfrm>
          </p:grpSpPr>
          <p:sp>
            <p:nvSpPr>
              <p:cNvPr id="398" name="Google Shape;398;p9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" name="Google Shape;403;p9"/>
            <p:cNvGrpSpPr/>
            <p:nvPr/>
          </p:nvGrpSpPr>
          <p:grpSpPr>
            <a:xfrm>
              <a:off x="177" y="2895530"/>
              <a:ext cx="323586" cy="324657"/>
              <a:chOff x="4677000" y="539500"/>
              <a:chExt cx="484773" cy="486523"/>
            </a:xfrm>
          </p:grpSpPr>
          <p:sp>
            <p:nvSpPr>
              <p:cNvPr id="404" name="Google Shape;404;p9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9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9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" name="Google Shape;409;p9"/>
            <p:cNvGrpSpPr/>
            <p:nvPr/>
          </p:nvGrpSpPr>
          <p:grpSpPr>
            <a:xfrm>
              <a:off x="8850703" y="2288074"/>
              <a:ext cx="203168" cy="203853"/>
              <a:chOff x="4677000" y="539500"/>
              <a:chExt cx="484773" cy="486523"/>
            </a:xfrm>
          </p:grpSpPr>
          <p:sp>
            <p:nvSpPr>
              <p:cNvPr id="410" name="Google Shape;410;p9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5" name="Google Shape;415;p9"/>
          <p:cNvSpPr txBox="1">
            <a:spLocks noGrp="1"/>
          </p:cNvSpPr>
          <p:nvPr>
            <p:ph type="title"/>
          </p:nvPr>
        </p:nvSpPr>
        <p:spPr>
          <a:xfrm>
            <a:off x="5670633" y="2063800"/>
            <a:ext cx="55704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9"/>
          <p:cNvSpPr txBox="1">
            <a:spLocks noGrp="1"/>
          </p:cNvSpPr>
          <p:nvPr>
            <p:ph type="subTitle" idx="1"/>
          </p:nvPr>
        </p:nvSpPr>
        <p:spPr>
          <a:xfrm>
            <a:off x="5670633" y="2990600"/>
            <a:ext cx="5570400" cy="1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24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A8C131-7D21-CAB9-130F-ED6D2971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C5B067-D290-8812-0DFF-EA9118DC7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55718B-13E8-254A-4FB7-491980FE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A07485-7BE4-88A2-DE38-D52C01DAF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0DE38-78CA-E71D-E113-CCDFE358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"/>
          <p:cNvSpPr txBox="1">
            <a:spLocks noGrp="1"/>
          </p:cNvSpPr>
          <p:nvPr>
            <p:ph type="title"/>
          </p:nvPr>
        </p:nvSpPr>
        <p:spPr>
          <a:xfrm>
            <a:off x="987400" y="1559400"/>
            <a:ext cx="4266400" cy="373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9" name="Google Shape;419;p10"/>
          <p:cNvGrpSpPr/>
          <p:nvPr/>
        </p:nvGrpSpPr>
        <p:grpSpPr>
          <a:xfrm>
            <a:off x="2259205" y="364452"/>
            <a:ext cx="430348" cy="431768"/>
            <a:chOff x="8158553" y="788389"/>
            <a:chExt cx="322761" cy="323826"/>
          </a:xfrm>
        </p:grpSpPr>
        <p:sp>
          <p:nvSpPr>
            <p:cNvPr id="420" name="Google Shape;420;p10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0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0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0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0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" name="Google Shape;425;p10"/>
          <p:cNvGrpSpPr/>
          <p:nvPr/>
        </p:nvGrpSpPr>
        <p:grpSpPr>
          <a:xfrm>
            <a:off x="11121338" y="1719819"/>
            <a:ext cx="430348" cy="431768"/>
            <a:chOff x="8158553" y="788389"/>
            <a:chExt cx="322761" cy="323826"/>
          </a:xfrm>
        </p:grpSpPr>
        <p:sp>
          <p:nvSpPr>
            <p:cNvPr id="426" name="Google Shape;426;p10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0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0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0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0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10"/>
          <p:cNvGrpSpPr/>
          <p:nvPr/>
        </p:nvGrpSpPr>
        <p:grpSpPr>
          <a:xfrm flipH="1">
            <a:off x="9721923" y="583433"/>
            <a:ext cx="270891" cy="271804"/>
            <a:chOff x="4677000" y="539500"/>
            <a:chExt cx="484773" cy="486523"/>
          </a:xfrm>
        </p:grpSpPr>
        <p:sp>
          <p:nvSpPr>
            <p:cNvPr id="432" name="Google Shape;432;p1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10"/>
          <p:cNvGrpSpPr/>
          <p:nvPr/>
        </p:nvGrpSpPr>
        <p:grpSpPr>
          <a:xfrm flipH="1">
            <a:off x="161023" y="5218050"/>
            <a:ext cx="270891" cy="271804"/>
            <a:chOff x="4677000" y="539500"/>
            <a:chExt cx="484773" cy="486523"/>
          </a:xfrm>
        </p:grpSpPr>
        <p:sp>
          <p:nvSpPr>
            <p:cNvPr id="438" name="Google Shape;438;p1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10"/>
          <p:cNvGrpSpPr/>
          <p:nvPr/>
        </p:nvGrpSpPr>
        <p:grpSpPr>
          <a:xfrm flipH="1">
            <a:off x="1678589" y="6586183"/>
            <a:ext cx="270891" cy="271804"/>
            <a:chOff x="4677000" y="539500"/>
            <a:chExt cx="484773" cy="486523"/>
          </a:xfrm>
        </p:grpSpPr>
        <p:sp>
          <p:nvSpPr>
            <p:cNvPr id="444" name="Google Shape;444;p1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0224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"/>
          <p:cNvSpPr/>
          <p:nvPr/>
        </p:nvSpPr>
        <p:spPr>
          <a:xfrm>
            <a:off x="1795767" y="3831933"/>
            <a:ext cx="6580400" cy="65804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11"/>
          <p:cNvSpPr txBox="1">
            <a:spLocks noGrp="1"/>
          </p:cNvSpPr>
          <p:nvPr>
            <p:ph type="title" hasCustomPrompt="1"/>
          </p:nvPr>
        </p:nvSpPr>
        <p:spPr>
          <a:xfrm>
            <a:off x="3380000" y="719333"/>
            <a:ext cx="5432000" cy="12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9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52" name="Google Shape;452;p11"/>
          <p:cNvSpPr txBox="1">
            <a:spLocks noGrp="1"/>
          </p:cNvSpPr>
          <p:nvPr>
            <p:ph type="subTitle" idx="1"/>
          </p:nvPr>
        </p:nvSpPr>
        <p:spPr>
          <a:xfrm>
            <a:off x="3380000" y="1924167"/>
            <a:ext cx="543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3" name="Google Shape;453;p11"/>
          <p:cNvSpPr/>
          <p:nvPr/>
        </p:nvSpPr>
        <p:spPr>
          <a:xfrm>
            <a:off x="9143467" y="417731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1"/>
          <p:cNvSpPr/>
          <p:nvPr/>
        </p:nvSpPr>
        <p:spPr>
          <a:xfrm>
            <a:off x="9571334" y="50755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11"/>
          <p:cNvSpPr/>
          <p:nvPr/>
        </p:nvSpPr>
        <p:spPr>
          <a:xfrm>
            <a:off x="-917633" y="4406467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11"/>
          <p:cNvSpPr/>
          <p:nvPr/>
        </p:nvSpPr>
        <p:spPr>
          <a:xfrm>
            <a:off x="-917633" y="5111733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7" name="Google Shape;457;p11"/>
          <p:cNvGrpSpPr/>
          <p:nvPr/>
        </p:nvGrpSpPr>
        <p:grpSpPr>
          <a:xfrm>
            <a:off x="1" y="5884903"/>
            <a:ext cx="12191916" cy="1712063"/>
            <a:chOff x="0" y="4413677"/>
            <a:chExt cx="9143937" cy="1284047"/>
          </a:xfrm>
        </p:grpSpPr>
        <p:grpSp>
          <p:nvGrpSpPr>
            <p:cNvPr id="458" name="Google Shape;458;p11"/>
            <p:cNvGrpSpPr/>
            <p:nvPr/>
          </p:nvGrpSpPr>
          <p:grpSpPr>
            <a:xfrm>
              <a:off x="0" y="4604000"/>
              <a:ext cx="9143893" cy="1093724"/>
              <a:chOff x="0" y="4305950"/>
              <a:chExt cx="9143893" cy="1093724"/>
            </a:xfrm>
          </p:grpSpPr>
          <p:sp>
            <p:nvSpPr>
              <p:cNvPr id="459" name="Google Shape;459;p11"/>
              <p:cNvSpPr/>
              <p:nvPr/>
            </p:nvSpPr>
            <p:spPr>
              <a:xfrm>
                <a:off x="0" y="4305950"/>
                <a:ext cx="9143893" cy="1093724"/>
              </a:xfrm>
              <a:custGeom>
                <a:avLst/>
                <a:gdLst/>
                <a:ahLst/>
                <a:cxnLst/>
                <a:rect l="l" t="t" r="r" b="b"/>
                <a:pathLst>
                  <a:path w="285702" h="51866" extrusionOk="0">
                    <a:moveTo>
                      <a:pt x="96189" y="1543"/>
                    </a:moveTo>
                    <a:cubicBezTo>
                      <a:pt x="83675" y="2841"/>
                      <a:pt x="71431" y="4922"/>
                      <a:pt x="58869" y="5951"/>
                    </a:cubicBezTo>
                    <a:lnTo>
                      <a:pt x="58869" y="5951"/>
                    </a:lnTo>
                    <a:cubicBezTo>
                      <a:pt x="39205" y="7567"/>
                      <a:pt x="18880" y="6489"/>
                      <a:pt x="24" y="2816"/>
                    </a:cubicBezTo>
                    <a:lnTo>
                      <a:pt x="24" y="2816"/>
                    </a:lnTo>
                    <a:lnTo>
                      <a:pt x="0" y="51865"/>
                    </a:lnTo>
                    <a:lnTo>
                      <a:pt x="285701" y="51865"/>
                    </a:lnTo>
                    <a:lnTo>
                      <a:pt x="285701" y="22455"/>
                    </a:lnTo>
                    <a:cubicBezTo>
                      <a:pt x="264225" y="20398"/>
                      <a:pt x="242651" y="18317"/>
                      <a:pt x="222032" y="14228"/>
                    </a:cubicBezTo>
                    <a:lnTo>
                      <a:pt x="222032" y="14228"/>
                    </a:lnTo>
                    <a:cubicBezTo>
                      <a:pt x="207560" y="11362"/>
                      <a:pt x="193675" y="7518"/>
                      <a:pt x="179129" y="4800"/>
                    </a:cubicBezTo>
                    <a:lnTo>
                      <a:pt x="179129" y="4800"/>
                    </a:lnTo>
                    <a:cubicBezTo>
                      <a:pt x="162061" y="1616"/>
                      <a:pt x="144161" y="0"/>
                      <a:pt x="126260" y="0"/>
                    </a:cubicBezTo>
                    <a:lnTo>
                      <a:pt x="126260" y="0"/>
                    </a:lnTo>
                    <a:cubicBezTo>
                      <a:pt x="116171" y="0"/>
                      <a:pt x="106106" y="514"/>
                      <a:pt x="96189" y="1543"/>
                    </a:cubicBezTo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1"/>
              <p:cNvSpPr/>
              <p:nvPr/>
            </p:nvSpPr>
            <p:spPr>
              <a:xfrm>
                <a:off x="4275" y="4549900"/>
                <a:ext cx="4234600" cy="849750"/>
              </a:xfrm>
              <a:custGeom>
                <a:avLst/>
                <a:gdLst/>
                <a:ahLst/>
                <a:cxnLst/>
                <a:rect l="l" t="t" r="r" b="b"/>
                <a:pathLst>
                  <a:path w="169384" h="33990" extrusionOk="0">
                    <a:moveTo>
                      <a:pt x="16481" y="49"/>
                    </a:moveTo>
                    <a:cubicBezTo>
                      <a:pt x="10236" y="319"/>
                      <a:pt x="4702" y="1323"/>
                      <a:pt x="0" y="2547"/>
                    </a:cubicBezTo>
                    <a:lnTo>
                      <a:pt x="0" y="2547"/>
                    </a:lnTo>
                    <a:lnTo>
                      <a:pt x="0" y="33989"/>
                    </a:lnTo>
                    <a:lnTo>
                      <a:pt x="165025" y="33989"/>
                    </a:lnTo>
                    <a:lnTo>
                      <a:pt x="169384" y="15281"/>
                    </a:lnTo>
                    <a:cubicBezTo>
                      <a:pt x="130301" y="27696"/>
                      <a:pt x="105250" y="24292"/>
                      <a:pt x="89381" y="18562"/>
                    </a:cubicBezTo>
                    <a:lnTo>
                      <a:pt x="89381" y="18562"/>
                    </a:lnTo>
                    <a:cubicBezTo>
                      <a:pt x="85316" y="17093"/>
                      <a:pt x="71579" y="11754"/>
                      <a:pt x="51841" y="6049"/>
                    </a:cubicBezTo>
                    <a:lnTo>
                      <a:pt x="51841" y="6049"/>
                    </a:lnTo>
                    <a:cubicBezTo>
                      <a:pt x="36610" y="1641"/>
                      <a:pt x="28113" y="0"/>
                      <a:pt x="19542" y="0"/>
                    </a:cubicBezTo>
                    <a:lnTo>
                      <a:pt x="19542" y="0"/>
                    </a:lnTo>
                    <a:cubicBezTo>
                      <a:pt x="18513" y="0"/>
                      <a:pt x="17509" y="0"/>
                      <a:pt x="16481" y="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11"/>
            <p:cNvSpPr/>
            <p:nvPr/>
          </p:nvSpPr>
          <p:spPr>
            <a:xfrm>
              <a:off x="3500975" y="4413677"/>
              <a:ext cx="5642962" cy="1168389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11"/>
          <p:cNvGrpSpPr/>
          <p:nvPr/>
        </p:nvGrpSpPr>
        <p:grpSpPr>
          <a:xfrm flipH="1">
            <a:off x="385186" y="2292786"/>
            <a:ext cx="430349" cy="431773"/>
            <a:chOff x="4677000" y="539500"/>
            <a:chExt cx="484773" cy="486523"/>
          </a:xfrm>
        </p:grpSpPr>
        <p:sp>
          <p:nvSpPr>
            <p:cNvPr id="463" name="Google Shape;463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8" name="Google Shape;468;p11"/>
          <p:cNvGrpSpPr/>
          <p:nvPr/>
        </p:nvGrpSpPr>
        <p:grpSpPr>
          <a:xfrm flipH="1">
            <a:off x="815522" y="4406483"/>
            <a:ext cx="270891" cy="271804"/>
            <a:chOff x="4677000" y="539500"/>
            <a:chExt cx="484773" cy="486523"/>
          </a:xfrm>
        </p:grpSpPr>
        <p:sp>
          <p:nvSpPr>
            <p:cNvPr id="469" name="Google Shape;469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11"/>
          <p:cNvGrpSpPr/>
          <p:nvPr/>
        </p:nvGrpSpPr>
        <p:grpSpPr>
          <a:xfrm flipH="1">
            <a:off x="9365389" y="17"/>
            <a:ext cx="270891" cy="271804"/>
            <a:chOff x="4677000" y="539500"/>
            <a:chExt cx="484773" cy="486523"/>
          </a:xfrm>
        </p:grpSpPr>
        <p:sp>
          <p:nvSpPr>
            <p:cNvPr id="475" name="Google Shape;475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 flipH="1">
            <a:off x="4499889" y="216150"/>
            <a:ext cx="270891" cy="271804"/>
            <a:chOff x="4677000" y="539500"/>
            <a:chExt cx="484773" cy="486523"/>
          </a:xfrm>
        </p:grpSpPr>
        <p:sp>
          <p:nvSpPr>
            <p:cNvPr id="481" name="Google Shape;481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6" name="Google Shape;486;p11"/>
          <p:cNvGrpSpPr/>
          <p:nvPr/>
        </p:nvGrpSpPr>
        <p:grpSpPr>
          <a:xfrm flipH="1">
            <a:off x="11920956" y="2996417"/>
            <a:ext cx="270891" cy="271804"/>
            <a:chOff x="4677000" y="539500"/>
            <a:chExt cx="484773" cy="486523"/>
          </a:xfrm>
        </p:grpSpPr>
        <p:sp>
          <p:nvSpPr>
            <p:cNvPr id="487" name="Google Shape;487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114322" y="3872283"/>
            <a:ext cx="270891" cy="271804"/>
            <a:chOff x="4677000" y="539500"/>
            <a:chExt cx="484773" cy="486523"/>
          </a:xfrm>
        </p:grpSpPr>
        <p:sp>
          <p:nvSpPr>
            <p:cNvPr id="493" name="Google Shape;493;p11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195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942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3"/>
          <p:cNvSpPr/>
          <p:nvPr/>
        </p:nvSpPr>
        <p:spPr>
          <a:xfrm>
            <a:off x="9262833" y="-3949267"/>
            <a:ext cx="6580400" cy="65804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3"/>
          <p:cNvSpPr/>
          <p:nvPr/>
        </p:nvSpPr>
        <p:spPr>
          <a:xfrm>
            <a:off x="9262834" y="436016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3"/>
          <p:cNvSpPr/>
          <p:nvPr/>
        </p:nvSpPr>
        <p:spPr>
          <a:xfrm>
            <a:off x="9690700" y="525838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3"/>
          <p:cNvSpPr/>
          <p:nvPr/>
        </p:nvSpPr>
        <p:spPr>
          <a:xfrm>
            <a:off x="-481833" y="4393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13"/>
          <p:cNvSpPr/>
          <p:nvPr/>
        </p:nvSpPr>
        <p:spPr>
          <a:xfrm>
            <a:off x="-481833" y="5098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5" name="Google Shape;505;p13"/>
          <p:cNvGrpSpPr/>
          <p:nvPr/>
        </p:nvGrpSpPr>
        <p:grpSpPr>
          <a:xfrm>
            <a:off x="1" y="6138667"/>
            <a:ext cx="12191857" cy="1458299"/>
            <a:chOff x="0" y="4305950"/>
            <a:chExt cx="9143893" cy="1093724"/>
          </a:xfrm>
        </p:grpSpPr>
        <p:sp>
          <p:nvSpPr>
            <p:cNvPr id="506" name="Google Shape;506;p13"/>
            <p:cNvSpPr/>
            <p:nvPr/>
          </p:nvSpPr>
          <p:spPr>
            <a:xfrm>
              <a:off x="0" y="4305950"/>
              <a:ext cx="9143893" cy="1093724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13"/>
          <p:cNvGrpSpPr/>
          <p:nvPr/>
        </p:nvGrpSpPr>
        <p:grpSpPr>
          <a:xfrm flipH="1">
            <a:off x="10266249" y="-301899"/>
            <a:ext cx="1949591" cy="1718132"/>
            <a:chOff x="559950" y="834875"/>
            <a:chExt cx="1831175" cy="1613775"/>
          </a:xfrm>
        </p:grpSpPr>
        <p:sp>
          <p:nvSpPr>
            <p:cNvPr id="509" name="Google Shape;509;p13"/>
            <p:cNvSpPr/>
            <p:nvPr/>
          </p:nvSpPr>
          <p:spPr>
            <a:xfrm>
              <a:off x="1484950" y="1282825"/>
              <a:ext cx="123275" cy="107600"/>
            </a:xfrm>
            <a:custGeom>
              <a:avLst/>
              <a:gdLst/>
              <a:ahLst/>
              <a:cxnLst/>
              <a:rect l="l" t="t" r="r" b="b"/>
              <a:pathLst>
                <a:path w="4931" h="430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012" y="4304"/>
                    <a:pt x="4601" y="4304"/>
                  </a:cubicBezTo>
                  <a:cubicBezTo>
                    <a:pt x="4708" y="4304"/>
                    <a:pt x="4818" y="4300"/>
                    <a:pt x="4931" y="4292"/>
                  </a:cubicBezTo>
                  <a:cubicBezTo>
                    <a:pt x="4657" y="343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601350" y="1266850"/>
              <a:ext cx="114725" cy="123275"/>
            </a:xfrm>
            <a:custGeom>
              <a:avLst/>
              <a:gdLst/>
              <a:ahLst/>
              <a:cxnLst/>
              <a:rect l="l" t="t" r="r" b="b"/>
              <a:pathLst>
                <a:path w="4589" h="4931" extrusionOk="0">
                  <a:moveTo>
                    <a:pt x="4589" y="1"/>
                  </a:moveTo>
                  <a:cubicBezTo>
                    <a:pt x="4588" y="1"/>
                    <a:pt x="1" y="982"/>
                    <a:pt x="275" y="4931"/>
                  </a:cubicBezTo>
                  <a:cubicBezTo>
                    <a:pt x="4132" y="4657"/>
                    <a:pt x="4589" y="1"/>
                    <a:pt x="45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537450" y="1151575"/>
              <a:ext cx="138100" cy="163800"/>
            </a:xfrm>
            <a:custGeom>
              <a:avLst/>
              <a:gdLst/>
              <a:ahLst/>
              <a:cxnLst/>
              <a:rect l="l" t="t" r="r" b="b"/>
              <a:pathLst>
                <a:path w="5524" h="6552" extrusionOk="0">
                  <a:moveTo>
                    <a:pt x="2831" y="1"/>
                  </a:moveTo>
                  <a:cubicBezTo>
                    <a:pt x="2830" y="1"/>
                    <a:pt x="0" y="3744"/>
                    <a:pt x="2785" y="6552"/>
                  </a:cubicBezTo>
                  <a:cubicBezTo>
                    <a:pt x="5524" y="3836"/>
                    <a:pt x="2831" y="1"/>
                    <a:pt x="283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488950" y="1406075"/>
              <a:ext cx="132400" cy="97375"/>
            </a:xfrm>
            <a:custGeom>
              <a:avLst/>
              <a:gdLst/>
              <a:ahLst/>
              <a:cxnLst/>
              <a:rect l="l" t="t" r="r" b="b"/>
              <a:pathLst>
                <a:path w="5296" h="3895" extrusionOk="0">
                  <a:moveTo>
                    <a:pt x="16" y="1"/>
                  </a:moveTo>
                  <a:cubicBezTo>
                    <a:pt x="5" y="1"/>
                    <a:pt x="0" y="1"/>
                    <a:pt x="0" y="1"/>
                  </a:cubicBezTo>
                  <a:cubicBezTo>
                    <a:pt x="0" y="1"/>
                    <a:pt x="1278" y="3894"/>
                    <a:pt x="4580" y="3894"/>
                  </a:cubicBezTo>
                  <a:cubicBezTo>
                    <a:pt x="4809" y="3894"/>
                    <a:pt x="5047" y="3875"/>
                    <a:pt x="5296" y="3836"/>
                  </a:cubicBezTo>
                  <a:cubicBezTo>
                    <a:pt x="4700" y="65"/>
                    <a:pt x="313" y="1"/>
                    <a:pt x="1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1605925" y="1370125"/>
              <a:ext cx="111300" cy="131850"/>
            </a:xfrm>
            <a:custGeom>
              <a:avLst/>
              <a:gdLst/>
              <a:ahLst/>
              <a:cxnLst/>
              <a:rect l="l" t="t" r="r" b="b"/>
              <a:pathLst>
                <a:path w="4452" h="5274" extrusionOk="0">
                  <a:moveTo>
                    <a:pt x="4451" y="1"/>
                  </a:moveTo>
                  <a:cubicBezTo>
                    <a:pt x="4451" y="1"/>
                    <a:pt x="0" y="1371"/>
                    <a:pt x="617" y="5274"/>
                  </a:cubicBezTo>
                  <a:cubicBezTo>
                    <a:pt x="4428" y="4680"/>
                    <a:pt x="4451" y="1"/>
                    <a:pt x="44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594500" y="1290825"/>
              <a:ext cx="85050" cy="380625"/>
            </a:xfrm>
            <a:custGeom>
              <a:avLst/>
              <a:gdLst/>
              <a:ahLst/>
              <a:cxnLst/>
              <a:rect l="l" t="t" r="r" b="b"/>
              <a:pathLst>
                <a:path w="3402" h="15225" extrusionOk="0">
                  <a:moveTo>
                    <a:pt x="503" y="0"/>
                  </a:moveTo>
                  <a:cubicBezTo>
                    <a:pt x="457" y="0"/>
                    <a:pt x="412" y="23"/>
                    <a:pt x="412" y="69"/>
                  </a:cubicBezTo>
                  <a:cubicBezTo>
                    <a:pt x="412" y="183"/>
                    <a:pt x="1" y="9884"/>
                    <a:pt x="3242" y="15179"/>
                  </a:cubicBezTo>
                  <a:cubicBezTo>
                    <a:pt x="3242" y="15225"/>
                    <a:pt x="3288" y="15225"/>
                    <a:pt x="3310" y="15225"/>
                  </a:cubicBezTo>
                  <a:lnTo>
                    <a:pt x="3356" y="15225"/>
                  </a:lnTo>
                  <a:cubicBezTo>
                    <a:pt x="3402" y="15179"/>
                    <a:pt x="3402" y="15133"/>
                    <a:pt x="3379" y="15088"/>
                  </a:cubicBezTo>
                  <a:cubicBezTo>
                    <a:pt x="161" y="9838"/>
                    <a:pt x="571" y="183"/>
                    <a:pt x="594" y="92"/>
                  </a:cubicBezTo>
                  <a:cubicBezTo>
                    <a:pt x="594" y="46"/>
                    <a:pt x="549" y="0"/>
                    <a:pt x="50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1484950" y="1282825"/>
              <a:ext cx="123275" cy="114150"/>
            </a:xfrm>
            <a:custGeom>
              <a:avLst/>
              <a:gdLst/>
              <a:ahLst/>
              <a:cxnLst/>
              <a:rect l="l" t="t" r="r" b="b"/>
              <a:pathLst>
                <a:path w="4931" h="4566" extrusionOk="0">
                  <a:moveTo>
                    <a:pt x="0" y="1"/>
                  </a:moveTo>
                  <a:cubicBezTo>
                    <a:pt x="0" y="1"/>
                    <a:pt x="4657" y="343"/>
                    <a:pt x="4931" y="4292"/>
                  </a:cubicBezTo>
                  <a:cubicBezTo>
                    <a:pt x="1073" y="4566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1601350" y="1266850"/>
              <a:ext cx="114725" cy="123275"/>
            </a:xfrm>
            <a:custGeom>
              <a:avLst/>
              <a:gdLst/>
              <a:ahLst/>
              <a:cxnLst/>
              <a:rect l="l" t="t" r="r" b="b"/>
              <a:pathLst>
                <a:path w="4589" h="4931" extrusionOk="0">
                  <a:moveTo>
                    <a:pt x="4589" y="1"/>
                  </a:moveTo>
                  <a:cubicBezTo>
                    <a:pt x="4589" y="1"/>
                    <a:pt x="1" y="982"/>
                    <a:pt x="275" y="4931"/>
                  </a:cubicBezTo>
                  <a:cubicBezTo>
                    <a:pt x="4132" y="4657"/>
                    <a:pt x="4589" y="1"/>
                    <a:pt x="45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1537450" y="1151575"/>
              <a:ext cx="138100" cy="163800"/>
            </a:xfrm>
            <a:custGeom>
              <a:avLst/>
              <a:gdLst/>
              <a:ahLst/>
              <a:cxnLst/>
              <a:rect l="l" t="t" r="r" b="b"/>
              <a:pathLst>
                <a:path w="5524" h="6552" extrusionOk="0">
                  <a:moveTo>
                    <a:pt x="2831" y="1"/>
                  </a:moveTo>
                  <a:cubicBezTo>
                    <a:pt x="2831" y="1"/>
                    <a:pt x="0" y="3744"/>
                    <a:pt x="2785" y="6552"/>
                  </a:cubicBezTo>
                  <a:cubicBezTo>
                    <a:pt x="5524" y="3836"/>
                    <a:pt x="2831" y="1"/>
                    <a:pt x="283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488950" y="1404375"/>
              <a:ext cx="132400" cy="113000"/>
            </a:xfrm>
            <a:custGeom>
              <a:avLst/>
              <a:gdLst/>
              <a:ahLst/>
              <a:cxnLst/>
              <a:rect l="l" t="t" r="r" b="b"/>
              <a:pathLst>
                <a:path w="5296" h="4520" extrusionOk="0">
                  <a:moveTo>
                    <a:pt x="0" y="69"/>
                  </a:moveTo>
                  <a:cubicBezTo>
                    <a:pt x="0" y="69"/>
                    <a:pt x="4679" y="0"/>
                    <a:pt x="5296" y="3904"/>
                  </a:cubicBezTo>
                  <a:cubicBezTo>
                    <a:pt x="1461" y="4520"/>
                    <a:pt x="0" y="69"/>
                    <a:pt x="0" y="6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1605925" y="1370125"/>
              <a:ext cx="111300" cy="131850"/>
            </a:xfrm>
            <a:custGeom>
              <a:avLst/>
              <a:gdLst/>
              <a:ahLst/>
              <a:cxnLst/>
              <a:rect l="l" t="t" r="r" b="b"/>
              <a:pathLst>
                <a:path w="4452" h="5274" extrusionOk="0">
                  <a:moveTo>
                    <a:pt x="4451" y="1"/>
                  </a:moveTo>
                  <a:cubicBezTo>
                    <a:pt x="4451" y="1"/>
                    <a:pt x="0" y="1370"/>
                    <a:pt x="617" y="5274"/>
                  </a:cubicBezTo>
                  <a:cubicBezTo>
                    <a:pt x="4428" y="4680"/>
                    <a:pt x="4451" y="1"/>
                    <a:pt x="44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1594500" y="1290825"/>
              <a:ext cx="85050" cy="380625"/>
            </a:xfrm>
            <a:custGeom>
              <a:avLst/>
              <a:gdLst/>
              <a:ahLst/>
              <a:cxnLst/>
              <a:rect l="l" t="t" r="r" b="b"/>
              <a:pathLst>
                <a:path w="3402" h="15225" extrusionOk="0">
                  <a:moveTo>
                    <a:pt x="3310" y="15225"/>
                  </a:moveTo>
                  <a:cubicBezTo>
                    <a:pt x="3288" y="15225"/>
                    <a:pt x="3242" y="15225"/>
                    <a:pt x="3242" y="15179"/>
                  </a:cubicBezTo>
                  <a:cubicBezTo>
                    <a:pt x="1" y="9884"/>
                    <a:pt x="412" y="183"/>
                    <a:pt x="412" y="69"/>
                  </a:cubicBezTo>
                  <a:cubicBezTo>
                    <a:pt x="412" y="23"/>
                    <a:pt x="457" y="0"/>
                    <a:pt x="503" y="0"/>
                  </a:cubicBezTo>
                  <a:cubicBezTo>
                    <a:pt x="549" y="0"/>
                    <a:pt x="594" y="46"/>
                    <a:pt x="594" y="92"/>
                  </a:cubicBezTo>
                  <a:cubicBezTo>
                    <a:pt x="571" y="183"/>
                    <a:pt x="161" y="9838"/>
                    <a:pt x="3379" y="15088"/>
                  </a:cubicBezTo>
                  <a:cubicBezTo>
                    <a:pt x="3402" y="15133"/>
                    <a:pt x="3402" y="15179"/>
                    <a:pt x="3356" y="15225"/>
                  </a:cubicBezTo>
                  <a:cubicBezTo>
                    <a:pt x="3333" y="15225"/>
                    <a:pt x="3333" y="15225"/>
                    <a:pt x="3310" y="15225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734575" y="1968150"/>
              <a:ext cx="443400" cy="443275"/>
            </a:xfrm>
            <a:custGeom>
              <a:avLst/>
              <a:gdLst/>
              <a:ahLst/>
              <a:cxnLst/>
              <a:rect l="l" t="t" r="r" b="b"/>
              <a:pathLst>
                <a:path w="17736" h="17731" extrusionOk="0">
                  <a:moveTo>
                    <a:pt x="11184" y="1"/>
                  </a:moveTo>
                  <a:cubicBezTo>
                    <a:pt x="11184" y="1"/>
                    <a:pt x="5980" y="4543"/>
                    <a:pt x="0" y="6848"/>
                  </a:cubicBezTo>
                  <a:cubicBezTo>
                    <a:pt x="297" y="10546"/>
                    <a:pt x="4725" y="14289"/>
                    <a:pt x="4725" y="14289"/>
                  </a:cubicBezTo>
                  <a:cubicBezTo>
                    <a:pt x="4725" y="14289"/>
                    <a:pt x="8820" y="17730"/>
                    <a:pt x="12402" y="17730"/>
                  </a:cubicBezTo>
                  <a:cubicBezTo>
                    <a:pt x="12545" y="17730"/>
                    <a:pt x="12687" y="17725"/>
                    <a:pt x="12828" y="17713"/>
                  </a:cubicBezTo>
                  <a:cubicBezTo>
                    <a:pt x="14106" y="11413"/>
                    <a:pt x="17735" y="5547"/>
                    <a:pt x="17735" y="5547"/>
                  </a:cubicBezTo>
                  <a:lnTo>
                    <a:pt x="13787" y="3562"/>
                  </a:lnTo>
                  <a:lnTo>
                    <a:pt x="1118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734575" y="1968150"/>
              <a:ext cx="443400" cy="443275"/>
            </a:xfrm>
            <a:custGeom>
              <a:avLst/>
              <a:gdLst/>
              <a:ahLst/>
              <a:cxnLst/>
              <a:rect l="l" t="t" r="r" b="b"/>
              <a:pathLst>
                <a:path w="17736" h="17731" extrusionOk="0">
                  <a:moveTo>
                    <a:pt x="11184" y="1"/>
                  </a:moveTo>
                  <a:cubicBezTo>
                    <a:pt x="11184" y="1"/>
                    <a:pt x="5980" y="4543"/>
                    <a:pt x="0" y="6848"/>
                  </a:cubicBezTo>
                  <a:cubicBezTo>
                    <a:pt x="297" y="10546"/>
                    <a:pt x="4725" y="14289"/>
                    <a:pt x="4725" y="14289"/>
                  </a:cubicBezTo>
                  <a:cubicBezTo>
                    <a:pt x="4725" y="14289"/>
                    <a:pt x="8820" y="17730"/>
                    <a:pt x="12402" y="17730"/>
                  </a:cubicBezTo>
                  <a:cubicBezTo>
                    <a:pt x="12545" y="17730"/>
                    <a:pt x="12687" y="17725"/>
                    <a:pt x="12828" y="17713"/>
                  </a:cubicBezTo>
                  <a:cubicBezTo>
                    <a:pt x="14106" y="11413"/>
                    <a:pt x="17735" y="5547"/>
                    <a:pt x="17735" y="5547"/>
                  </a:cubicBezTo>
                  <a:lnTo>
                    <a:pt x="13787" y="3562"/>
                  </a:lnTo>
                  <a:lnTo>
                    <a:pt x="1118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1050700" y="1850050"/>
              <a:ext cx="77625" cy="123850"/>
            </a:xfrm>
            <a:custGeom>
              <a:avLst/>
              <a:gdLst/>
              <a:ahLst/>
              <a:cxnLst/>
              <a:rect l="l" t="t" r="r" b="b"/>
              <a:pathLst>
                <a:path w="3105" h="4954" extrusionOk="0">
                  <a:moveTo>
                    <a:pt x="1278" y="4862"/>
                  </a:moveTo>
                  <a:cubicBezTo>
                    <a:pt x="2557" y="4748"/>
                    <a:pt x="3104" y="1575"/>
                    <a:pt x="3104" y="1575"/>
                  </a:cubicBezTo>
                  <a:lnTo>
                    <a:pt x="3104" y="1575"/>
                  </a:lnTo>
                  <a:lnTo>
                    <a:pt x="1256" y="0"/>
                  </a:lnTo>
                  <a:cubicBezTo>
                    <a:pt x="1256" y="0"/>
                    <a:pt x="0" y="4953"/>
                    <a:pt x="1278" y="486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999900" y="1819800"/>
              <a:ext cx="101600" cy="154650"/>
            </a:xfrm>
            <a:custGeom>
              <a:avLst/>
              <a:gdLst/>
              <a:ahLst/>
              <a:cxnLst/>
              <a:rect l="l" t="t" r="r" b="b"/>
              <a:pathLst>
                <a:path w="4064" h="6186" extrusionOk="0">
                  <a:moveTo>
                    <a:pt x="1462" y="4953"/>
                  </a:moveTo>
                  <a:cubicBezTo>
                    <a:pt x="2922" y="6186"/>
                    <a:pt x="4064" y="1872"/>
                    <a:pt x="4064" y="1872"/>
                  </a:cubicBezTo>
                  <a:lnTo>
                    <a:pt x="4064" y="1872"/>
                  </a:lnTo>
                  <a:lnTo>
                    <a:pt x="1850" y="0"/>
                  </a:lnTo>
                  <a:cubicBezTo>
                    <a:pt x="1850" y="0"/>
                    <a:pt x="1" y="3721"/>
                    <a:pt x="1462" y="495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999900" y="1819800"/>
              <a:ext cx="101600" cy="129375"/>
            </a:xfrm>
            <a:custGeom>
              <a:avLst/>
              <a:gdLst/>
              <a:ahLst/>
              <a:cxnLst/>
              <a:rect l="l" t="t" r="r" b="b"/>
              <a:pathLst>
                <a:path w="4064" h="5175" extrusionOk="0">
                  <a:moveTo>
                    <a:pt x="1850" y="0"/>
                  </a:moveTo>
                  <a:cubicBezTo>
                    <a:pt x="1850" y="0"/>
                    <a:pt x="1" y="3721"/>
                    <a:pt x="1462" y="4953"/>
                  </a:cubicBezTo>
                  <a:cubicBezTo>
                    <a:pt x="1644" y="5107"/>
                    <a:pt x="1822" y="5175"/>
                    <a:pt x="1993" y="5175"/>
                  </a:cubicBezTo>
                  <a:cubicBezTo>
                    <a:pt x="3190" y="5175"/>
                    <a:pt x="4064" y="1872"/>
                    <a:pt x="4064" y="1872"/>
                  </a:cubicBezTo>
                  <a:lnTo>
                    <a:pt x="185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950250" y="1768425"/>
              <a:ext cx="112450" cy="174075"/>
            </a:xfrm>
            <a:custGeom>
              <a:avLst/>
              <a:gdLst/>
              <a:ahLst/>
              <a:cxnLst/>
              <a:rect l="l" t="t" r="r" b="b"/>
              <a:pathLst>
                <a:path w="4498" h="6963" extrusionOk="0">
                  <a:moveTo>
                    <a:pt x="1302" y="5319"/>
                  </a:moveTo>
                  <a:cubicBezTo>
                    <a:pt x="2512" y="6963"/>
                    <a:pt x="4498" y="2375"/>
                    <a:pt x="4498" y="2375"/>
                  </a:cubicBezTo>
                  <a:lnTo>
                    <a:pt x="4498" y="2375"/>
                  </a:lnTo>
                  <a:lnTo>
                    <a:pt x="1987" y="1"/>
                  </a:lnTo>
                  <a:cubicBezTo>
                    <a:pt x="1987" y="1"/>
                    <a:pt x="1" y="3562"/>
                    <a:pt x="1302" y="531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912600" y="1748475"/>
              <a:ext cx="114150" cy="155225"/>
            </a:xfrm>
            <a:custGeom>
              <a:avLst/>
              <a:gdLst/>
              <a:ahLst/>
              <a:cxnLst/>
              <a:rect l="l" t="t" r="r" b="b"/>
              <a:pathLst>
                <a:path w="4566" h="6209" extrusionOk="0">
                  <a:moveTo>
                    <a:pt x="822" y="4017"/>
                  </a:moveTo>
                  <a:cubicBezTo>
                    <a:pt x="1849" y="6209"/>
                    <a:pt x="4566" y="1940"/>
                    <a:pt x="4566" y="1940"/>
                  </a:cubicBezTo>
                  <a:lnTo>
                    <a:pt x="4566" y="1940"/>
                  </a:lnTo>
                  <a:lnTo>
                    <a:pt x="3128" y="0"/>
                  </a:lnTo>
                  <a:cubicBezTo>
                    <a:pt x="3128" y="0"/>
                    <a:pt x="1" y="2214"/>
                    <a:pt x="822" y="4017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860675" y="1715950"/>
              <a:ext cx="138125" cy="122700"/>
            </a:xfrm>
            <a:custGeom>
              <a:avLst/>
              <a:gdLst/>
              <a:ahLst/>
              <a:cxnLst/>
              <a:rect l="l" t="t" r="r" b="b"/>
              <a:pathLst>
                <a:path w="5525" h="4908" extrusionOk="0">
                  <a:moveTo>
                    <a:pt x="1210" y="3127"/>
                  </a:moveTo>
                  <a:cubicBezTo>
                    <a:pt x="2602" y="4908"/>
                    <a:pt x="5524" y="2146"/>
                    <a:pt x="5524" y="2146"/>
                  </a:cubicBezTo>
                  <a:lnTo>
                    <a:pt x="5524" y="2146"/>
                  </a:lnTo>
                  <a:lnTo>
                    <a:pt x="4040" y="0"/>
                  </a:lnTo>
                  <a:cubicBezTo>
                    <a:pt x="4040" y="0"/>
                    <a:pt x="0" y="1552"/>
                    <a:pt x="1210" y="3127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824725" y="1670850"/>
              <a:ext cx="145525" cy="107325"/>
            </a:xfrm>
            <a:custGeom>
              <a:avLst/>
              <a:gdLst/>
              <a:ahLst/>
              <a:cxnLst/>
              <a:rect l="l" t="t" r="r" b="b"/>
              <a:pathLst>
                <a:path w="5821" h="4293" extrusionOk="0">
                  <a:moveTo>
                    <a:pt x="799" y="2032"/>
                  </a:moveTo>
                  <a:cubicBezTo>
                    <a:pt x="1849" y="4292"/>
                    <a:pt x="5821" y="2398"/>
                    <a:pt x="5821" y="2398"/>
                  </a:cubicBezTo>
                  <a:lnTo>
                    <a:pt x="5821" y="2398"/>
                  </a:lnTo>
                  <a:lnTo>
                    <a:pt x="4817" y="1"/>
                  </a:lnTo>
                  <a:cubicBezTo>
                    <a:pt x="4817" y="1"/>
                    <a:pt x="0" y="320"/>
                    <a:pt x="799" y="203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782500" y="1597825"/>
              <a:ext cx="162650" cy="128975"/>
            </a:xfrm>
            <a:custGeom>
              <a:avLst/>
              <a:gdLst/>
              <a:ahLst/>
              <a:cxnLst/>
              <a:rect l="l" t="t" r="r" b="b"/>
              <a:pathLst>
                <a:path w="6506" h="5159" extrusionOk="0">
                  <a:moveTo>
                    <a:pt x="1005" y="2831"/>
                  </a:moveTo>
                  <a:cubicBezTo>
                    <a:pt x="2214" y="5159"/>
                    <a:pt x="6506" y="2922"/>
                    <a:pt x="6506" y="2922"/>
                  </a:cubicBezTo>
                  <a:lnTo>
                    <a:pt x="6506" y="2922"/>
                  </a:lnTo>
                  <a:lnTo>
                    <a:pt x="5775" y="0"/>
                  </a:lnTo>
                  <a:cubicBezTo>
                    <a:pt x="5775" y="0"/>
                    <a:pt x="0" y="959"/>
                    <a:pt x="1005" y="283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21450" y="1559575"/>
              <a:ext cx="210575" cy="98175"/>
            </a:xfrm>
            <a:custGeom>
              <a:avLst/>
              <a:gdLst/>
              <a:ahLst/>
              <a:cxnLst/>
              <a:rect l="l" t="t" r="r" b="b"/>
              <a:pathLst>
                <a:path w="8423" h="3927" extrusionOk="0">
                  <a:moveTo>
                    <a:pt x="2671" y="594"/>
                  </a:moveTo>
                  <a:cubicBezTo>
                    <a:pt x="0" y="594"/>
                    <a:pt x="2420" y="3927"/>
                    <a:pt x="5432" y="3128"/>
                  </a:cubicBezTo>
                  <a:lnTo>
                    <a:pt x="5432" y="3128"/>
                  </a:lnTo>
                  <a:lnTo>
                    <a:pt x="8423" y="2352"/>
                  </a:lnTo>
                  <a:lnTo>
                    <a:pt x="8080" y="1"/>
                  </a:lnTo>
                  <a:cubicBezTo>
                    <a:pt x="8080" y="1"/>
                    <a:pt x="5364" y="594"/>
                    <a:pt x="2671" y="59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703175" y="1489975"/>
              <a:ext cx="220875" cy="90750"/>
            </a:xfrm>
            <a:custGeom>
              <a:avLst/>
              <a:gdLst/>
              <a:ahLst/>
              <a:cxnLst/>
              <a:rect l="l" t="t" r="r" b="b"/>
              <a:pathLst>
                <a:path w="8835" h="3630" extrusionOk="0">
                  <a:moveTo>
                    <a:pt x="3310" y="662"/>
                  </a:moveTo>
                  <a:cubicBezTo>
                    <a:pt x="1" y="0"/>
                    <a:pt x="434" y="2853"/>
                    <a:pt x="2352" y="3241"/>
                  </a:cubicBezTo>
                  <a:lnTo>
                    <a:pt x="2352" y="3241"/>
                  </a:lnTo>
                  <a:cubicBezTo>
                    <a:pt x="4292" y="3629"/>
                    <a:pt x="8834" y="3264"/>
                    <a:pt x="8834" y="3264"/>
                  </a:cubicBezTo>
                  <a:lnTo>
                    <a:pt x="8834" y="3264"/>
                  </a:lnTo>
                  <a:lnTo>
                    <a:pt x="8766" y="251"/>
                  </a:lnTo>
                  <a:cubicBezTo>
                    <a:pt x="8766" y="251"/>
                    <a:pt x="6597" y="1324"/>
                    <a:pt x="3310" y="66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653525" y="1412925"/>
              <a:ext cx="272225" cy="126725"/>
            </a:xfrm>
            <a:custGeom>
              <a:avLst/>
              <a:gdLst/>
              <a:ahLst/>
              <a:cxnLst/>
              <a:rect l="l" t="t" r="r" b="b"/>
              <a:pathLst>
                <a:path w="10889" h="5069" extrusionOk="0">
                  <a:moveTo>
                    <a:pt x="959" y="2055"/>
                  </a:moveTo>
                  <a:cubicBezTo>
                    <a:pt x="2032" y="3242"/>
                    <a:pt x="4817" y="5068"/>
                    <a:pt x="10752" y="4155"/>
                  </a:cubicBezTo>
                  <a:lnTo>
                    <a:pt x="10752" y="4155"/>
                  </a:lnTo>
                  <a:lnTo>
                    <a:pt x="10888" y="754"/>
                  </a:lnTo>
                  <a:cubicBezTo>
                    <a:pt x="10888" y="754"/>
                    <a:pt x="7054" y="1507"/>
                    <a:pt x="3447" y="366"/>
                  </a:cubicBezTo>
                  <a:lnTo>
                    <a:pt x="3447" y="366"/>
                  </a:lnTo>
                  <a:cubicBezTo>
                    <a:pt x="2649" y="92"/>
                    <a:pt x="2055" y="1"/>
                    <a:pt x="1599" y="1"/>
                  </a:cubicBezTo>
                  <a:lnTo>
                    <a:pt x="1599" y="1"/>
                  </a:lnTo>
                  <a:cubicBezTo>
                    <a:pt x="1" y="1"/>
                    <a:pt x="298" y="1302"/>
                    <a:pt x="959" y="205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589625" y="1292525"/>
              <a:ext cx="336125" cy="171800"/>
            </a:xfrm>
            <a:custGeom>
              <a:avLst/>
              <a:gdLst/>
              <a:ahLst/>
              <a:cxnLst/>
              <a:rect l="l" t="t" r="r" b="b"/>
              <a:pathLst>
                <a:path w="13445" h="6872" extrusionOk="0">
                  <a:moveTo>
                    <a:pt x="6369" y="5639"/>
                  </a:moveTo>
                  <a:cubicBezTo>
                    <a:pt x="11390" y="6871"/>
                    <a:pt x="13444" y="5570"/>
                    <a:pt x="13444" y="5570"/>
                  </a:cubicBezTo>
                  <a:lnTo>
                    <a:pt x="13444" y="5570"/>
                  </a:lnTo>
                  <a:lnTo>
                    <a:pt x="11961" y="2580"/>
                  </a:lnTo>
                  <a:cubicBezTo>
                    <a:pt x="11961" y="2580"/>
                    <a:pt x="6780" y="1964"/>
                    <a:pt x="3127" y="297"/>
                  </a:cubicBezTo>
                  <a:lnTo>
                    <a:pt x="3127" y="297"/>
                  </a:lnTo>
                  <a:cubicBezTo>
                    <a:pt x="2671" y="92"/>
                    <a:pt x="2306" y="1"/>
                    <a:pt x="2032" y="1"/>
                  </a:cubicBezTo>
                  <a:lnTo>
                    <a:pt x="2032" y="1"/>
                  </a:lnTo>
                  <a:cubicBezTo>
                    <a:pt x="0" y="1"/>
                    <a:pt x="1963" y="4566"/>
                    <a:pt x="6369" y="563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612450" y="1167000"/>
              <a:ext cx="276200" cy="192900"/>
            </a:xfrm>
            <a:custGeom>
              <a:avLst/>
              <a:gdLst/>
              <a:ahLst/>
              <a:cxnLst/>
              <a:rect l="l" t="t" r="r" b="b"/>
              <a:pathLst>
                <a:path w="11048" h="7716" extrusionOk="0">
                  <a:moveTo>
                    <a:pt x="69" y="1256"/>
                  </a:moveTo>
                  <a:cubicBezTo>
                    <a:pt x="206" y="2853"/>
                    <a:pt x="2511" y="7715"/>
                    <a:pt x="11048" y="7601"/>
                  </a:cubicBezTo>
                  <a:lnTo>
                    <a:pt x="11048" y="7601"/>
                  </a:lnTo>
                  <a:lnTo>
                    <a:pt x="10523" y="4200"/>
                  </a:lnTo>
                  <a:cubicBezTo>
                    <a:pt x="10523" y="4200"/>
                    <a:pt x="6802" y="3196"/>
                    <a:pt x="3744" y="1324"/>
                  </a:cubicBezTo>
                  <a:lnTo>
                    <a:pt x="3744" y="1324"/>
                  </a:lnTo>
                  <a:cubicBezTo>
                    <a:pt x="2237" y="411"/>
                    <a:pt x="1301" y="0"/>
                    <a:pt x="754" y="0"/>
                  </a:cubicBezTo>
                  <a:lnTo>
                    <a:pt x="754" y="0"/>
                  </a:lnTo>
                  <a:cubicBezTo>
                    <a:pt x="160" y="0"/>
                    <a:pt x="0" y="434"/>
                    <a:pt x="69" y="1256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97600" y="1006075"/>
              <a:ext cx="279650" cy="276200"/>
            </a:xfrm>
            <a:custGeom>
              <a:avLst/>
              <a:gdLst/>
              <a:ahLst/>
              <a:cxnLst/>
              <a:rect l="l" t="t" r="r" b="b"/>
              <a:pathLst>
                <a:path w="11186" h="11048" extrusionOk="0">
                  <a:moveTo>
                    <a:pt x="184" y="1393"/>
                  </a:moveTo>
                  <a:cubicBezTo>
                    <a:pt x="1" y="3082"/>
                    <a:pt x="2283" y="9519"/>
                    <a:pt x="11185" y="11048"/>
                  </a:cubicBezTo>
                  <a:lnTo>
                    <a:pt x="11185" y="11048"/>
                  </a:lnTo>
                  <a:lnTo>
                    <a:pt x="10911" y="8218"/>
                  </a:lnTo>
                  <a:cubicBezTo>
                    <a:pt x="10911" y="8218"/>
                    <a:pt x="6461" y="5410"/>
                    <a:pt x="3630" y="2078"/>
                  </a:cubicBezTo>
                  <a:lnTo>
                    <a:pt x="3630" y="2078"/>
                  </a:lnTo>
                  <a:cubicBezTo>
                    <a:pt x="2329" y="525"/>
                    <a:pt x="1530" y="0"/>
                    <a:pt x="1005" y="0"/>
                  </a:cubicBezTo>
                  <a:lnTo>
                    <a:pt x="1005" y="0"/>
                  </a:lnTo>
                  <a:cubicBezTo>
                    <a:pt x="412" y="0"/>
                    <a:pt x="252" y="708"/>
                    <a:pt x="184" y="139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59950" y="834875"/>
              <a:ext cx="311600" cy="376650"/>
            </a:xfrm>
            <a:custGeom>
              <a:avLst/>
              <a:gdLst/>
              <a:ahLst/>
              <a:cxnLst/>
              <a:rect l="l" t="t" r="r" b="b"/>
              <a:pathLst>
                <a:path w="12464" h="15066" extrusionOk="0">
                  <a:moveTo>
                    <a:pt x="4383" y="69"/>
                  </a:moveTo>
                  <a:cubicBezTo>
                    <a:pt x="3287" y="526"/>
                    <a:pt x="0" y="8538"/>
                    <a:pt x="12417" y="15066"/>
                  </a:cubicBezTo>
                  <a:lnTo>
                    <a:pt x="12417" y="15066"/>
                  </a:lnTo>
                  <a:lnTo>
                    <a:pt x="12463" y="11847"/>
                  </a:lnTo>
                  <a:cubicBezTo>
                    <a:pt x="12463" y="11847"/>
                    <a:pt x="9450" y="9291"/>
                    <a:pt x="7487" y="5388"/>
                  </a:cubicBezTo>
                  <a:lnTo>
                    <a:pt x="7487" y="5388"/>
                  </a:lnTo>
                  <a:cubicBezTo>
                    <a:pt x="5707" y="1850"/>
                    <a:pt x="5501" y="1"/>
                    <a:pt x="4657" y="1"/>
                  </a:cubicBezTo>
                  <a:lnTo>
                    <a:pt x="4657" y="1"/>
                  </a:lnTo>
                  <a:cubicBezTo>
                    <a:pt x="4566" y="1"/>
                    <a:pt x="4474" y="24"/>
                    <a:pt x="4383" y="69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815025" y="1105375"/>
              <a:ext cx="576925" cy="802325"/>
            </a:xfrm>
            <a:custGeom>
              <a:avLst/>
              <a:gdLst/>
              <a:ahLst/>
              <a:cxnLst/>
              <a:rect l="l" t="t" r="r" b="b"/>
              <a:pathLst>
                <a:path w="23077" h="32093" extrusionOk="0">
                  <a:moveTo>
                    <a:pt x="1028" y="0"/>
                  </a:moveTo>
                  <a:cubicBezTo>
                    <a:pt x="548" y="1347"/>
                    <a:pt x="0" y="4314"/>
                    <a:pt x="1507" y="9221"/>
                  </a:cubicBezTo>
                  <a:cubicBezTo>
                    <a:pt x="3630" y="16137"/>
                    <a:pt x="1119" y="23282"/>
                    <a:pt x="12143" y="32092"/>
                  </a:cubicBezTo>
                  <a:lnTo>
                    <a:pt x="23077" y="20999"/>
                  </a:lnTo>
                  <a:cubicBezTo>
                    <a:pt x="23077" y="20999"/>
                    <a:pt x="19676" y="15978"/>
                    <a:pt x="12463" y="8719"/>
                  </a:cubicBezTo>
                  <a:cubicBezTo>
                    <a:pt x="7693" y="3949"/>
                    <a:pt x="3652" y="2397"/>
                    <a:pt x="102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194500" y="2009250"/>
              <a:ext cx="122125" cy="90750"/>
            </a:xfrm>
            <a:custGeom>
              <a:avLst/>
              <a:gdLst/>
              <a:ahLst/>
              <a:cxnLst/>
              <a:rect l="l" t="t" r="r" b="b"/>
              <a:pathLst>
                <a:path w="4885" h="3630" extrusionOk="0">
                  <a:moveTo>
                    <a:pt x="92" y="2351"/>
                  </a:moveTo>
                  <a:cubicBezTo>
                    <a:pt x="206" y="3629"/>
                    <a:pt x="4885" y="1575"/>
                    <a:pt x="4885" y="1575"/>
                  </a:cubicBezTo>
                  <a:lnTo>
                    <a:pt x="4885" y="1575"/>
                  </a:lnTo>
                  <a:lnTo>
                    <a:pt x="3036" y="0"/>
                  </a:lnTo>
                  <a:cubicBezTo>
                    <a:pt x="3036" y="0"/>
                    <a:pt x="0" y="1073"/>
                    <a:pt x="92" y="2351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195625" y="2032075"/>
              <a:ext cx="156950" cy="107875"/>
            </a:xfrm>
            <a:custGeom>
              <a:avLst/>
              <a:gdLst/>
              <a:ahLst/>
              <a:cxnLst/>
              <a:rect l="l" t="t" r="r" b="b"/>
              <a:pathLst>
                <a:path w="6278" h="4315" extrusionOk="0">
                  <a:moveTo>
                    <a:pt x="1462" y="3082"/>
                  </a:moveTo>
                  <a:cubicBezTo>
                    <a:pt x="2923" y="4314"/>
                    <a:pt x="6278" y="1872"/>
                    <a:pt x="6278" y="1872"/>
                  </a:cubicBezTo>
                  <a:lnTo>
                    <a:pt x="6278" y="1872"/>
                  </a:lnTo>
                  <a:lnTo>
                    <a:pt x="4064" y="0"/>
                  </a:lnTo>
                  <a:cubicBezTo>
                    <a:pt x="4064" y="0"/>
                    <a:pt x="1" y="1849"/>
                    <a:pt x="1462" y="308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237300" y="2064025"/>
              <a:ext cx="173500" cy="115850"/>
            </a:xfrm>
            <a:custGeom>
              <a:avLst/>
              <a:gdLst/>
              <a:ahLst/>
              <a:cxnLst/>
              <a:rect l="l" t="t" r="r" b="b"/>
              <a:pathLst>
                <a:path w="6940" h="4634" extrusionOk="0">
                  <a:moveTo>
                    <a:pt x="1803" y="3630"/>
                  </a:moveTo>
                  <a:cubicBezTo>
                    <a:pt x="3766" y="4634"/>
                    <a:pt x="6939" y="2078"/>
                    <a:pt x="6939" y="2078"/>
                  </a:cubicBezTo>
                  <a:lnTo>
                    <a:pt x="6939" y="2078"/>
                  </a:lnTo>
                  <a:lnTo>
                    <a:pt x="4177" y="0"/>
                  </a:lnTo>
                  <a:cubicBezTo>
                    <a:pt x="4177" y="0"/>
                    <a:pt x="0" y="2717"/>
                    <a:pt x="1803" y="363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284075" y="2093700"/>
              <a:ext cx="148400" cy="114725"/>
            </a:xfrm>
            <a:custGeom>
              <a:avLst/>
              <a:gdLst/>
              <a:ahLst/>
              <a:cxnLst/>
              <a:rect l="l" t="t" r="r" b="b"/>
              <a:pathLst>
                <a:path w="5936" h="4589" extrusionOk="0">
                  <a:moveTo>
                    <a:pt x="2352" y="4040"/>
                  </a:moveTo>
                  <a:cubicBezTo>
                    <a:pt x="4246" y="4588"/>
                    <a:pt x="5935" y="1119"/>
                    <a:pt x="5935" y="1119"/>
                  </a:cubicBezTo>
                  <a:lnTo>
                    <a:pt x="5935" y="1119"/>
                  </a:lnTo>
                  <a:lnTo>
                    <a:pt x="3767" y="0"/>
                  </a:lnTo>
                  <a:cubicBezTo>
                    <a:pt x="3767" y="0"/>
                    <a:pt x="1" y="3401"/>
                    <a:pt x="2352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354275" y="2117100"/>
              <a:ext cx="114725" cy="134125"/>
            </a:xfrm>
            <a:custGeom>
              <a:avLst/>
              <a:gdLst/>
              <a:ahLst/>
              <a:cxnLst/>
              <a:rect l="l" t="t" r="r" b="b"/>
              <a:pathLst>
                <a:path w="4589" h="5365" extrusionOk="0">
                  <a:moveTo>
                    <a:pt x="1986" y="4406"/>
                  </a:moveTo>
                  <a:cubicBezTo>
                    <a:pt x="3721" y="5364"/>
                    <a:pt x="4588" y="1096"/>
                    <a:pt x="4588" y="1096"/>
                  </a:cubicBezTo>
                  <a:lnTo>
                    <a:pt x="4588" y="1096"/>
                  </a:lnTo>
                  <a:lnTo>
                    <a:pt x="2214" y="0"/>
                  </a:lnTo>
                  <a:cubicBezTo>
                    <a:pt x="2214" y="0"/>
                    <a:pt x="0" y="3333"/>
                    <a:pt x="1986" y="440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422750" y="2139350"/>
              <a:ext cx="105600" cy="134125"/>
            </a:xfrm>
            <a:custGeom>
              <a:avLst/>
              <a:gdLst/>
              <a:ahLst/>
              <a:cxnLst/>
              <a:rect l="l" t="t" r="r" b="b"/>
              <a:pathLst>
                <a:path w="4224" h="5365" extrusionOk="0">
                  <a:moveTo>
                    <a:pt x="2397" y="4885"/>
                  </a:moveTo>
                  <a:cubicBezTo>
                    <a:pt x="4223" y="5364"/>
                    <a:pt x="3744" y="571"/>
                    <a:pt x="3744" y="571"/>
                  </a:cubicBezTo>
                  <a:lnTo>
                    <a:pt x="3744" y="571"/>
                  </a:lnTo>
                  <a:lnTo>
                    <a:pt x="1210" y="0"/>
                  </a:lnTo>
                  <a:cubicBezTo>
                    <a:pt x="1210" y="0"/>
                    <a:pt x="0" y="4223"/>
                    <a:pt x="2397" y="4885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479250" y="2153625"/>
              <a:ext cx="112425" cy="152375"/>
            </a:xfrm>
            <a:custGeom>
              <a:avLst/>
              <a:gdLst/>
              <a:ahLst/>
              <a:cxnLst/>
              <a:rect l="l" t="t" r="r" b="b"/>
              <a:pathLst>
                <a:path w="4497" h="6095" extrusionOk="0">
                  <a:moveTo>
                    <a:pt x="2488" y="5432"/>
                  </a:moveTo>
                  <a:cubicBezTo>
                    <a:pt x="4497" y="6094"/>
                    <a:pt x="4497" y="251"/>
                    <a:pt x="4497" y="251"/>
                  </a:cubicBezTo>
                  <a:lnTo>
                    <a:pt x="4497" y="251"/>
                  </a:lnTo>
                  <a:lnTo>
                    <a:pt x="1484" y="0"/>
                  </a:lnTo>
                  <a:cubicBezTo>
                    <a:pt x="1484" y="0"/>
                    <a:pt x="0" y="4588"/>
                    <a:pt x="2488" y="543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556275" y="2156475"/>
              <a:ext cx="91900" cy="202025"/>
            </a:xfrm>
            <a:custGeom>
              <a:avLst/>
              <a:gdLst/>
              <a:ahLst/>
              <a:cxnLst/>
              <a:rect l="l" t="t" r="r" b="b"/>
              <a:pathLst>
                <a:path w="3676" h="8081" extrusionOk="0">
                  <a:moveTo>
                    <a:pt x="548" y="69"/>
                  </a:moveTo>
                  <a:lnTo>
                    <a:pt x="274" y="3150"/>
                  </a:lnTo>
                  <a:cubicBezTo>
                    <a:pt x="0" y="6231"/>
                    <a:pt x="3675" y="8080"/>
                    <a:pt x="3242" y="5433"/>
                  </a:cubicBezTo>
                  <a:lnTo>
                    <a:pt x="3242" y="5433"/>
                  </a:lnTo>
                  <a:cubicBezTo>
                    <a:pt x="2808" y="2785"/>
                    <a:pt x="2945" y="0"/>
                    <a:pt x="2945" y="0"/>
                  </a:cubicBezTo>
                  <a:lnTo>
                    <a:pt x="294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617900" y="2147325"/>
              <a:ext cx="117000" cy="216300"/>
            </a:xfrm>
            <a:custGeom>
              <a:avLst/>
              <a:gdLst/>
              <a:ahLst/>
              <a:cxnLst/>
              <a:rect l="l" t="t" r="r" b="b"/>
              <a:pathLst>
                <a:path w="4680" h="8652" extrusionOk="0">
                  <a:moveTo>
                    <a:pt x="1" y="435"/>
                  </a:moveTo>
                  <a:cubicBezTo>
                    <a:pt x="1" y="435"/>
                    <a:pt x="389" y="4977"/>
                    <a:pt x="1073" y="6803"/>
                  </a:cubicBezTo>
                  <a:lnTo>
                    <a:pt x="1073" y="6803"/>
                  </a:lnTo>
                  <a:cubicBezTo>
                    <a:pt x="1781" y="8652"/>
                    <a:pt x="4680" y="8606"/>
                    <a:pt x="3470" y="5456"/>
                  </a:cubicBezTo>
                  <a:lnTo>
                    <a:pt x="3470" y="5456"/>
                  </a:lnTo>
                  <a:cubicBezTo>
                    <a:pt x="2283" y="2306"/>
                    <a:pt x="2991" y="1"/>
                    <a:pt x="2991" y="1"/>
                  </a:cubicBezTo>
                  <a:lnTo>
                    <a:pt x="299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1672100" y="2133075"/>
              <a:ext cx="167225" cy="267075"/>
            </a:xfrm>
            <a:custGeom>
              <a:avLst/>
              <a:gdLst/>
              <a:ahLst/>
              <a:cxnLst/>
              <a:rect l="l" t="t" r="r" b="b"/>
              <a:pathLst>
                <a:path w="6689" h="10683" extrusionOk="0">
                  <a:moveTo>
                    <a:pt x="1" y="685"/>
                  </a:moveTo>
                  <a:cubicBezTo>
                    <a:pt x="69" y="6688"/>
                    <a:pt x="2352" y="9153"/>
                    <a:pt x="3699" y="9998"/>
                  </a:cubicBezTo>
                  <a:lnTo>
                    <a:pt x="3699" y="9998"/>
                  </a:lnTo>
                  <a:cubicBezTo>
                    <a:pt x="4794" y="10683"/>
                    <a:pt x="6689" y="10614"/>
                    <a:pt x="4954" y="7259"/>
                  </a:cubicBezTo>
                  <a:lnTo>
                    <a:pt x="4954" y="7259"/>
                  </a:lnTo>
                  <a:cubicBezTo>
                    <a:pt x="3219" y="3903"/>
                    <a:pt x="3311" y="0"/>
                    <a:pt x="3311" y="0"/>
                  </a:cubicBezTo>
                  <a:lnTo>
                    <a:pt x="331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1731450" y="2133075"/>
              <a:ext cx="252825" cy="315575"/>
            </a:xfrm>
            <a:custGeom>
              <a:avLst/>
              <a:gdLst/>
              <a:ahLst/>
              <a:cxnLst/>
              <a:rect l="l" t="t" r="r" b="b"/>
              <a:pathLst>
                <a:path w="10113" h="12623" extrusionOk="0">
                  <a:moveTo>
                    <a:pt x="2055" y="6985"/>
                  </a:moveTo>
                  <a:cubicBezTo>
                    <a:pt x="4087" y="11755"/>
                    <a:pt x="10112" y="12623"/>
                    <a:pt x="7853" y="9290"/>
                  </a:cubicBezTo>
                  <a:lnTo>
                    <a:pt x="7853" y="9290"/>
                  </a:lnTo>
                  <a:cubicBezTo>
                    <a:pt x="5616" y="5981"/>
                    <a:pt x="4155" y="982"/>
                    <a:pt x="4155" y="982"/>
                  </a:cubicBezTo>
                  <a:lnTo>
                    <a:pt x="4155" y="982"/>
                  </a:lnTo>
                  <a:lnTo>
                    <a:pt x="937" y="0"/>
                  </a:lnTo>
                  <a:cubicBezTo>
                    <a:pt x="937" y="0"/>
                    <a:pt x="1" y="2237"/>
                    <a:pt x="2055" y="698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1835325" y="2156475"/>
              <a:ext cx="243675" cy="248250"/>
            </a:xfrm>
            <a:custGeom>
              <a:avLst/>
              <a:gdLst/>
              <a:ahLst/>
              <a:cxnLst/>
              <a:rect l="l" t="t" r="r" b="b"/>
              <a:pathLst>
                <a:path w="9747" h="9930" extrusionOk="0">
                  <a:moveTo>
                    <a:pt x="0" y="46"/>
                  </a:moveTo>
                  <a:cubicBezTo>
                    <a:pt x="1301" y="8468"/>
                    <a:pt x="6482" y="9929"/>
                    <a:pt x="8080" y="9792"/>
                  </a:cubicBezTo>
                  <a:lnTo>
                    <a:pt x="8080" y="9792"/>
                  </a:lnTo>
                  <a:cubicBezTo>
                    <a:pt x="9678" y="9655"/>
                    <a:pt x="9746" y="8879"/>
                    <a:pt x="7395" y="6186"/>
                  </a:cubicBezTo>
                  <a:lnTo>
                    <a:pt x="7395" y="6186"/>
                  </a:lnTo>
                  <a:cubicBezTo>
                    <a:pt x="5044" y="3492"/>
                    <a:pt x="3424" y="0"/>
                    <a:pt x="3424" y="0"/>
                  </a:cubicBezTo>
                  <a:lnTo>
                    <a:pt x="342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1910625" y="2151325"/>
              <a:ext cx="346975" cy="247125"/>
            </a:xfrm>
            <a:custGeom>
              <a:avLst/>
              <a:gdLst/>
              <a:ahLst/>
              <a:cxnLst/>
              <a:rect l="l" t="t" r="r" b="b"/>
              <a:pathLst>
                <a:path w="13879" h="9885" extrusionOk="0">
                  <a:moveTo>
                    <a:pt x="1" y="206"/>
                  </a:moveTo>
                  <a:cubicBezTo>
                    <a:pt x="2991" y="8697"/>
                    <a:pt x="9702" y="9884"/>
                    <a:pt x="11345" y="9450"/>
                  </a:cubicBezTo>
                  <a:lnTo>
                    <a:pt x="11345" y="9450"/>
                  </a:lnTo>
                  <a:cubicBezTo>
                    <a:pt x="12578" y="9108"/>
                    <a:pt x="13879" y="8355"/>
                    <a:pt x="10113" y="6141"/>
                  </a:cubicBezTo>
                  <a:lnTo>
                    <a:pt x="10113" y="6141"/>
                  </a:lnTo>
                  <a:cubicBezTo>
                    <a:pt x="6346" y="3904"/>
                    <a:pt x="2831" y="1"/>
                    <a:pt x="2831" y="1"/>
                  </a:cubicBezTo>
                  <a:lnTo>
                    <a:pt x="283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981400" y="2136500"/>
              <a:ext cx="409725" cy="293900"/>
            </a:xfrm>
            <a:custGeom>
              <a:avLst/>
              <a:gdLst/>
              <a:ahLst/>
              <a:cxnLst/>
              <a:rect l="l" t="t" r="r" b="b"/>
              <a:pathLst>
                <a:path w="16389" h="11756" extrusionOk="0">
                  <a:moveTo>
                    <a:pt x="0" y="594"/>
                  </a:moveTo>
                  <a:cubicBezTo>
                    <a:pt x="8514" y="11755"/>
                    <a:pt x="15864" y="7167"/>
                    <a:pt x="16138" y="6026"/>
                  </a:cubicBezTo>
                  <a:lnTo>
                    <a:pt x="16138" y="6026"/>
                  </a:lnTo>
                  <a:cubicBezTo>
                    <a:pt x="16389" y="4885"/>
                    <a:pt x="14586" y="5113"/>
                    <a:pt x="10386" y="3835"/>
                  </a:cubicBezTo>
                  <a:lnTo>
                    <a:pt x="10386" y="3835"/>
                  </a:lnTo>
                  <a:cubicBezTo>
                    <a:pt x="6186" y="2534"/>
                    <a:pt x="3173" y="0"/>
                    <a:pt x="3173" y="0"/>
                  </a:cubicBezTo>
                  <a:lnTo>
                    <a:pt x="317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1253850" y="1706800"/>
              <a:ext cx="837700" cy="487775"/>
            </a:xfrm>
            <a:custGeom>
              <a:avLst/>
              <a:gdLst/>
              <a:ahLst/>
              <a:cxnLst/>
              <a:rect l="l" t="t" r="r" b="b"/>
              <a:pathLst>
                <a:path w="33508" h="19511" extrusionOk="0">
                  <a:moveTo>
                    <a:pt x="9130" y="1"/>
                  </a:moveTo>
                  <a:lnTo>
                    <a:pt x="0" y="12623"/>
                  </a:lnTo>
                  <a:cubicBezTo>
                    <a:pt x="6490" y="18423"/>
                    <a:pt x="11503" y="19248"/>
                    <a:pt x="16069" y="19248"/>
                  </a:cubicBezTo>
                  <a:cubicBezTo>
                    <a:pt x="17885" y="19248"/>
                    <a:pt x="19629" y="19118"/>
                    <a:pt x="21368" y="19118"/>
                  </a:cubicBezTo>
                  <a:cubicBezTo>
                    <a:pt x="22346" y="19118"/>
                    <a:pt x="23323" y="19159"/>
                    <a:pt x="24309" y="19288"/>
                  </a:cubicBezTo>
                  <a:cubicBezTo>
                    <a:pt x="25481" y="19445"/>
                    <a:pt x="26532" y="19511"/>
                    <a:pt x="27473" y="19511"/>
                  </a:cubicBezTo>
                  <a:cubicBezTo>
                    <a:pt x="30636" y="19511"/>
                    <a:pt x="32540" y="18766"/>
                    <a:pt x="33508" y="18238"/>
                  </a:cubicBezTo>
                  <a:cubicBezTo>
                    <a:pt x="30700" y="16047"/>
                    <a:pt x="28486" y="12304"/>
                    <a:pt x="22985" y="8401"/>
                  </a:cubicBezTo>
                  <a:cubicBezTo>
                    <a:pt x="14654" y="2489"/>
                    <a:pt x="9130" y="1"/>
                    <a:pt x="913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920025" y="1516225"/>
              <a:ext cx="739550" cy="689350"/>
            </a:xfrm>
            <a:custGeom>
              <a:avLst/>
              <a:gdLst/>
              <a:ahLst/>
              <a:cxnLst/>
              <a:rect l="l" t="t" r="r" b="b"/>
              <a:pathLst>
                <a:path w="29582" h="27574" extrusionOk="0">
                  <a:moveTo>
                    <a:pt x="21867" y="1210"/>
                  </a:moveTo>
                  <a:cubicBezTo>
                    <a:pt x="18009" y="3812"/>
                    <a:pt x="14677" y="3766"/>
                    <a:pt x="11139" y="7943"/>
                  </a:cubicBezTo>
                  <a:lnTo>
                    <a:pt x="11139" y="7943"/>
                  </a:lnTo>
                  <a:cubicBezTo>
                    <a:pt x="7601" y="12143"/>
                    <a:pt x="0" y="18443"/>
                    <a:pt x="5387" y="23008"/>
                  </a:cubicBezTo>
                  <a:lnTo>
                    <a:pt x="5387" y="23008"/>
                  </a:lnTo>
                  <a:cubicBezTo>
                    <a:pt x="10774" y="27573"/>
                    <a:pt x="16571" y="19835"/>
                    <a:pt x="20429" y="16024"/>
                  </a:cubicBezTo>
                  <a:lnTo>
                    <a:pt x="20429" y="16024"/>
                  </a:lnTo>
                  <a:cubicBezTo>
                    <a:pt x="24286" y="12189"/>
                    <a:pt x="25291" y="5045"/>
                    <a:pt x="26592" y="3470"/>
                  </a:cubicBezTo>
                  <a:lnTo>
                    <a:pt x="26592" y="3470"/>
                  </a:lnTo>
                  <a:cubicBezTo>
                    <a:pt x="27916" y="1918"/>
                    <a:pt x="29582" y="2055"/>
                    <a:pt x="29582" y="2055"/>
                  </a:cubicBezTo>
                  <a:lnTo>
                    <a:pt x="29582" y="2055"/>
                  </a:lnTo>
                  <a:cubicBezTo>
                    <a:pt x="29582" y="2055"/>
                    <a:pt x="28737" y="799"/>
                    <a:pt x="27505" y="1005"/>
                  </a:cubicBezTo>
                  <a:lnTo>
                    <a:pt x="27505" y="1005"/>
                  </a:lnTo>
                  <a:cubicBezTo>
                    <a:pt x="27505" y="1005"/>
                    <a:pt x="26752" y="0"/>
                    <a:pt x="25177" y="0"/>
                  </a:cubicBezTo>
                  <a:lnTo>
                    <a:pt x="25177" y="0"/>
                  </a:lnTo>
                  <a:cubicBezTo>
                    <a:pt x="24309" y="0"/>
                    <a:pt x="23214" y="297"/>
                    <a:pt x="21867" y="121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920025" y="1516150"/>
              <a:ext cx="739550" cy="610275"/>
            </a:xfrm>
            <a:custGeom>
              <a:avLst/>
              <a:gdLst/>
              <a:ahLst/>
              <a:cxnLst/>
              <a:rect l="l" t="t" r="r" b="b"/>
              <a:pathLst>
                <a:path w="29582" h="24411" extrusionOk="0">
                  <a:moveTo>
                    <a:pt x="25170" y="1"/>
                  </a:moveTo>
                  <a:cubicBezTo>
                    <a:pt x="24314" y="1"/>
                    <a:pt x="23216" y="297"/>
                    <a:pt x="21867" y="1213"/>
                  </a:cubicBezTo>
                  <a:cubicBezTo>
                    <a:pt x="18009" y="3815"/>
                    <a:pt x="14677" y="3769"/>
                    <a:pt x="11139" y="7946"/>
                  </a:cubicBezTo>
                  <a:cubicBezTo>
                    <a:pt x="7601" y="12146"/>
                    <a:pt x="0" y="18446"/>
                    <a:pt x="5387" y="23011"/>
                  </a:cubicBezTo>
                  <a:cubicBezTo>
                    <a:pt x="6553" y="23999"/>
                    <a:pt x="7738" y="24411"/>
                    <a:pt x="8918" y="24411"/>
                  </a:cubicBezTo>
                  <a:cubicBezTo>
                    <a:pt x="13192" y="24411"/>
                    <a:pt x="17406" y="19013"/>
                    <a:pt x="20429" y="16027"/>
                  </a:cubicBezTo>
                  <a:cubicBezTo>
                    <a:pt x="24286" y="12192"/>
                    <a:pt x="25291" y="5048"/>
                    <a:pt x="26592" y="3473"/>
                  </a:cubicBezTo>
                  <a:cubicBezTo>
                    <a:pt x="27717" y="2153"/>
                    <a:pt x="29090" y="2054"/>
                    <a:pt x="29476" y="2054"/>
                  </a:cubicBezTo>
                  <a:cubicBezTo>
                    <a:pt x="29544" y="2054"/>
                    <a:pt x="29582" y="2058"/>
                    <a:pt x="29582" y="2058"/>
                  </a:cubicBezTo>
                  <a:cubicBezTo>
                    <a:pt x="29582" y="2058"/>
                    <a:pt x="28860" y="985"/>
                    <a:pt x="27778" y="985"/>
                  </a:cubicBezTo>
                  <a:cubicBezTo>
                    <a:pt x="27689" y="985"/>
                    <a:pt x="27598" y="992"/>
                    <a:pt x="27505" y="1008"/>
                  </a:cubicBezTo>
                  <a:cubicBezTo>
                    <a:pt x="27505" y="1008"/>
                    <a:pt x="26747" y="1"/>
                    <a:pt x="2517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1552850" y="1535050"/>
              <a:ext cx="19425" cy="19425"/>
            </a:xfrm>
            <a:custGeom>
              <a:avLst/>
              <a:gdLst/>
              <a:ahLst/>
              <a:cxnLst/>
              <a:rect l="l" t="t" r="r" b="b"/>
              <a:pathLst>
                <a:path w="777" h="777" extrusionOk="0">
                  <a:moveTo>
                    <a:pt x="137" y="160"/>
                  </a:moveTo>
                  <a:cubicBezTo>
                    <a:pt x="1" y="320"/>
                    <a:pt x="23" y="525"/>
                    <a:pt x="183" y="662"/>
                  </a:cubicBezTo>
                  <a:cubicBezTo>
                    <a:pt x="320" y="777"/>
                    <a:pt x="525" y="754"/>
                    <a:pt x="662" y="617"/>
                  </a:cubicBezTo>
                  <a:cubicBezTo>
                    <a:pt x="777" y="457"/>
                    <a:pt x="754" y="252"/>
                    <a:pt x="617" y="137"/>
                  </a:cubicBezTo>
                  <a:cubicBezTo>
                    <a:pt x="480" y="0"/>
                    <a:pt x="252" y="23"/>
                    <a:pt x="137" y="1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13"/>
          <p:cNvSpPr/>
          <p:nvPr/>
        </p:nvSpPr>
        <p:spPr>
          <a:xfrm>
            <a:off x="-723200" y="2544367"/>
            <a:ext cx="2009053" cy="4400389"/>
          </a:xfrm>
          <a:custGeom>
            <a:avLst/>
            <a:gdLst/>
            <a:ahLst/>
            <a:cxnLst/>
            <a:rect l="l" t="t" r="r" b="b"/>
            <a:pathLst>
              <a:path w="73234" h="160403" extrusionOk="0">
                <a:moveTo>
                  <a:pt x="4086" y="47544"/>
                </a:moveTo>
                <a:lnTo>
                  <a:pt x="426" y="48497"/>
                </a:lnTo>
                <a:cubicBezTo>
                  <a:pt x="1629" y="48121"/>
                  <a:pt x="2883" y="47845"/>
                  <a:pt x="4086" y="47544"/>
                </a:cubicBezTo>
                <a:close/>
                <a:moveTo>
                  <a:pt x="23409" y="45013"/>
                </a:moveTo>
                <a:lnTo>
                  <a:pt x="23208" y="54813"/>
                </a:lnTo>
                <a:cubicBezTo>
                  <a:pt x="23033" y="54662"/>
                  <a:pt x="22833" y="54537"/>
                  <a:pt x="22657" y="54412"/>
                </a:cubicBezTo>
                <a:cubicBezTo>
                  <a:pt x="21730" y="53710"/>
                  <a:pt x="20777" y="52933"/>
                  <a:pt x="19775" y="52306"/>
                </a:cubicBezTo>
                <a:cubicBezTo>
                  <a:pt x="19299" y="52031"/>
                  <a:pt x="18797" y="51655"/>
                  <a:pt x="18421" y="51229"/>
                </a:cubicBezTo>
                <a:cubicBezTo>
                  <a:pt x="18046" y="50777"/>
                  <a:pt x="17870" y="50151"/>
                  <a:pt x="17394" y="49775"/>
                </a:cubicBezTo>
                <a:cubicBezTo>
                  <a:pt x="16893" y="49424"/>
                  <a:pt x="16191" y="49324"/>
                  <a:pt x="15514" y="49249"/>
                </a:cubicBezTo>
                <a:cubicBezTo>
                  <a:pt x="15589" y="49023"/>
                  <a:pt x="15639" y="48772"/>
                  <a:pt x="15715" y="48597"/>
                </a:cubicBezTo>
                <a:cubicBezTo>
                  <a:pt x="15815" y="48346"/>
                  <a:pt x="16015" y="48096"/>
                  <a:pt x="16091" y="47870"/>
                </a:cubicBezTo>
                <a:cubicBezTo>
                  <a:pt x="16191" y="47544"/>
                  <a:pt x="16040" y="47194"/>
                  <a:pt x="16141" y="46868"/>
                </a:cubicBezTo>
                <a:cubicBezTo>
                  <a:pt x="16141" y="46818"/>
                  <a:pt x="16141" y="46793"/>
                  <a:pt x="16166" y="46742"/>
                </a:cubicBezTo>
                <a:lnTo>
                  <a:pt x="23409" y="45013"/>
                </a:lnTo>
                <a:close/>
                <a:moveTo>
                  <a:pt x="14938" y="52808"/>
                </a:moveTo>
                <a:cubicBezTo>
                  <a:pt x="15639" y="52983"/>
                  <a:pt x="16391" y="53384"/>
                  <a:pt x="16993" y="53735"/>
                </a:cubicBezTo>
                <a:cubicBezTo>
                  <a:pt x="18096" y="54336"/>
                  <a:pt x="18572" y="55815"/>
                  <a:pt x="19299" y="56793"/>
                </a:cubicBezTo>
                <a:cubicBezTo>
                  <a:pt x="19875" y="57544"/>
                  <a:pt x="20452" y="58321"/>
                  <a:pt x="21128" y="58973"/>
                </a:cubicBezTo>
                <a:cubicBezTo>
                  <a:pt x="21504" y="59349"/>
                  <a:pt x="21880" y="59675"/>
                  <a:pt x="22231" y="60026"/>
                </a:cubicBezTo>
                <a:cubicBezTo>
                  <a:pt x="21930" y="60477"/>
                  <a:pt x="21629" y="60903"/>
                  <a:pt x="21304" y="61329"/>
                </a:cubicBezTo>
                <a:cubicBezTo>
                  <a:pt x="20777" y="62006"/>
                  <a:pt x="19975" y="62507"/>
                  <a:pt x="19223" y="62983"/>
                </a:cubicBezTo>
                <a:cubicBezTo>
                  <a:pt x="18497" y="63434"/>
                  <a:pt x="17569" y="63685"/>
                  <a:pt x="16767" y="64011"/>
                </a:cubicBezTo>
                <a:cubicBezTo>
                  <a:pt x="15890" y="64387"/>
                  <a:pt x="14963" y="64737"/>
                  <a:pt x="14035" y="64988"/>
                </a:cubicBezTo>
                <a:cubicBezTo>
                  <a:pt x="13960" y="64662"/>
                  <a:pt x="13935" y="64336"/>
                  <a:pt x="13835" y="64036"/>
                </a:cubicBezTo>
                <a:cubicBezTo>
                  <a:pt x="13735" y="63509"/>
                  <a:pt x="13484" y="63033"/>
                  <a:pt x="13434" y="62507"/>
                </a:cubicBezTo>
                <a:cubicBezTo>
                  <a:pt x="13359" y="61905"/>
                  <a:pt x="13284" y="61254"/>
                  <a:pt x="13083" y="60677"/>
                </a:cubicBezTo>
                <a:cubicBezTo>
                  <a:pt x="12757" y="59625"/>
                  <a:pt x="12732" y="58998"/>
                  <a:pt x="13058" y="57945"/>
                </a:cubicBezTo>
                <a:cubicBezTo>
                  <a:pt x="13309" y="57143"/>
                  <a:pt x="13534" y="56417"/>
                  <a:pt x="13860" y="55640"/>
                </a:cubicBezTo>
                <a:cubicBezTo>
                  <a:pt x="14211" y="54712"/>
                  <a:pt x="14637" y="53760"/>
                  <a:pt x="14938" y="52808"/>
                </a:cubicBezTo>
                <a:close/>
                <a:moveTo>
                  <a:pt x="31404" y="0"/>
                </a:moveTo>
                <a:lnTo>
                  <a:pt x="24361" y="2507"/>
                </a:lnTo>
                <a:lnTo>
                  <a:pt x="23710" y="32381"/>
                </a:lnTo>
                <a:lnTo>
                  <a:pt x="14487" y="35414"/>
                </a:lnTo>
                <a:cubicBezTo>
                  <a:pt x="14386" y="35188"/>
                  <a:pt x="14286" y="34938"/>
                  <a:pt x="14111" y="34712"/>
                </a:cubicBezTo>
                <a:cubicBezTo>
                  <a:pt x="13860" y="34386"/>
                  <a:pt x="13634" y="34186"/>
                  <a:pt x="13609" y="33735"/>
                </a:cubicBezTo>
                <a:cubicBezTo>
                  <a:pt x="12807" y="33735"/>
                  <a:pt x="12181" y="34462"/>
                  <a:pt x="11504" y="34787"/>
                </a:cubicBezTo>
                <a:cubicBezTo>
                  <a:pt x="10401" y="35339"/>
                  <a:pt x="9173" y="35514"/>
                  <a:pt x="8045" y="36066"/>
                </a:cubicBezTo>
                <a:cubicBezTo>
                  <a:pt x="7594" y="36291"/>
                  <a:pt x="7269" y="36717"/>
                  <a:pt x="6817" y="36918"/>
                </a:cubicBezTo>
                <a:cubicBezTo>
                  <a:pt x="6617" y="37018"/>
                  <a:pt x="6391" y="37118"/>
                  <a:pt x="6216" y="37294"/>
                </a:cubicBezTo>
                <a:cubicBezTo>
                  <a:pt x="6040" y="37469"/>
                  <a:pt x="5915" y="37720"/>
                  <a:pt x="5740" y="37920"/>
                </a:cubicBezTo>
                <a:cubicBezTo>
                  <a:pt x="5639" y="38021"/>
                  <a:pt x="5514" y="38121"/>
                  <a:pt x="5464" y="38271"/>
                </a:cubicBezTo>
                <a:cubicBezTo>
                  <a:pt x="5506" y="38292"/>
                  <a:pt x="5553" y="38300"/>
                  <a:pt x="5605" y="38300"/>
                </a:cubicBezTo>
                <a:cubicBezTo>
                  <a:pt x="5675" y="38300"/>
                  <a:pt x="5753" y="38286"/>
                  <a:pt x="5840" y="38271"/>
                </a:cubicBezTo>
                <a:lnTo>
                  <a:pt x="5840" y="38271"/>
                </a:lnTo>
                <a:lnTo>
                  <a:pt x="251" y="40101"/>
                </a:lnTo>
                <a:cubicBezTo>
                  <a:pt x="251" y="40677"/>
                  <a:pt x="226" y="41254"/>
                  <a:pt x="326" y="41830"/>
                </a:cubicBezTo>
                <a:cubicBezTo>
                  <a:pt x="401" y="42181"/>
                  <a:pt x="401" y="42507"/>
                  <a:pt x="451" y="42858"/>
                </a:cubicBezTo>
                <a:cubicBezTo>
                  <a:pt x="476" y="43209"/>
                  <a:pt x="677" y="43509"/>
                  <a:pt x="677" y="43860"/>
                </a:cubicBezTo>
                <a:cubicBezTo>
                  <a:pt x="727" y="44662"/>
                  <a:pt x="376" y="45264"/>
                  <a:pt x="251" y="46016"/>
                </a:cubicBezTo>
                <a:cubicBezTo>
                  <a:pt x="105" y="46792"/>
                  <a:pt x="218" y="47710"/>
                  <a:pt x="248" y="48473"/>
                </a:cubicBezTo>
                <a:lnTo>
                  <a:pt x="248" y="48473"/>
                </a:lnTo>
                <a:lnTo>
                  <a:pt x="0" y="48547"/>
                </a:lnTo>
                <a:lnTo>
                  <a:pt x="4211" y="49600"/>
                </a:lnTo>
                <a:lnTo>
                  <a:pt x="9449" y="48346"/>
                </a:lnTo>
                <a:cubicBezTo>
                  <a:pt x="9850" y="49324"/>
                  <a:pt x="10401" y="50151"/>
                  <a:pt x="11178" y="50803"/>
                </a:cubicBezTo>
                <a:cubicBezTo>
                  <a:pt x="11153" y="50878"/>
                  <a:pt x="11128" y="50978"/>
                  <a:pt x="11078" y="51053"/>
                </a:cubicBezTo>
                <a:cubicBezTo>
                  <a:pt x="10251" y="52983"/>
                  <a:pt x="9324" y="54988"/>
                  <a:pt x="8196" y="56767"/>
                </a:cubicBezTo>
                <a:cubicBezTo>
                  <a:pt x="7770" y="57444"/>
                  <a:pt x="7369" y="58171"/>
                  <a:pt x="7369" y="58998"/>
                </a:cubicBezTo>
                <a:cubicBezTo>
                  <a:pt x="7369" y="59600"/>
                  <a:pt x="7294" y="60001"/>
                  <a:pt x="7168" y="60552"/>
                </a:cubicBezTo>
                <a:cubicBezTo>
                  <a:pt x="7118" y="60853"/>
                  <a:pt x="7168" y="61179"/>
                  <a:pt x="7168" y="61479"/>
                </a:cubicBezTo>
                <a:cubicBezTo>
                  <a:pt x="7143" y="61830"/>
                  <a:pt x="7018" y="62131"/>
                  <a:pt x="6968" y="62457"/>
                </a:cubicBezTo>
                <a:cubicBezTo>
                  <a:pt x="6893" y="63008"/>
                  <a:pt x="6943" y="63635"/>
                  <a:pt x="6943" y="64211"/>
                </a:cubicBezTo>
                <a:cubicBezTo>
                  <a:pt x="6943" y="64838"/>
                  <a:pt x="6842" y="65539"/>
                  <a:pt x="7043" y="66091"/>
                </a:cubicBezTo>
                <a:cubicBezTo>
                  <a:pt x="7193" y="66492"/>
                  <a:pt x="7469" y="66843"/>
                  <a:pt x="7670" y="67219"/>
                </a:cubicBezTo>
                <a:cubicBezTo>
                  <a:pt x="7695" y="67269"/>
                  <a:pt x="7720" y="67319"/>
                  <a:pt x="7745" y="67344"/>
                </a:cubicBezTo>
                <a:cubicBezTo>
                  <a:pt x="8522" y="68948"/>
                  <a:pt x="9248" y="70527"/>
                  <a:pt x="9925" y="72156"/>
                </a:cubicBezTo>
                <a:cubicBezTo>
                  <a:pt x="10226" y="72908"/>
                  <a:pt x="10802" y="73434"/>
                  <a:pt x="11279" y="74036"/>
                </a:cubicBezTo>
                <a:cubicBezTo>
                  <a:pt x="11504" y="74311"/>
                  <a:pt x="11680" y="74587"/>
                  <a:pt x="11930" y="74813"/>
                </a:cubicBezTo>
                <a:cubicBezTo>
                  <a:pt x="11980" y="74863"/>
                  <a:pt x="12030" y="74913"/>
                  <a:pt x="12056" y="74938"/>
                </a:cubicBezTo>
                <a:cubicBezTo>
                  <a:pt x="12081" y="74938"/>
                  <a:pt x="12081" y="74963"/>
                  <a:pt x="12106" y="74963"/>
                </a:cubicBezTo>
                <a:lnTo>
                  <a:pt x="12131" y="74963"/>
                </a:lnTo>
                <a:cubicBezTo>
                  <a:pt x="12156" y="74988"/>
                  <a:pt x="12181" y="75013"/>
                  <a:pt x="12231" y="75038"/>
                </a:cubicBezTo>
                <a:cubicBezTo>
                  <a:pt x="12231" y="75038"/>
                  <a:pt x="12256" y="75038"/>
                  <a:pt x="12281" y="75063"/>
                </a:cubicBezTo>
                <a:lnTo>
                  <a:pt x="12331" y="75063"/>
                </a:lnTo>
                <a:cubicBezTo>
                  <a:pt x="12682" y="75189"/>
                  <a:pt x="13133" y="75139"/>
                  <a:pt x="13509" y="75189"/>
                </a:cubicBezTo>
                <a:cubicBezTo>
                  <a:pt x="13790" y="75232"/>
                  <a:pt x="14072" y="75294"/>
                  <a:pt x="14385" y="75294"/>
                </a:cubicBezTo>
                <a:cubicBezTo>
                  <a:pt x="14435" y="75294"/>
                  <a:pt x="14485" y="75292"/>
                  <a:pt x="14537" y="75289"/>
                </a:cubicBezTo>
                <a:cubicBezTo>
                  <a:pt x="15046" y="75243"/>
                  <a:pt x="15534" y="75111"/>
                  <a:pt x="16041" y="75111"/>
                </a:cubicBezTo>
                <a:cubicBezTo>
                  <a:pt x="16082" y="75111"/>
                  <a:pt x="16124" y="75112"/>
                  <a:pt x="16166" y="75113"/>
                </a:cubicBezTo>
                <a:cubicBezTo>
                  <a:pt x="16241" y="75113"/>
                  <a:pt x="16341" y="75088"/>
                  <a:pt x="16416" y="75088"/>
                </a:cubicBezTo>
                <a:lnTo>
                  <a:pt x="16742" y="75088"/>
                </a:lnTo>
                <a:cubicBezTo>
                  <a:pt x="18020" y="75088"/>
                  <a:pt x="19399" y="74788"/>
                  <a:pt x="20652" y="74637"/>
                </a:cubicBezTo>
                <a:cubicBezTo>
                  <a:pt x="21354" y="74562"/>
                  <a:pt x="22056" y="74437"/>
                  <a:pt x="22782" y="74261"/>
                </a:cubicBezTo>
                <a:lnTo>
                  <a:pt x="22782" y="74261"/>
                </a:lnTo>
                <a:lnTo>
                  <a:pt x="22632" y="80026"/>
                </a:lnTo>
                <a:lnTo>
                  <a:pt x="20928" y="157570"/>
                </a:lnTo>
                <a:lnTo>
                  <a:pt x="31229" y="159851"/>
                </a:lnTo>
                <a:lnTo>
                  <a:pt x="31229" y="160402"/>
                </a:lnTo>
                <a:lnTo>
                  <a:pt x="36993" y="157169"/>
                </a:lnTo>
                <a:lnTo>
                  <a:pt x="35965" y="59148"/>
                </a:lnTo>
                <a:cubicBezTo>
                  <a:pt x="36517" y="58246"/>
                  <a:pt x="37018" y="57294"/>
                  <a:pt x="37244" y="56241"/>
                </a:cubicBezTo>
                <a:cubicBezTo>
                  <a:pt x="37820" y="53509"/>
                  <a:pt x="38071" y="50602"/>
                  <a:pt x="38271" y="47820"/>
                </a:cubicBezTo>
                <a:cubicBezTo>
                  <a:pt x="38447" y="45615"/>
                  <a:pt x="38998" y="43359"/>
                  <a:pt x="39549" y="41178"/>
                </a:cubicBezTo>
                <a:lnTo>
                  <a:pt x="43284" y="40276"/>
                </a:lnTo>
                <a:lnTo>
                  <a:pt x="43284" y="40276"/>
                </a:lnTo>
                <a:cubicBezTo>
                  <a:pt x="43183" y="40652"/>
                  <a:pt x="43108" y="41053"/>
                  <a:pt x="43083" y="41454"/>
                </a:cubicBezTo>
                <a:cubicBezTo>
                  <a:pt x="43058" y="42056"/>
                  <a:pt x="43259" y="42331"/>
                  <a:pt x="43760" y="42657"/>
                </a:cubicBezTo>
                <a:cubicBezTo>
                  <a:pt x="44161" y="42933"/>
                  <a:pt x="44612" y="43183"/>
                  <a:pt x="44863" y="43635"/>
                </a:cubicBezTo>
                <a:cubicBezTo>
                  <a:pt x="45163" y="44161"/>
                  <a:pt x="45088" y="44838"/>
                  <a:pt x="45314" y="45389"/>
                </a:cubicBezTo>
                <a:cubicBezTo>
                  <a:pt x="45464" y="45740"/>
                  <a:pt x="45665" y="45965"/>
                  <a:pt x="45790" y="46291"/>
                </a:cubicBezTo>
                <a:cubicBezTo>
                  <a:pt x="45890" y="46542"/>
                  <a:pt x="45965" y="46868"/>
                  <a:pt x="46016" y="47143"/>
                </a:cubicBezTo>
                <a:cubicBezTo>
                  <a:pt x="46316" y="48647"/>
                  <a:pt x="46392" y="50276"/>
                  <a:pt x="47469" y="51479"/>
                </a:cubicBezTo>
                <a:cubicBezTo>
                  <a:pt x="48071" y="52156"/>
                  <a:pt x="48848" y="52632"/>
                  <a:pt x="49449" y="53309"/>
                </a:cubicBezTo>
                <a:cubicBezTo>
                  <a:pt x="49925" y="53835"/>
                  <a:pt x="50452" y="54361"/>
                  <a:pt x="51028" y="54788"/>
                </a:cubicBezTo>
                <a:cubicBezTo>
                  <a:pt x="51404" y="55063"/>
                  <a:pt x="51880" y="55214"/>
                  <a:pt x="52256" y="55489"/>
                </a:cubicBezTo>
                <a:cubicBezTo>
                  <a:pt x="52883" y="55915"/>
                  <a:pt x="53384" y="56366"/>
                  <a:pt x="54061" y="56717"/>
                </a:cubicBezTo>
                <a:cubicBezTo>
                  <a:pt x="55164" y="57294"/>
                  <a:pt x="56291" y="57770"/>
                  <a:pt x="57419" y="58221"/>
                </a:cubicBezTo>
                <a:cubicBezTo>
                  <a:pt x="58497" y="58622"/>
                  <a:pt x="59549" y="59073"/>
                  <a:pt x="60627" y="59449"/>
                </a:cubicBezTo>
                <a:cubicBezTo>
                  <a:pt x="62323" y="59995"/>
                  <a:pt x="64125" y="60056"/>
                  <a:pt x="65915" y="60056"/>
                </a:cubicBezTo>
                <a:cubicBezTo>
                  <a:pt x="66427" y="60056"/>
                  <a:pt x="66937" y="60051"/>
                  <a:pt x="67444" y="60051"/>
                </a:cubicBezTo>
                <a:cubicBezTo>
                  <a:pt x="67621" y="60051"/>
                  <a:pt x="67782" y="60060"/>
                  <a:pt x="67936" y="60060"/>
                </a:cubicBezTo>
                <a:cubicBezTo>
                  <a:pt x="68217" y="60060"/>
                  <a:pt x="68472" y="60029"/>
                  <a:pt x="68748" y="59850"/>
                </a:cubicBezTo>
                <a:cubicBezTo>
                  <a:pt x="69474" y="59399"/>
                  <a:pt x="70176" y="58773"/>
                  <a:pt x="70878" y="58246"/>
                </a:cubicBezTo>
                <a:cubicBezTo>
                  <a:pt x="71580" y="57720"/>
                  <a:pt x="72332" y="57620"/>
                  <a:pt x="72332" y="56692"/>
                </a:cubicBezTo>
                <a:cubicBezTo>
                  <a:pt x="72332" y="56091"/>
                  <a:pt x="72231" y="55740"/>
                  <a:pt x="71880" y="55214"/>
                </a:cubicBezTo>
                <a:cubicBezTo>
                  <a:pt x="71555" y="54712"/>
                  <a:pt x="71379" y="54161"/>
                  <a:pt x="71129" y="53610"/>
                </a:cubicBezTo>
                <a:cubicBezTo>
                  <a:pt x="70753" y="52858"/>
                  <a:pt x="70928" y="52356"/>
                  <a:pt x="71053" y="51580"/>
                </a:cubicBezTo>
                <a:cubicBezTo>
                  <a:pt x="71154" y="51153"/>
                  <a:pt x="71379" y="50803"/>
                  <a:pt x="71530" y="50402"/>
                </a:cubicBezTo>
                <a:cubicBezTo>
                  <a:pt x="71805" y="49725"/>
                  <a:pt x="72006" y="49023"/>
                  <a:pt x="72256" y="48346"/>
                </a:cubicBezTo>
                <a:cubicBezTo>
                  <a:pt x="72582" y="47494"/>
                  <a:pt x="73234" y="46793"/>
                  <a:pt x="73159" y="45840"/>
                </a:cubicBezTo>
                <a:cubicBezTo>
                  <a:pt x="73108" y="45013"/>
                  <a:pt x="72808" y="44086"/>
                  <a:pt x="72106" y="43584"/>
                </a:cubicBezTo>
                <a:cubicBezTo>
                  <a:pt x="71805" y="43359"/>
                  <a:pt x="71454" y="43234"/>
                  <a:pt x="71229" y="42933"/>
                </a:cubicBezTo>
                <a:cubicBezTo>
                  <a:pt x="71028" y="42657"/>
                  <a:pt x="71003" y="42381"/>
                  <a:pt x="70652" y="42281"/>
                </a:cubicBezTo>
                <a:cubicBezTo>
                  <a:pt x="70578" y="42253"/>
                  <a:pt x="70441" y="42232"/>
                  <a:pt x="70298" y="42232"/>
                </a:cubicBezTo>
                <a:cubicBezTo>
                  <a:pt x="70054" y="42232"/>
                  <a:pt x="69791" y="42293"/>
                  <a:pt x="69775" y="42482"/>
                </a:cubicBezTo>
                <a:cubicBezTo>
                  <a:pt x="69775" y="42507"/>
                  <a:pt x="69775" y="42507"/>
                  <a:pt x="69775" y="42532"/>
                </a:cubicBezTo>
                <a:cubicBezTo>
                  <a:pt x="69750" y="42607"/>
                  <a:pt x="69750" y="42732"/>
                  <a:pt x="69750" y="42808"/>
                </a:cubicBezTo>
                <a:cubicBezTo>
                  <a:pt x="69725" y="43008"/>
                  <a:pt x="69650" y="43158"/>
                  <a:pt x="69650" y="43384"/>
                </a:cubicBezTo>
                <a:cubicBezTo>
                  <a:pt x="69650" y="43559"/>
                  <a:pt x="69675" y="43760"/>
                  <a:pt x="69650" y="43935"/>
                </a:cubicBezTo>
                <a:cubicBezTo>
                  <a:pt x="69650" y="44111"/>
                  <a:pt x="69550" y="44236"/>
                  <a:pt x="69524" y="44412"/>
                </a:cubicBezTo>
                <a:cubicBezTo>
                  <a:pt x="69374" y="45038"/>
                  <a:pt x="68998" y="45740"/>
                  <a:pt x="68522" y="46216"/>
                </a:cubicBezTo>
                <a:cubicBezTo>
                  <a:pt x="68397" y="46341"/>
                  <a:pt x="68246" y="46467"/>
                  <a:pt x="68096" y="46592"/>
                </a:cubicBezTo>
                <a:cubicBezTo>
                  <a:pt x="67946" y="46717"/>
                  <a:pt x="67870" y="46868"/>
                  <a:pt x="67695" y="46993"/>
                </a:cubicBezTo>
                <a:cubicBezTo>
                  <a:pt x="67419" y="47194"/>
                  <a:pt x="67319" y="47494"/>
                  <a:pt x="67194" y="47820"/>
                </a:cubicBezTo>
                <a:cubicBezTo>
                  <a:pt x="67043" y="48196"/>
                  <a:pt x="66918" y="48622"/>
                  <a:pt x="66743" y="48998"/>
                </a:cubicBezTo>
                <a:cubicBezTo>
                  <a:pt x="66392" y="48973"/>
                  <a:pt x="66016" y="48973"/>
                  <a:pt x="65665" y="48973"/>
                </a:cubicBezTo>
                <a:cubicBezTo>
                  <a:pt x="64788" y="48973"/>
                  <a:pt x="64061" y="49048"/>
                  <a:pt x="63234" y="49224"/>
                </a:cubicBezTo>
                <a:cubicBezTo>
                  <a:pt x="63008" y="49274"/>
                  <a:pt x="62983" y="49374"/>
                  <a:pt x="62732" y="49399"/>
                </a:cubicBezTo>
                <a:cubicBezTo>
                  <a:pt x="62620" y="49412"/>
                  <a:pt x="62513" y="49412"/>
                  <a:pt x="62410" y="49412"/>
                </a:cubicBezTo>
                <a:cubicBezTo>
                  <a:pt x="62306" y="49412"/>
                  <a:pt x="62206" y="49412"/>
                  <a:pt x="62106" y="49424"/>
                </a:cubicBezTo>
                <a:cubicBezTo>
                  <a:pt x="61294" y="49567"/>
                  <a:pt x="60527" y="49802"/>
                  <a:pt x="59698" y="49802"/>
                </a:cubicBezTo>
                <a:cubicBezTo>
                  <a:pt x="59657" y="49802"/>
                  <a:pt x="59616" y="49801"/>
                  <a:pt x="59575" y="49800"/>
                </a:cubicBezTo>
                <a:cubicBezTo>
                  <a:pt x="59414" y="49800"/>
                  <a:pt x="59255" y="49800"/>
                  <a:pt x="59099" y="49800"/>
                </a:cubicBezTo>
                <a:cubicBezTo>
                  <a:pt x="57574" y="49800"/>
                  <a:pt x="56249" y="49759"/>
                  <a:pt x="54863" y="48873"/>
                </a:cubicBezTo>
                <a:cubicBezTo>
                  <a:pt x="54111" y="48371"/>
                  <a:pt x="53158" y="47895"/>
                  <a:pt x="52632" y="47093"/>
                </a:cubicBezTo>
                <a:cubicBezTo>
                  <a:pt x="51630" y="45564"/>
                  <a:pt x="50402" y="44061"/>
                  <a:pt x="49524" y="42407"/>
                </a:cubicBezTo>
                <a:cubicBezTo>
                  <a:pt x="49349" y="42081"/>
                  <a:pt x="49023" y="41579"/>
                  <a:pt x="48923" y="41254"/>
                </a:cubicBezTo>
                <a:cubicBezTo>
                  <a:pt x="48722" y="40652"/>
                  <a:pt x="48923" y="39650"/>
                  <a:pt x="48923" y="39023"/>
                </a:cubicBezTo>
                <a:cubicBezTo>
                  <a:pt x="48923" y="38998"/>
                  <a:pt x="48923" y="38973"/>
                  <a:pt x="48923" y="38923"/>
                </a:cubicBezTo>
                <a:lnTo>
                  <a:pt x="68572" y="34236"/>
                </a:lnTo>
                <a:lnTo>
                  <a:pt x="68572" y="21830"/>
                </a:lnTo>
                <a:lnTo>
                  <a:pt x="62281" y="19725"/>
                </a:lnTo>
                <a:lnTo>
                  <a:pt x="49875" y="23810"/>
                </a:lnTo>
                <a:cubicBezTo>
                  <a:pt x="49474" y="23810"/>
                  <a:pt x="49023" y="23735"/>
                  <a:pt x="48647" y="23634"/>
                </a:cubicBezTo>
                <a:cubicBezTo>
                  <a:pt x="48021" y="23484"/>
                  <a:pt x="47419" y="23384"/>
                  <a:pt x="46818" y="23284"/>
                </a:cubicBezTo>
                <a:cubicBezTo>
                  <a:pt x="46717" y="23259"/>
                  <a:pt x="46605" y="23252"/>
                  <a:pt x="46492" y="23252"/>
                </a:cubicBezTo>
                <a:cubicBezTo>
                  <a:pt x="46379" y="23252"/>
                  <a:pt x="46266" y="23259"/>
                  <a:pt x="46166" y="23259"/>
                </a:cubicBezTo>
                <a:cubicBezTo>
                  <a:pt x="45715" y="23259"/>
                  <a:pt x="45314" y="23484"/>
                  <a:pt x="44888" y="23559"/>
                </a:cubicBezTo>
                <a:cubicBezTo>
                  <a:pt x="44437" y="23634"/>
                  <a:pt x="43910" y="23660"/>
                  <a:pt x="43660" y="24061"/>
                </a:cubicBezTo>
                <a:cubicBezTo>
                  <a:pt x="43509" y="24286"/>
                  <a:pt x="43334" y="24512"/>
                  <a:pt x="43133" y="24662"/>
                </a:cubicBezTo>
                <a:cubicBezTo>
                  <a:pt x="42933" y="24812"/>
                  <a:pt x="42682" y="24863"/>
                  <a:pt x="42532" y="25063"/>
                </a:cubicBezTo>
                <a:cubicBezTo>
                  <a:pt x="42356" y="25264"/>
                  <a:pt x="42206" y="25364"/>
                  <a:pt x="41955" y="25464"/>
                </a:cubicBezTo>
                <a:cubicBezTo>
                  <a:pt x="41454" y="25665"/>
                  <a:pt x="40903" y="25790"/>
                  <a:pt x="40376" y="25790"/>
                </a:cubicBezTo>
                <a:cubicBezTo>
                  <a:pt x="40251" y="25790"/>
                  <a:pt x="40126" y="25784"/>
                  <a:pt x="40004" y="25784"/>
                </a:cubicBezTo>
                <a:cubicBezTo>
                  <a:pt x="39881" y="25784"/>
                  <a:pt x="39762" y="25790"/>
                  <a:pt x="39650" y="25815"/>
                </a:cubicBezTo>
                <a:cubicBezTo>
                  <a:pt x="39499" y="25840"/>
                  <a:pt x="39499" y="25965"/>
                  <a:pt x="39324" y="26015"/>
                </a:cubicBezTo>
                <a:cubicBezTo>
                  <a:pt x="38873" y="26116"/>
                  <a:pt x="38898" y="25940"/>
                  <a:pt x="38547" y="26266"/>
                </a:cubicBezTo>
                <a:cubicBezTo>
                  <a:pt x="38146" y="26617"/>
                  <a:pt x="37820" y="27093"/>
                  <a:pt x="37494" y="27494"/>
                </a:cubicBezTo>
                <a:cubicBezTo>
                  <a:pt x="37394" y="27645"/>
                  <a:pt x="37294" y="27795"/>
                  <a:pt x="37193" y="27970"/>
                </a:cubicBezTo>
                <a:lnTo>
                  <a:pt x="35640" y="28472"/>
                </a:lnTo>
                <a:lnTo>
                  <a:pt x="35364" y="2005"/>
                </a:lnTo>
                <a:lnTo>
                  <a:pt x="3140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8" name="Google Shape;558;p13"/>
          <p:cNvGrpSpPr/>
          <p:nvPr/>
        </p:nvGrpSpPr>
        <p:grpSpPr>
          <a:xfrm>
            <a:off x="735236" y="502907"/>
            <a:ext cx="431448" cy="432876"/>
            <a:chOff x="4677000" y="539500"/>
            <a:chExt cx="484773" cy="486523"/>
          </a:xfrm>
        </p:grpSpPr>
        <p:sp>
          <p:nvSpPr>
            <p:cNvPr id="559" name="Google Shape;559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3"/>
          <p:cNvGrpSpPr/>
          <p:nvPr/>
        </p:nvGrpSpPr>
        <p:grpSpPr>
          <a:xfrm>
            <a:off x="464337" y="1927533"/>
            <a:ext cx="270891" cy="271804"/>
            <a:chOff x="4677000" y="539500"/>
            <a:chExt cx="484773" cy="486523"/>
          </a:xfrm>
        </p:grpSpPr>
        <p:sp>
          <p:nvSpPr>
            <p:cNvPr id="565" name="Google Shape;565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3"/>
          <p:cNvGrpSpPr/>
          <p:nvPr/>
        </p:nvGrpSpPr>
        <p:grpSpPr>
          <a:xfrm>
            <a:off x="11404503" y="2911674"/>
            <a:ext cx="431448" cy="432876"/>
            <a:chOff x="4677000" y="539500"/>
            <a:chExt cx="484773" cy="486523"/>
          </a:xfrm>
        </p:grpSpPr>
        <p:sp>
          <p:nvSpPr>
            <p:cNvPr id="571" name="Google Shape;571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" name="Google Shape;576;p13"/>
          <p:cNvGrpSpPr/>
          <p:nvPr/>
        </p:nvGrpSpPr>
        <p:grpSpPr>
          <a:xfrm>
            <a:off x="11279304" y="4248999"/>
            <a:ext cx="270891" cy="271804"/>
            <a:chOff x="4677000" y="539500"/>
            <a:chExt cx="484773" cy="486523"/>
          </a:xfrm>
        </p:grpSpPr>
        <p:sp>
          <p:nvSpPr>
            <p:cNvPr id="577" name="Google Shape;577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13"/>
          <p:cNvGrpSpPr/>
          <p:nvPr/>
        </p:nvGrpSpPr>
        <p:grpSpPr>
          <a:xfrm>
            <a:off x="8487437" y="129883"/>
            <a:ext cx="270891" cy="271804"/>
            <a:chOff x="4677000" y="539500"/>
            <a:chExt cx="484773" cy="486523"/>
          </a:xfrm>
        </p:grpSpPr>
        <p:sp>
          <p:nvSpPr>
            <p:cNvPr id="583" name="Google Shape;583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" name="Google Shape;588;p13"/>
          <p:cNvGrpSpPr/>
          <p:nvPr/>
        </p:nvGrpSpPr>
        <p:grpSpPr>
          <a:xfrm>
            <a:off x="4500169" y="-123459"/>
            <a:ext cx="431448" cy="432876"/>
            <a:chOff x="4677000" y="539500"/>
            <a:chExt cx="484773" cy="486523"/>
          </a:xfrm>
        </p:grpSpPr>
        <p:sp>
          <p:nvSpPr>
            <p:cNvPr id="589" name="Google Shape;589;p13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3"/>
          <p:cNvSpPr txBox="1">
            <a:spLocks noGrp="1"/>
          </p:cNvSpPr>
          <p:nvPr>
            <p:ph type="title"/>
          </p:nvPr>
        </p:nvSpPr>
        <p:spPr>
          <a:xfrm>
            <a:off x="2834728" y="1927533"/>
            <a:ext cx="3014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subTitle" idx="1"/>
          </p:nvPr>
        </p:nvSpPr>
        <p:spPr>
          <a:xfrm>
            <a:off x="2845427" y="2631133"/>
            <a:ext cx="299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2"/>
          </p:nvPr>
        </p:nvSpPr>
        <p:spPr>
          <a:xfrm>
            <a:off x="7689421" y="1927533"/>
            <a:ext cx="29924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13"/>
          <p:cNvSpPr txBox="1">
            <a:spLocks noGrp="1"/>
          </p:cNvSpPr>
          <p:nvPr>
            <p:ph type="subTitle" idx="3"/>
          </p:nvPr>
        </p:nvSpPr>
        <p:spPr>
          <a:xfrm>
            <a:off x="7689329" y="2631129"/>
            <a:ext cx="299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title" idx="4"/>
          </p:nvPr>
        </p:nvSpPr>
        <p:spPr>
          <a:xfrm>
            <a:off x="2834728" y="4156968"/>
            <a:ext cx="3014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subTitle" idx="5"/>
          </p:nvPr>
        </p:nvSpPr>
        <p:spPr>
          <a:xfrm>
            <a:off x="2845427" y="4860567"/>
            <a:ext cx="299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6"/>
          </p:nvPr>
        </p:nvSpPr>
        <p:spPr>
          <a:xfrm>
            <a:off x="7699976" y="4156967"/>
            <a:ext cx="2971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7"/>
          </p:nvPr>
        </p:nvSpPr>
        <p:spPr>
          <a:xfrm>
            <a:off x="7689329" y="4860567"/>
            <a:ext cx="299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179" y="1927533"/>
            <a:ext cx="1324400" cy="13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4" name="Google Shape;604;p13"/>
          <p:cNvSpPr txBox="1">
            <a:spLocks noGrp="1"/>
          </p:cNvSpPr>
          <p:nvPr>
            <p:ph type="title" idx="13" hasCustomPrompt="1"/>
          </p:nvPr>
        </p:nvSpPr>
        <p:spPr>
          <a:xfrm>
            <a:off x="1510179" y="4156965"/>
            <a:ext cx="1324400" cy="13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4" hasCustomPrompt="1"/>
          </p:nvPr>
        </p:nvSpPr>
        <p:spPr>
          <a:xfrm>
            <a:off x="6365045" y="1927533"/>
            <a:ext cx="1324400" cy="13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5" hasCustomPrompt="1"/>
          </p:nvPr>
        </p:nvSpPr>
        <p:spPr>
          <a:xfrm>
            <a:off x="6365045" y="4156967"/>
            <a:ext cx="1324400" cy="13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76835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4"/>
          <p:cNvSpPr txBox="1">
            <a:spLocks noGrp="1"/>
          </p:cNvSpPr>
          <p:nvPr>
            <p:ph type="subTitle" idx="1"/>
          </p:nvPr>
        </p:nvSpPr>
        <p:spPr>
          <a:xfrm>
            <a:off x="6049167" y="2924072"/>
            <a:ext cx="4461600" cy="11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4"/>
          <p:cNvSpPr txBox="1">
            <a:spLocks noGrp="1"/>
          </p:cNvSpPr>
          <p:nvPr>
            <p:ph type="title"/>
          </p:nvPr>
        </p:nvSpPr>
        <p:spPr>
          <a:xfrm>
            <a:off x="6049167" y="2160467"/>
            <a:ext cx="446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0" name="Google Shape;610;p14"/>
          <p:cNvGrpSpPr/>
          <p:nvPr/>
        </p:nvGrpSpPr>
        <p:grpSpPr>
          <a:xfrm flipH="1">
            <a:off x="454556" y="583433"/>
            <a:ext cx="270891" cy="271804"/>
            <a:chOff x="4677000" y="539500"/>
            <a:chExt cx="484773" cy="486523"/>
          </a:xfrm>
        </p:grpSpPr>
        <p:sp>
          <p:nvSpPr>
            <p:cNvPr id="611" name="Google Shape;611;p14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" name="Google Shape;616;p14"/>
          <p:cNvSpPr/>
          <p:nvPr/>
        </p:nvSpPr>
        <p:spPr>
          <a:xfrm>
            <a:off x="9262834" y="436016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14"/>
          <p:cNvSpPr/>
          <p:nvPr/>
        </p:nvSpPr>
        <p:spPr>
          <a:xfrm>
            <a:off x="9690700" y="525838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14"/>
          <p:cNvSpPr/>
          <p:nvPr/>
        </p:nvSpPr>
        <p:spPr>
          <a:xfrm>
            <a:off x="-481833" y="40048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14"/>
          <p:cNvSpPr/>
          <p:nvPr/>
        </p:nvSpPr>
        <p:spPr>
          <a:xfrm>
            <a:off x="-481833" y="47101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14"/>
          <p:cNvSpPr/>
          <p:nvPr/>
        </p:nvSpPr>
        <p:spPr>
          <a:xfrm>
            <a:off x="11045668" y="3698599"/>
            <a:ext cx="1442465" cy="3159404"/>
          </a:xfrm>
          <a:custGeom>
            <a:avLst/>
            <a:gdLst/>
            <a:ahLst/>
            <a:cxnLst/>
            <a:rect l="l" t="t" r="r" b="b"/>
            <a:pathLst>
              <a:path w="73234" h="160403" extrusionOk="0">
                <a:moveTo>
                  <a:pt x="4086" y="47544"/>
                </a:moveTo>
                <a:lnTo>
                  <a:pt x="426" y="48497"/>
                </a:lnTo>
                <a:cubicBezTo>
                  <a:pt x="1629" y="48121"/>
                  <a:pt x="2883" y="47845"/>
                  <a:pt x="4086" y="47544"/>
                </a:cubicBezTo>
                <a:close/>
                <a:moveTo>
                  <a:pt x="23409" y="45013"/>
                </a:moveTo>
                <a:lnTo>
                  <a:pt x="23208" y="54813"/>
                </a:lnTo>
                <a:cubicBezTo>
                  <a:pt x="23033" y="54662"/>
                  <a:pt x="22833" y="54537"/>
                  <a:pt x="22657" y="54412"/>
                </a:cubicBezTo>
                <a:cubicBezTo>
                  <a:pt x="21730" y="53710"/>
                  <a:pt x="20777" y="52933"/>
                  <a:pt x="19775" y="52306"/>
                </a:cubicBezTo>
                <a:cubicBezTo>
                  <a:pt x="19299" y="52031"/>
                  <a:pt x="18797" y="51655"/>
                  <a:pt x="18421" y="51229"/>
                </a:cubicBezTo>
                <a:cubicBezTo>
                  <a:pt x="18046" y="50777"/>
                  <a:pt x="17870" y="50151"/>
                  <a:pt x="17394" y="49775"/>
                </a:cubicBezTo>
                <a:cubicBezTo>
                  <a:pt x="16893" y="49424"/>
                  <a:pt x="16191" y="49324"/>
                  <a:pt x="15514" y="49249"/>
                </a:cubicBezTo>
                <a:cubicBezTo>
                  <a:pt x="15589" y="49023"/>
                  <a:pt x="15639" y="48772"/>
                  <a:pt x="15715" y="48597"/>
                </a:cubicBezTo>
                <a:cubicBezTo>
                  <a:pt x="15815" y="48346"/>
                  <a:pt x="16015" y="48096"/>
                  <a:pt x="16091" y="47870"/>
                </a:cubicBezTo>
                <a:cubicBezTo>
                  <a:pt x="16191" y="47544"/>
                  <a:pt x="16040" y="47194"/>
                  <a:pt x="16141" y="46868"/>
                </a:cubicBezTo>
                <a:cubicBezTo>
                  <a:pt x="16141" y="46818"/>
                  <a:pt x="16141" y="46793"/>
                  <a:pt x="16166" y="46742"/>
                </a:cubicBezTo>
                <a:lnTo>
                  <a:pt x="23409" y="45013"/>
                </a:lnTo>
                <a:close/>
                <a:moveTo>
                  <a:pt x="14938" y="52808"/>
                </a:moveTo>
                <a:cubicBezTo>
                  <a:pt x="15639" y="52983"/>
                  <a:pt x="16391" y="53384"/>
                  <a:pt x="16993" y="53735"/>
                </a:cubicBezTo>
                <a:cubicBezTo>
                  <a:pt x="18096" y="54336"/>
                  <a:pt x="18572" y="55815"/>
                  <a:pt x="19299" y="56793"/>
                </a:cubicBezTo>
                <a:cubicBezTo>
                  <a:pt x="19875" y="57544"/>
                  <a:pt x="20452" y="58321"/>
                  <a:pt x="21128" y="58973"/>
                </a:cubicBezTo>
                <a:cubicBezTo>
                  <a:pt x="21504" y="59349"/>
                  <a:pt x="21880" y="59675"/>
                  <a:pt x="22231" y="60026"/>
                </a:cubicBezTo>
                <a:cubicBezTo>
                  <a:pt x="21930" y="60477"/>
                  <a:pt x="21629" y="60903"/>
                  <a:pt x="21304" y="61329"/>
                </a:cubicBezTo>
                <a:cubicBezTo>
                  <a:pt x="20777" y="62006"/>
                  <a:pt x="19975" y="62507"/>
                  <a:pt x="19223" y="62983"/>
                </a:cubicBezTo>
                <a:cubicBezTo>
                  <a:pt x="18497" y="63434"/>
                  <a:pt x="17569" y="63685"/>
                  <a:pt x="16767" y="64011"/>
                </a:cubicBezTo>
                <a:cubicBezTo>
                  <a:pt x="15890" y="64387"/>
                  <a:pt x="14963" y="64737"/>
                  <a:pt x="14035" y="64988"/>
                </a:cubicBezTo>
                <a:cubicBezTo>
                  <a:pt x="13960" y="64662"/>
                  <a:pt x="13935" y="64336"/>
                  <a:pt x="13835" y="64036"/>
                </a:cubicBezTo>
                <a:cubicBezTo>
                  <a:pt x="13735" y="63509"/>
                  <a:pt x="13484" y="63033"/>
                  <a:pt x="13434" y="62507"/>
                </a:cubicBezTo>
                <a:cubicBezTo>
                  <a:pt x="13359" y="61905"/>
                  <a:pt x="13284" y="61254"/>
                  <a:pt x="13083" y="60677"/>
                </a:cubicBezTo>
                <a:cubicBezTo>
                  <a:pt x="12757" y="59625"/>
                  <a:pt x="12732" y="58998"/>
                  <a:pt x="13058" y="57945"/>
                </a:cubicBezTo>
                <a:cubicBezTo>
                  <a:pt x="13309" y="57143"/>
                  <a:pt x="13534" y="56417"/>
                  <a:pt x="13860" y="55640"/>
                </a:cubicBezTo>
                <a:cubicBezTo>
                  <a:pt x="14211" y="54712"/>
                  <a:pt x="14637" y="53760"/>
                  <a:pt x="14938" y="52808"/>
                </a:cubicBezTo>
                <a:close/>
                <a:moveTo>
                  <a:pt x="31404" y="0"/>
                </a:moveTo>
                <a:lnTo>
                  <a:pt x="24361" y="2507"/>
                </a:lnTo>
                <a:lnTo>
                  <a:pt x="23710" y="32381"/>
                </a:lnTo>
                <a:lnTo>
                  <a:pt x="14487" y="35414"/>
                </a:lnTo>
                <a:cubicBezTo>
                  <a:pt x="14386" y="35188"/>
                  <a:pt x="14286" y="34938"/>
                  <a:pt x="14111" y="34712"/>
                </a:cubicBezTo>
                <a:cubicBezTo>
                  <a:pt x="13860" y="34386"/>
                  <a:pt x="13634" y="34186"/>
                  <a:pt x="13609" y="33735"/>
                </a:cubicBezTo>
                <a:cubicBezTo>
                  <a:pt x="12807" y="33735"/>
                  <a:pt x="12181" y="34462"/>
                  <a:pt x="11504" y="34787"/>
                </a:cubicBezTo>
                <a:cubicBezTo>
                  <a:pt x="10401" y="35339"/>
                  <a:pt x="9173" y="35514"/>
                  <a:pt x="8045" y="36066"/>
                </a:cubicBezTo>
                <a:cubicBezTo>
                  <a:pt x="7594" y="36291"/>
                  <a:pt x="7269" y="36717"/>
                  <a:pt x="6817" y="36918"/>
                </a:cubicBezTo>
                <a:cubicBezTo>
                  <a:pt x="6617" y="37018"/>
                  <a:pt x="6391" y="37118"/>
                  <a:pt x="6216" y="37294"/>
                </a:cubicBezTo>
                <a:cubicBezTo>
                  <a:pt x="6040" y="37469"/>
                  <a:pt x="5915" y="37720"/>
                  <a:pt x="5740" y="37920"/>
                </a:cubicBezTo>
                <a:cubicBezTo>
                  <a:pt x="5639" y="38021"/>
                  <a:pt x="5514" y="38121"/>
                  <a:pt x="5464" y="38271"/>
                </a:cubicBezTo>
                <a:cubicBezTo>
                  <a:pt x="5506" y="38292"/>
                  <a:pt x="5553" y="38300"/>
                  <a:pt x="5605" y="38300"/>
                </a:cubicBezTo>
                <a:cubicBezTo>
                  <a:pt x="5675" y="38300"/>
                  <a:pt x="5753" y="38286"/>
                  <a:pt x="5840" y="38271"/>
                </a:cubicBezTo>
                <a:lnTo>
                  <a:pt x="5840" y="38271"/>
                </a:lnTo>
                <a:lnTo>
                  <a:pt x="251" y="40101"/>
                </a:lnTo>
                <a:cubicBezTo>
                  <a:pt x="251" y="40677"/>
                  <a:pt x="226" y="41254"/>
                  <a:pt x="326" y="41830"/>
                </a:cubicBezTo>
                <a:cubicBezTo>
                  <a:pt x="401" y="42181"/>
                  <a:pt x="401" y="42507"/>
                  <a:pt x="451" y="42858"/>
                </a:cubicBezTo>
                <a:cubicBezTo>
                  <a:pt x="476" y="43209"/>
                  <a:pt x="677" y="43509"/>
                  <a:pt x="677" y="43860"/>
                </a:cubicBezTo>
                <a:cubicBezTo>
                  <a:pt x="727" y="44662"/>
                  <a:pt x="376" y="45264"/>
                  <a:pt x="251" y="46016"/>
                </a:cubicBezTo>
                <a:cubicBezTo>
                  <a:pt x="105" y="46792"/>
                  <a:pt x="218" y="47710"/>
                  <a:pt x="248" y="48473"/>
                </a:cubicBezTo>
                <a:lnTo>
                  <a:pt x="248" y="48473"/>
                </a:lnTo>
                <a:lnTo>
                  <a:pt x="0" y="48547"/>
                </a:lnTo>
                <a:lnTo>
                  <a:pt x="4211" y="49600"/>
                </a:lnTo>
                <a:lnTo>
                  <a:pt x="9449" y="48346"/>
                </a:lnTo>
                <a:cubicBezTo>
                  <a:pt x="9850" y="49324"/>
                  <a:pt x="10401" y="50151"/>
                  <a:pt x="11178" y="50803"/>
                </a:cubicBezTo>
                <a:cubicBezTo>
                  <a:pt x="11153" y="50878"/>
                  <a:pt x="11128" y="50978"/>
                  <a:pt x="11078" y="51053"/>
                </a:cubicBezTo>
                <a:cubicBezTo>
                  <a:pt x="10251" y="52983"/>
                  <a:pt x="9324" y="54988"/>
                  <a:pt x="8196" y="56767"/>
                </a:cubicBezTo>
                <a:cubicBezTo>
                  <a:pt x="7770" y="57444"/>
                  <a:pt x="7369" y="58171"/>
                  <a:pt x="7369" y="58998"/>
                </a:cubicBezTo>
                <a:cubicBezTo>
                  <a:pt x="7369" y="59600"/>
                  <a:pt x="7294" y="60001"/>
                  <a:pt x="7168" y="60552"/>
                </a:cubicBezTo>
                <a:cubicBezTo>
                  <a:pt x="7118" y="60853"/>
                  <a:pt x="7168" y="61179"/>
                  <a:pt x="7168" y="61479"/>
                </a:cubicBezTo>
                <a:cubicBezTo>
                  <a:pt x="7143" y="61830"/>
                  <a:pt x="7018" y="62131"/>
                  <a:pt x="6968" y="62457"/>
                </a:cubicBezTo>
                <a:cubicBezTo>
                  <a:pt x="6893" y="63008"/>
                  <a:pt x="6943" y="63635"/>
                  <a:pt x="6943" y="64211"/>
                </a:cubicBezTo>
                <a:cubicBezTo>
                  <a:pt x="6943" y="64838"/>
                  <a:pt x="6842" y="65539"/>
                  <a:pt x="7043" y="66091"/>
                </a:cubicBezTo>
                <a:cubicBezTo>
                  <a:pt x="7193" y="66492"/>
                  <a:pt x="7469" y="66843"/>
                  <a:pt x="7670" y="67219"/>
                </a:cubicBezTo>
                <a:cubicBezTo>
                  <a:pt x="7695" y="67269"/>
                  <a:pt x="7720" y="67319"/>
                  <a:pt x="7745" y="67344"/>
                </a:cubicBezTo>
                <a:cubicBezTo>
                  <a:pt x="8522" y="68948"/>
                  <a:pt x="9248" y="70527"/>
                  <a:pt x="9925" y="72156"/>
                </a:cubicBezTo>
                <a:cubicBezTo>
                  <a:pt x="10226" y="72908"/>
                  <a:pt x="10802" y="73434"/>
                  <a:pt x="11279" y="74036"/>
                </a:cubicBezTo>
                <a:cubicBezTo>
                  <a:pt x="11504" y="74311"/>
                  <a:pt x="11680" y="74587"/>
                  <a:pt x="11930" y="74813"/>
                </a:cubicBezTo>
                <a:cubicBezTo>
                  <a:pt x="11980" y="74863"/>
                  <a:pt x="12030" y="74913"/>
                  <a:pt x="12056" y="74938"/>
                </a:cubicBezTo>
                <a:cubicBezTo>
                  <a:pt x="12081" y="74938"/>
                  <a:pt x="12081" y="74963"/>
                  <a:pt x="12106" y="74963"/>
                </a:cubicBezTo>
                <a:lnTo>
                  <a:pt x="12131" y="74963"/>
                </a:lnTo>
                <a:cubicBezTo>
                  <a:pt x="12156" y="74988"/>
                  <a:pt x="12181" y="75013"/>
                  <a:pt x="12231" y="75038"/>
                </a:cubicBezTo>
                <a:cubicBezTo>
                  <a:pt x="12231" y="75038"/>
                  <a:pt x="12256" y="75038"/>
                  <a:pt x="12281" y="75063"/>
                </a:cubicBezTo>
                <a:lnTo>
                  <a:pt x="12331" y="75063"/>
                </a:lnTo>
                <a:cubicBezTo>
                  <a:pt x="12682" y="75189"/>
                  <a:pt x="13133" y="75139"/>
                  <a:pt x="13509" y="75189"/>
                </a:cubicBezTo>
                <a:cubicBezTo>
                  <a:pt x="13790" y="75232"/>
                  <a:pt x="14072" y="75294"/>
                  <a:pt x="14385" y="75294"/>
                </a:cubicBezTo>
                <a:cubicBezTo>
                  <a:pt x="14435" y="75294"/>
                  <a:pt x="14485" y="75292"/>
                  <a:pt x="14537" y="75289"/>
                </a:cubicBezTo>
                <a:cubicBezTo>
                  <a:pt x="15046" y="75243"/>
                  <a:pt x="15534" y="75111"/>
                  <a:pt x="16041" y="75111"/>
                </a:cubicBezTo>
                <a:cubicBezTo>
                  <a:pt x="16082" y="75111"/>
                  <a:pt x="16124" y="75112"/>
                  <a:pt x="16166" y="75113"/>
                </a:cubicBezTo>
                <a:cubicBezTo>
                  <a:pt x="16241" y="75113"/>
                  <a:pt x="16341" y="75088"/>
                  <a:pt x="16416" y="75088"/>
                </a:cubicBezTo>
                <a:lnTo>
                  <a:pt x="16742" y="75088"/>
                </a:lnTo>
                <a:cubicBezTo>
                  <a:pt x="18020" y="75088"/>
                  <a:pt x="19399" y="74788"/>
                  <a:pt x="20652" y="74637"/>
                </a:cubicBezTo>
                <a:cubicBezTo>
                  <a:pt x="21354" y="74562"/>
                  <a:pt x="22056" y="74437"/>
                  <a:pt x="22782" y="74261"/>
                </a:cubicBezTo>
                <a:lnTo>
                  <a:pt x="22782" y="74261"/>
                </a:lnTo>
                <a:lnTo>
                  <a:pt x="22632" y="80026"/>
                </a:lnTo>
                <a:lnTo>
                  <a:pt x="20928" y="157570"/>
                </a:lnTo>
                <a:lnTo>
                  <a:pt x="31229" y="159851"/>
                </a:lnTo>
                <a:lnTo>
                  <a:pt x="31229" y="160402"/>
                </a:lnTo>
                <a:lnTo>
                  <a:pt x="36993" y="157169"/>
                </a:lnTo>
                <a:lnTo>
                  <a:pt x="35965" y="59148"/>
                </a:lnTo>
                <a:cubicBezTo>
                  <a:pt x="36517" y="58246"/>
                  <a:pt x="37018" y="57294"/>
                  <a:pt x="37244" y="56241"/>
                </a:cubicBezTo>
                <a:cubicBezTo>
                  <a:pt x="37820" y="53509"/>
                  <a:pt x="38071" y="50602"/>
                  <a:pt x="38271" y="47820"/>
                </a:cubicBezTo>
                <a:cubicBezTo>
                  <a:pt x="38447" y="45615"/>
                  <a:pt x="38998" y="43359"/>
                  <a:pt x="39549" y="41178"/>
                </a:cubicBezTo>
                <a:lnTo>
                  <a:pt x="43284" y="40276"/>
                </a:lnTo>
                <a:lnTo>
                  <a:pt x="43284" y="40276"/>
                </a:lnTo>
                <a:cubicBezTo>
                  <a:pt x="43183" y="40652"/>
                  <a:pt x="43108" y="41053"/>
                  <a:pt x="43083" y="41454"/>
                </a:cubicBezTo>
                <a:cubicBezTo>
                  <a:pt x="43058" y="42056"/>
                  <a:pt x="43259" y="42331"/>
                  <a:pt x="43760" y="42657"/>
                </a:cubicBezTo>
                <a:cubicBezTo>
                  <a:pt x="44161" y="42933"/>
                  <a:pt x="44612" y="43183"/>
                  <a:pt x="44863" y="43635"/>
                </a:cubicBezTo>
                <a:cubicBezTo>
                  <a:pt x="45163" y="44161"/>
                  <a:pt x="45088" y="44838"/>
                  <a:pt x="45314" y="45389"/>
                </a:cubicBezTo>
                <a:cubicBezTo>
                  <a:pt x="45464" y="45740"/>
                  <a:pt x="45665" y="45965"/>
                  <a:pt x="45790" y="46291"/>
                </a:cubicBezTo>
                <a:cubicBezTo>
                  <a:pt x="45890" y="46542"/>
                  <a:pt x="45965" y="46868"/>
                  <a:pt x="46016" y="47143"/>
                </a:cubicBezTo>
                <a:cubicBezTo>
                  <a:pt x="46316" y="48647"/>
                  <a:pt x="46392" y="50276"/>
                  <a:pt x="47469" y="51479"/>
                </a:cubicBezTo>
                <a:cubicBezTo>
                  <a:pt x="48071" y="52156"/>
                  <a:pt x="48848" y="52632"/>
                  <a:pt x="49449" y="53309"/>
                </a:cubicBezTo>
                <a:cubicBezTo>
                  <a:pt x="49925" y="53835"/>
                  <a:pt x="50452" y="54361"/>
                  <a:pt x="51028" y="54788"/>
                </a:cubicBezTo>
                <a:cubicBezTo>
                  <a:pt x="51404" y="55063"/>
                  <a:pt x="51880" y="55214"/>
                  <a:pt x="52256" y="55489"/>
                </a:cubicBezTo>
                <a:cubicBezTo>
                  <a:pt x="52883" y="55915"/>
                  <a:pt x="53384" y="56366"/>
                  <a:pt x="54061" y="56717"/>
                </a:cubicBezTo>
                <a:cubicBezTo>
                  <a:pt x="55164" y="57294"/>
                  <a:pt x="56291" y="57770"/>
                  <a:pt x="57419" y="58221"/>
                </a:cubicBezTo>
                <a:cubicBezTo>
                  <a:pt x="58497" y="58622"/>
                  <a:pt x="59549" y="59073"/>
                  <a:pt x="60627" y="59449"/>
                </a:cubicBezTo>
                <a:cubicBezTo>
                  <a:pt x="62323" y="59995"/>
                  <a:pt x="64125" y="60056"/>
                  <a:pt x="65915" y="60056"/>
                </a:cubicBezTo>
                <a:cubicBezTo>
                  <a:pt x="66427" y="60056"/>
                  <a:pt x="66937" y="60051"/>
                  <a:pt x="67444" y="60051"/>
                </a:cubicBezTo>
                <a:cubicBezTo>
                  <a:pt x="67621" y="60051"/>
                  <a:pt x="67782" y="60060"/>
                  <a:pt x="67936" y="60060"/>
                </a:cubicBezTo>
                <a:cubicBezTo>
                  <a:pt x="68217" y="60060"/>
                  <a:pt x="68472" y="60029"/>
                  <a:pt x="68748" y="59850"/>
                </a:cubicBezTo>
                <a:cubicBezTo>
                  <a:pt x="69474" y="59399"/>
                  <a:pt x="70176" y="58773"/>
                  <a:pt x="70878" y="58246"/>
                </a:cubicBezTo>
                <a:cubicBezTo>
                  <a:pt x="71580" y="57720"/>
                  <a:pt x="72332" y="57620"/>
                  <a:pt x="72332" y="56692"/>
                </a:cubicBezTo>
                <a:cubicBezTo>
                  <a:pt x="72332" y="56091"/>
                  <a:pt x="72231" y="55740"/>
                  <a:pt x="71880" y="55214"/>
                </a:cubicBezTo>
                <a:cubicBezTo>
                  <a:pt x="71555" y="54712"/>
                  <a:pt x="71379" y="54161"/>
                  <a:pt x="71129" y="53610"/>
                </a:cubicBezTo>
                <a:cubicBezTo>
                  <a:pt x="70753" y="52858"/>
                  <a:pt x="70928" y="52356"/>
                  <a:pt x="71053" y="51580"/>
                </a:cubicBezTo>
                <a:cubicBezTo>
                  <a:pt x="71154" y="51153"/>
                  <a:pt x="71379" y="50803"/>
                  <a:pt x="71530" y="50402"/>
                </a:cubicBezTo>
                <a:cubicBezTo>
                  <a:pt x="71805" y="49725"/>
                  <a:pt x="72006" y="49023"/>
                  <a:pt x="72256" y="48346"/>
                </a:cubicBezTo>
                <a:cubicBezTo>
                  <a:pt x="72582" y="47494"/>
                  <a:pt x="73234" y="46793"/>
                  <a:pt x="73159" y="45840"/>
                </a:cubicBezTo>
                <a:cubicBezTo>
                  <a:pt x="73108" y="45013"/>
                  <a:pt x="72808" y="44086"/>
                  <a:pt x="72106" y="43584"/>
                </a:cubicBezTo>
                <a:cubicBezTo>
                  <a:pt x="71805" y="43359"/>
                  <a:pt x="71454" y="43234"/>
                  <a:pt x="71229" y="42933"/>
                </a:cubicBezTo>
                <a:cubicBezTo>
                  <a:pt x="71028" y="42657"/>
                  <a:pt x="71003" y="42381"/>
                  <a:pt x="70652" y="42281"/>
                </a:cubicBezTo>
                <a:cubicBezTo>
                  <a:pt x="70578" y="42253"/>
                  <a:pt x="70441" y="42232"/>
                  <a:pt x="70298" y="42232"/>
                </a:cubicBezTo>
                <a:cubicBezTo>
                  <a:pt x="70054" y="42232"/>
                  <a:pt x="69791" y="42293"/>
                  <a:pt x="69775" y="42482"/>
                </a:cubicBezTo>
                <a:cubicBezTo>
                  <a:pt x="69775" y="42507"/>
                  <a:pt x="69775" y="42507"/>
                  <a:pt x="69775" y="42532"/>
                </a:cubicBezTo>
                <a:cubicBezTo>
                  <a:pt x="69750" y="42607"/>
                  <a:pt x="69750" y="42732"/>
                  <a:pt x="69750" y="42808"/>
                </a:cubicBezTo>
                <a:cubicBezTo>
                  <a:pt x="69725" y="43008"/>
                  <a:pt x="69650" y="43158"/>
                  <a:pt x="69650" y="43384"/>
                </a:cubicBezTo>
                <a:cubicBezTo>
                  <a:pt x="69650" y="43559"/>
                  <a:pt x="69675" y="43760"/>
                  <a:pt x="69650" y="43935"/>
                </a:cubicBezTo>
                <a:cubicBezTo>
                  <a:pt x="69650" y="44111"/>
                  <a:pt x="69550" y="44236"/>
                  <a:pt x="69524" y="44412"/>
                </a:cubicBezTo>
                <a:cubicBezTo>
                  <a:pt x="69374" y="45038"/>
                  <a:pt x="68998" y="45740"/>
                  <a:pt x="68522" y="46216"/>
                </a:cubicBezTo>
                <a:cubicBezTo>
                  <a:pt x="68397" y="46341"/>
                  <a:pt x="68246" y="46467"/>
                  <a:pt x="68096" y="46592"/>
                </a:cubicBezTo>
                <a:cubicBezTo>
                  <a:pt x="67946" y="46717"/>
                  <a:pt x="67870" y="46868"/>
                  <a:pt x="67695" y="46993"/>
                </a:cubicBezTo>
                <a:cubicBezTo>
                  <a:pt x="67419" y="47194"/>
                  <a:pt x="67319" y="47494"/>
                  <a:pt x="67194" y="47820"/>
                </a:cubicBezTo>
                <a:cubicBezTo>
                  <a:pt x="67043" y="48196"/>
                  <a:pt x="66918" y="48622"/>
                  <a:pt x="66743" y="48998"/>
                </a:cubicBezTo>
                <a:cubicBezTo>
                  <a:pt x="66392" y="48973"/>
                  <a:pt x="66016" y="48973"/>
                  <a:pt x="65665" y="48973"/>
                </a:cubicBezTo>
                <a:cubicBezTo>
                  <a:pt x="64788" y="48973"/>
                  <a:pt x="64061" y="49048"/>
                  <a:pt x="63234" y="49224"/>
                </a:cubicBezTo>
                <a:cubicBezTo>
                  <a:pt x="63008" y="49274"/>
                  <a:pt x="62983" y="49374"/>
                  <a:pt x="62732" y="49399"/>
                </a:cubicBezTo>
                <a:cubicBezTo>
                  <a:pt x="62620" y="49412"/>
                  <a:pt x="62513" y="49412"/>
                  <a:pt x="62410" y="49412"/>
                </a:cubicBezTo>
                <a:cubicBezTo>
                  <a:pt x="62306" y="49412"/>
                  <a:pt x="62206" y="49412"/>
                  <a:pt x="62106" y="49424"/>
                </a:cubicBezTo>
                <a:cubicBezTo>
                  <a:pt x="61294" y="49567"/>
                  <a:pt x="60527" y="49802"/>
                  <a:pt x="59698" y="49802"/>
                </a:cubicBezTo>
                <a:cubicBezTo>
                  <a:pt x="59657" y="49802"/>
                  <a:pt x="59616" y="49801"/>
                  <a:pt x="59575" y="49800"/>
                </a:cubicBezTo>
                <a:cubicBezTo>
                  <a:pt x="59414" y="49800"/>
                  <a:pt x="59255" y="49800"/>
                  <a:pt x="59099" y="49800"/>
                </a:cubicBezTo>
                <a:cubicBezTo>
                  <a:pt x="57574" y="49800"/>
                  <a:pt x="56249" y="49759"/>
                  <a:pt x="54863" y="48873"/>
                </a:cubicBezTo>
                <a:cubicBezTo>
                  <a:pt x="54111" y="48371"/>
                  <a:pt x="53158" y="47895"/>
                  <a:pt x="52632" y="47093"/>
                </a:cubicBezTo>
                <a:cubicBezTo>
                  <a:pt x="51630" y="45564"/>
                  <a:pt x="50402" y="44061"/>
                  <a:pt x="49524" y="42407"/>
                </a:cubicBezTo>
                <a:cubicBezTo>
                  <a:pt x="49349" y="42081"/>
                  <a:pt x="49023" y="41579"/>
                  <a:pt x="48923" y="41254"/>
                </a:cubicBezTo>
                <a:cubicBezTo>
                  <a:pt x="48722" y="40652"/>
                  <a:pt x="48923" y="39650"/>
                  <a:pt x="48923" y="39023"/>
                </a:cubicBezTo>
                <a:cubicBezTo>
                  <a:pt x="48923" y="38998"/>
                  <a:pt x="48923" y="38973"/>
                  <a:pt x="48923" y="38923"/>
                </a:cubicBezTo>
                <a:lnTo>
                  <a:pt x="68572" y="34236"/>
                </a:lnTo>
                <a:lnTo>
                  <a:pt x="68572" y="21830"/>
                </a:lnTo>
                <a:lnTo>
                  <a:pt x="62281" y="19725"/>
                </a:lnTo>
                <a:lnTo>
                  <a:pt x="49875" y="23810"/>
                </a:lnTo>
                <a:cubicBezTo>
                  <a:pt x="49474" y="23810"/>
                  <a:pt x="49023" y="23735"/>
                  <a:pt x="48647" y="23634"/>
                </a:cubicBezTo>
                <a:cubicBezTo>
                  <a:pt x="48021" y="23484"/>
                  <a:pt x="47419" y="23384"/>
                  <a:pt x="46818" y="23284"/>
                </a:cubicBezTo>
                <a:cubicBezTo>
                  <a:pt x="46717" y="23259"/>
                  <a:pt x="46605" y="23252"/>
                  <a:pt x="46492" y="23252"/>
                </a:cubicBezTo>
                <a:cubicBezTo>
                  <a:pt x="46379" y="23252"/>
                  <a:pt x="46266" y="23259"/>
                  <a:pt x="46166" y="23259"/>
                </a:cubicBezTo>
                <a:cubicBezTo>
                  <a:pt x="45715" y="23259"/>
                  <a:pt x="45314" y="23484"/>
                  <a:pt x="44888" y="23559"/>
                </a:cubicBezTo>
                <a:cubicBezTo>
                  <a:pt x="44437" y="23634"/>
                  <a:pt x="43910" y="23660"/>
                  <a:pt x="43660" y="24061"/>
                </a:cubicBezTo>
                <a:cubicBezTo>
                  <a:pt x="43509" y="24286"/>
                  <a:pt x="43334" y="24512"/>
                  <a:pt x="43133" y="24662"/>
                </a:cubicBezTo>
                <a:cubicBezTo>
                  <a:pt x="42933" y="24812"/>
                  <a:pt x="42682" y="24863"/>
                  <a:pt x="42532" y="25063"/>
                </a:cubicBezTo>
                <a:cubicBezTo>
                  <a:pt x="42356" y="25264"/>
                  <a:pt x="42206" y="25364"/>
                  <a:pt x="41955" y="25464"/>
                </a:cubicBezTo>
                <a:cubicBezTo>
                  <a:pt x="41454" y="25665"/>
                  <a:pt x="40903" y="25790"/>
                  <a:pt x="40376" y="25790"/>
                </a:cubicBezTo>
                <a:cubicBezTo>
                  <a:pt x="40251" y="25790"/>
                  <a:pt x="40126" y="25784"/>
                  <a:pt x="40004" y="25784"/>
                </a:cubicBezTo>
                <a:cubicBezTo>
                  <a:pt x="39881" y="25784"/>
                  <a:pt x="39762" y="25790"/>
                  <a:pt x="39650" y="25815"/>
                </a:cubicBezTo>
                <a:cubicBezTo>
                  <a:pt x="39499" y="25840"/>
                  <a:pt x="39499" y="25965"/>
                  <a:pt x="39324" y="26015"/>
                </a:cubicBezTo>
                <a:cubicBezTo>
                  <a:pt x="38873" y="26116"/>
                  <a:pt x="38898" y="25940"/>
                  <a:pt x="38547" y="26266"/>
                </a:cubicBezTo>
                <a:cubicBezTo>
                  <a:pt x="38146" y="26617"/>
                  <a:pt x="37820" y="27093"/>
                  <a:pt x="37494" y="27494"/>
                </a:cubicBezTo>
                <a:cubicBezTo>
                  <a:pt x="37394" y="27645"/>
                  <a:pt x="37294" y="27795"/>
                  <a:pt x="37193" y="27970"/>
                </a:cubicBezTo>
                <a:lnTo>
                  <a:pt x="35640" y="28472"/>
                </a:lnTo>
                <a:lnTo>
                  <a:pt x="35364" y="2005"/>
                </a:lnTo>
                <a:lnTo>
                  <a:pt x="3140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1" name="Google Shape;621;p14"/>
          <p:cNvGrpSpPr/>
          <p:nvPr/>
        </p:nvGrpSpPr>
        <p:grpSpPr>
          <a:xfrm>
            <a:off x="-8" y="5734600"/>
            <a:ext cx="12191864" cy="1862365"/>
            <a:chOff x="-6" y="4300950"/>
            <a:chExt cx="9143898" cy="1396774"/>
          </a:xfrm>
        </p:grpSpPr>
        <p:grpSp>
          <p:nvGrpSpPr>
            <p:cNvPr id="622" name="Google Shape;622;p14"/>
            <p:cNvGrpSpPr/>
            <p:nvPr/>
          </p:nvGrpSpPr>
          <p:grpSpPr>
            <a:xfrm>
              <a:off x="0" y="4604000"/>
              <a:ext cx="9143893" cy="1093724"/>
              <a:chOff x="0" y="4305950"/>
              <a:chExt cx="9143893" cy="1093724"/>
            </a:xfrm>
          </p:grpSpPr>
          <p:sp>
            <p:nvSpPr>
              <p:cNvPr id="623" name="Google Shape;623;p14"/>
              <p:cNvSpPr/>
              <p:nvPr/>
            </p:nvSpPr>
            <p:spPr>
              <a:xfrm>
                <a:off x="0" y="4305950"/>
                <a:ext cx="9143893" cy="1093724"/>
              </a:xfrm>
              <a:custGeom>
                <a:avLst/>
                <a:gdLst/>
                <a:ahLst/>
                <a:cxnLst/>
                <a:rect l="l" t="t" r="r" b="b"/>
                <a:pathLst>
                  <a:path w="285702" h="51866" extrusionOk="0">
                    <a:moveTo>
                      <a:pt x="96189" y="1543"/>
                    </a:moveTo>
                    <a:cubicBezTo>
                      <a:pt x="83675" y="2841"/>
                      <a:pt x="71431" y="4922"/>
                      <a:pt x="58869" y="5951"/>
                    </a:cubicBezTo>
                    <a:lnTo>
                      <a:pt x="58869" y="5951"/>
                    </a:lnTo>
                    <a:cubicBezTo>
                      <a:pt x="39205" y="7567"/>
                      <a:pt x="18880" y="6489"/>
                      <a:pt x="24" y="2816"/>
                    </a:cubicBezTo>
                    <a:lnTo>
                      <a:pt x="24" y="2816"/>
                    </a:lnTo>
                    <a:lnTo>
                      <a:pt x="0" y="51865"/>
                    </a:lnTo>
                    <a:lnTo>
                      <a:pt x="285701" y="51865"/>
                    </a:lnTo>
                    <a:lnTo>
                      <a:pt x="285701" y="22455"/>
                    </a:lnTo>
                    <a:cubicBezTo>
                      <a:pt x="264225" y="20398"/>
                      <a:pt x="242651" y="18317"/>
                      <a:pt x="222032" y="14228"/>
                    </a:cubicBezTo>
                    <a:lnTo>
                      <a:pt x="222032" y="14228"/>
                    </a:lnTo>
                    <a:cubicBezTo>
                      <a:pt x="207560" y="11362"/>
                      <a:pt x="193675" y="7518"/>
                      <a:pt x="179129" y="4800"/>
                    </a:cubicBezTo>
                    <a:lnTo>
                      <a:pt x="179129" y="4800"/>
                    </a:lnTo>
                    <a:cubicBezTo>
                      <a:pt x="162061" y="1616"/>
                      <a:pt x="144161" y="0"/>
                      <a:pt x="126260" y="0"/>
                    </a:cubicBezTo>
                    <a:lnTo>
                      <a:pt x="126260" y="0"/>
                    </a:lnTo>
                    <a:cubicBezTo>
                      <a:pt x="116171" y="0"/>
                      <a:pt x="106106" y="514"/>
                      <a:pt x="96189" y="1543"/>
                    </a:cubicBezTo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4"/>
              <p:cNvSpPr/>
              <p:nvPr/>
            </p:nvSpPr>
            <p:spPr>
              <a:xfrm>
                <a:off x="4275" y="4549900"/>
                <a:ext cx="4234600" cy="849750"/>
              </a:xfrm>
              <a:custGeom>
                <a:avLst/>
                <a:gdLst/>
                <a:ahLst/>
                <a:cxnLst/>
                <a:rect l="l" t="t" r="r" b="b"/>
                <a:pathLst>
                  <a:path w="169384" h="33990" extrusionOk="0">
                    <a:moveTo>
                      <a:pt x="16481" y="49"/>
                    </a:moveTo>
                    <a:cubicBezTo>
                      <a:pt x="10236" y="319"/>
                      <a:pt x="4702" y="1323"/>
                      <a:pt x="0" y="2547"/>
                    </a:cubicBezTo>
                    <a:lnTo>
                      <a:pt x="0" y="2547"/>
                    </a:lnTo>
                    <a:lnTo>
                      <a:pt x="0" y="33989"/>
                    </a:lnTo>
                    <a:lnTo>
                      <a:pt x="165025" y="33989"/>
                    </a:lnTo>
                    <a:lnTo>
                      <a:pt x="169384" y="15281"/>
                    </a:lnTo>
                    <a:cubicBezTo>
                      <a:pt x="130301" y="27696"/>
                      <a:pt x="105250" y="24292"/>
                      <a:pt x="89381" y="18562"/>
                    </a:cubicBezTo>
                    <a:lnTo>
                      <a:pt x="89381" y="18562"/>
                    </a:lnTo>
                    <a:cubicBezTo>
                      <a:pt x="85316" y="17093"/>
                      <a:pt x="71579" y="11754"/>
                      <a:pt x="51841" y="6049"/>
                    </a:cubicBezTo>
                    <a:lnTo>
                      <a:pt x="51841" y="6049"/>
                    </a:lnTo>
                    <a:cubicBezTo>
                      <a:pt x="36610" y="1641"/>
                      <a:pt x="28113" y="0"/>
                      <a:pt x="19542" y="0"/>
                    </a:cubicBezTo>
                    <a:lnTo>
                      <a:pt x="19542" y="0"/>
                    </a:lnTo>
                    <a:cubicBezTo>
                      <a:pt x="18513" y="0"/>
                      <a:pt x="17509" y="0"/>
                      <a:pt x="16481" y="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25" name="Google Shape;625;p14"/>
            <p:cNvSpPr/>
            <p:nvPr/>
          </p:nvSpPr>
          <p:spPr>
            <a:xfrm flipH="1">
              <a:off x="-6" y="4300950"/>
              <a:ext cx="6059506" cy="131929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4"/>
          <p:cNvGrpSpPr/>
          <p:nvPr/>
        </p:nvGrpSpPr>
        <p:grpSpPr>
          <a:xfrm flipH="1">
            <a:off x="11548589" y="2017917"/>
            <a:ext cx="270891" cy="271804"/>
            <a:chOff x="4677000" y="539500"/>
            <a:chExt cx="484773" cy="486523"/>
          </a:xfrm>
        </p:grpSpPr>
        <p:sp>
          <p:nvSpPr>
            <p:cNvPr id="627" name="Google Shape;627;p14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2" name="Google Shape;632;p14"/>
          <p:cNvGrpSpPr/>
          <p:nvPr/>
        </p:nvGrpSpPr>
        <p:grpSpPr>
          <a:xfrm>
            <a:off x="-11795" y="2720919"/>
            <a:ext cx="430348" cy="431768"/>
            <a:chOff x="8158553" y="788389"/>
            <a:chExt cx="322761" cy="323826"/>
          </a:xfrm>
        </p:grpSpPr>
        <p:sp>
          <p:nvSpPr>
            <p:cNvPr id="633" name="Google Shape;633;p14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4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4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4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4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4569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5"/>
          <p:cNvSpPr/>
          <p:nvPr/>
        </p:nvSpPr>
        <p:spPr>
          <a:xfrm>
            <a:off x="9583667" y="4677352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15"/>
          <p:cNvSpPr/>
          <p:nvPr/>
        </p:nvSpPr>
        <p:spPr>
          <a:xfrm>
            <a:off x="10011534" y="55755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15"/>
          <p:cNvSpPr/>
          <p:nvPr/>
        </p:nvSpPr>
        <p:spPr>
          <a:xfrm>
            <a:off x="-917633" y="46984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15"/>
          <p:cNvSpPr/>
          <p:nvPr/>
        </p:nvSpPr>
        <p:spPr>
          <a:xfrm>
            <a:off x="-917633" y="54037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1" y="6332179"/>
            <a:ext cx="12191857" cy="1264928"/>
            <a:chOff x="0" y="4305950"/>
            <a:chExt cx="9143893" cy="1093724"/>
          </a:xfrm>
        </p:grpSpPr>
        <p:sp>
          <p:nvSpPr>
            <p:cNvPr id="644" name="Google Shape;644;p15"/>
            <p:cNvSpPr/>
            <p:nvPr/>
          </p:nvSpPr>
          <p:spPr>
            <a:xfrm>
              <a:off x="0" y="4305950"/>
              <a:ext cx="9143893" cy="1093724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6" name="Google Shape;646;p15"/>
          <p:cNvGrpSpPr/>
          <p:nvPr/>
        </p:nvGrpSpPr>
        <p:grpSpPr>
          <a:xfrm>
            <a:off x="735236" y="502907"/>
            <a:ext cx="431448" cy="432876"/>
            <a:chOff x="4677000" y="539500"/>
            <a:chExt cx="484773" cy="486523"/>
          </a:xfrm>
        </p:grpSpPr>
        <p:sp>
          <p:nvSpPr>
            <p:cNvPr id="647" name="Google Shape;647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15"/>
          <p:cNvGrpSpPr/>
          <p:nvPr/>
        </p:nvGrpSpPr>
        <p:grpSpPr>
          <a:xfrm>
            <a:off x="464337" y="1927533"/>
            <a:ext cx="270891" cy="271804"/>
            <a:chOff x="4677000" y="539500"/>
            <a:chExt cx="484773" cy="486523"/>
          </a:xfrm>
        </p:grpSpPr>
        <p:sp>
          <p:nvSpPr>
            <p:cNvPr id="653" name="Google Shape;653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15"/>
          <p:cNvGrpSpPr/>
          <p:nvPr/>
        </p:nvGrpSpPr>
        <p:grpSpPr>
          <a:xfrm>
            <a:off x="498171" y="3802133"/>
            <a:ext cx="270891" cy="271804"/>
            <a:chOff x="4677000" y="539500"/>
            <a:chExt cx="484773" cy="486523"/>
          </a:xfrm>
        </p:grpSpPr>
        <p:sp>
          <p:nvSpPr>
            <p:cNvPr id="659" name="Google Shape;659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5"/>
          <p:cNvGrpSpPr/>
          <p:nvPr/>
        </p:nvGrpSpPr>
        <p:grpSpPr>
          <a:xfrm>
            <a:off x="11264403" y="2677791"/>
            <a:ext cx="431448" cy="432876"/>
            <a:chOff x="4677000" y="539500"/>
            <a:chExt cx="484773" cy="486523"/>
          </a:xfrm>
        </p:grpSpPr>
        <p:sp>
          <p:nvSpPr>
            <p:cNvPr id="665" name="Google Shape;665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5"/>
          <p:cNvGrpSpPr/>
          <p:nvPr/>
        </p:nvGrpSpPr>
        <p:grpSpPr>
          <a:xfrm>
            <a:off x="11281537" y="839266"/>
            <a:ext cx="270891" cy="271804"/>
            <a:chOff x="4677000" y="539500"/>
            <a:chExt cx="484773" cy="486523"/>
          </a:xfrm>
        </p:grpSpPr>
        <p:sp>
          <p:nvSpPr>
            <p:cNvPr id="671" name="Google Shape;671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15"/>
          <p:cNvGrpSpPr/>
          <p:nvPr/>
        </p:nvGrpSpPr>
        <p:grpSpPr>
          <a:xfrm>
            <a:off x="11700371" y="4844733"/>
            <a:ext cx="270891" cy="271804"/>
            <a:chOff x="4677000" y="539500"/>
            <a:chExt cx="484773" cy="486523"/>
          </a:xfrm>
        </p:grpSpPr>
        <p:sp>
          <p:nvSpPr>
            <p:cNvPr id="677" name="Google Shape;677;p15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2" name="Google Shape;68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body" idx="1"/>
          </p:nvPr>
        </p:nvSpPr>
        <p:spPr>
          <a:xfrm>
            <a:off x="960000" y="2745500"/>
            <a:ext cx="5136000" cy="33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SemiBold"/>
              <a:buChar char="🟄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body" idx="2"/>
          </p:nvPr>
        </p:nvSpPr>
        <p:spPr>
          <a:xfrm>
            <a:off x="6096000" y="1637100"/>
            <a:ext cx="5136000" cy="45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SemiBold"/>
              <a:buChar char="🟄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81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6"/>
          <p:cNvSpPr/>
          <p:nvPr/>
        </p:nvSpPr>
        <p:spPr>
          <a:xfrm>
            <a:off x="-3371000" y="-3856600"/>
            <a:ext cx="5930000" cy="59300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16"/>
          <p:cNvSpPr/>
          <p:nvPr/>
        </p:nvSpPr>
        <p:spPr>
          <a:xfrm flipH="1">
            <a:off x="-792566" y="4133101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16"/>
          <p:cNvSpPr/>
          <p:nvPr/>
        </p:nvSpPr>
        <p:spPr>
          <a:xfrm flipH="1">
            <a:off x="-458524" y="51067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16"/>
          <p:cNvSpPr/>
          <p:nvPr/>
        </p:nvSpPr>
        <p:spPr>
          <a:xfrm flipH="1">
            <a:off x="9642486" y="4393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16"/>
          <p:cNvSpPr/>
          <p:nvPr/>
        </p:nvSpPr>
        <p:spPr>
          <a:xfrm flipH="1">
            <a:off x="10220385" y="5098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1" name="Google Shape;691;p16"/>
          <p:cNvGrpSpPr/>
          <p:nvPr/>
        </p:nvGrpSpPr>
        <p:grpSpPr>
          <a:xfrm>
            <a:off x="-354252" y="-301899"/>
            <a:ext cx="1949591" cy="1718132"/>
            <a:chOff x="559950" y="834875"/>
            <a:chExt cx="1831175" cy="1613775"/>
          </a:xfrm>
        </p:grpSpPr>
        <p:sp>
          <p:nvSpPr>
            <p:cNvPr id="692" name="Google Shape;692;p16"/>
            <p:cNvSpPr/>
            <p:nvPr/>
          </p:nvSpPr>
          <p:spPr>
            <a:xfrm>
              <a:off x="1484950" y="1282825"/>
              <a:ext cx="123275" cy="107600"/>
            </a:xfrm>
            <a:custGeom>
              <a:avLst/>
              <a:gdLst/>
              <a:ahLst/>
              <a:cxnLst/>
              <a:rect l="l" t="t" r="r" b="b"/>
              <a:pathLst>
                <a:path w="4931" h="430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012" y="4304"/>
                    <a:pt x="4601" y="4304"/>
                  </a:cubicBezTo>
                  <a:cubicBezTo>
                    <a:pt x="4708" y="4304"/>
                    <a:pt x="4818" y="4300"/>
                    <a:pt x="4931" y="4292"/>
                  </a:cubicBezTo>
                  <a:cubicBezTo>
                    <a:pt x="4657" y="343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1601350" y="1266850"/>
              <a:ext cx="114725" cy="123275"/>
            </a:xfrm>
            <a:custGeom>
              <a:avLst/>
              <a:gdLst/>
              <a:ahLst/>
              <a:cxnLst/>
              <a:rect l="l" t="t" r="r" b="b"/>
              <a:pathLst>
                <a:path w="4589" h="4931" extrusionOk="0">
                  <a:moveTo>
                    <a:pt x="4589" y="1"/>
                  </a:moveTo>
                  <a:cubicBezTo>
                    <a:pt x="4588" y="1"/>
                    <a:pt x="1" y="982"/>
                    <a:pt x="275" y="4931"/>
                  </a:cubicBezTo>
                  <a:cubicBezTo>
                    <a:pt x="4132" y="4657"/>
                    <a:pt x="4589" y="1"/>
                    <a:pt x="45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1537450" y="1151575"/>
              <a:ext cx="138100" cy="163800"/>
            </a:xfrm>
            <a:custGeom>
              <a:avLst/>
              <a:gdLst/>
              <a:ahLst/>
              <a:cxnLst/>
              <a:rect l="l" t="t" r="r" b="b"/>
              <a:pathLst>
                <a:path w="5524" h="6552" extrusionOk="0">
                  <a:moveTo>
                    <a:pt x="2831" y="1"/>
                  </a:moveTo>
                  <a:cubicBezTo>
                    <a:pt x="2830" y="1"/>
                    <a:pt x="0" y="3744"/>
                    <a:pt x="2785" y="6552"/>
                  </a:cubicBezTo>
                  <a:cubicBezTo>
                    <a:pt x="5524" y="3836"/>
                    <a:pt x="2831" y="1"/>
                    <a:pt x="283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488950" y="1406075"/>
              <a:ext cx="132400" cy="97375"/>
            </a:xfrm>
            <a:custGeom>
              <a:avLst/>
              <a:gdLst/>
              <a:ahLst/>
              <a:cxnLst/>
              <a:rect l="l" t="t" r="r" b="b"/>
              <a:pathLst>
                <a:path w="5296" h="3895" extrusionOk="0">
                  <a:moveTo>
                    <a:pt x="16" y="1"/>
                  </a:moveTo>
                  <a:cubicBezTo>
                    <a:pt x="5" y="1"/>
                    <a:pt x="0" y="1"/>
                    <a:pt x="0" y="1"/>
                  </a:cubicBezTo>
                  <a:cubicBezTo>
                    <a:pt x="0" y="1"/>
                    <a:pt x="1278" y="3894"/>
                    <a:pt x="4580" y="3894"/>
                  </a:cubicBezTo>
                  <a:cubicBezTo>
                    <a:pt x="4809" y="3894"/>
                    <a:pt x="5047" y="3875"/>
                    <a:pt x="5296" y="3836"/>
                  </a:cubicBezTo>
                  <a:cubicBezTo>
                    <a:pt x="4700" y="65"/>
                    <a:pt x="313" y="1"/>
                    <a:pt x="1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1605925" y="1370125"/>
              <a:ext cx="111300" cy="131850"/>
            </a:xfrm>
            <a:custGeom>
              <a:avLst/>
              <a:gdLst/>
              <a:ahLst/>
              <a:cxnLst/>
              <a:rect l="l" t="t" r="r" b="b"/>
              <a:pathLst>
                <a:path w="4452" h="5274" extrusionOk="0">
                  <a:moveTo>
                    <a:pt x="4451" y="1"/>
                  </a:moveTo>
                  <a:cubicBezTo>
                    <a:pt x="4451" y="1"/>
                    <a:pt x="0" y="1371"/>
                    <a:pt x="617" y="5274"/>
                  </a:cubicBezTo>
                  <a:cubicBezTo>
                    <a:pt x="4428" y="4680"/>
                    <a:pt x="4451" y="1"/>
                    <a:pt x="44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1594500" y="1290825"/>
              <a:ext cx="85050" cy="380625"/>
            </a:xfrm>
            <a:custGeom>
              <a:avLst/>
              <a:gdLst/>
              <a:ahLst/>
              <a:cxnLst/>
              <a:rect l="l" t="t" r="r" b="b"/>
              <a:pathLst>
                <a:path w="3402" h="15225" extrusionOk="0">
                  <a:moveTo>
                    <a:pt x="503" y="0"/>
                  </a:moveTo>
                  <a:cubicBezTo>
                    <a:pt x="457" y="0"/>
                    <a:pt x="412" y="23"/>
                    <a:pt x="412" y="69"/>
                  </a:cubicBezTo>
                  <a:cubicBezTo>
                    <a:pt x="412" y="183"/>
                    <a:pt x="1" y="9884"/>
                    <a:pt x="3242" y="15179"/>
                  </a:cubicBezTo>
                  <a:cubicBezTo>
                    <a:pt x="3242" y="15225"/>
                    <a:pt x="3288" y="15225"/>
                    <a:pt x="3310" y="15225"/>
                  </a:cubicBezTo>
                  <a:lnTo>
                    <a:pt x="3356" y="15225"/>
                  </a:lnTo>
                  <a:cubicBezTo>
                    <a:pt x="3402" y="15179"/>
                    <a:pt x="3402" y="15133"/>
                    <a:pt x="3379" y="15088"/>
                  </a:cubicBezTo>
                  <a:cubicBezTo>
                    <a:pt x="161" y="9838"/>
                    <a:pt x="571" y="183"/>
                    <a:pt x="594" y="92"/>
                  </a:cubicBezTo>
                  <a:cubicBezTo>
                    <a:pt x="594" y="46"/>
                    <a:pt x="549" y="0"/>
                    <a:pt x="50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1484950" y="1282825"/>
              <a:ext cx="123275" cy="114150"/>
            </a:xfrm>
            <a:custGeom>
              <a:avLst/>
              <a:gdLst/>
              <a:ahLst/>
              <a:cxnLst/>
              <a:rect l="l" t="t" r="r" b="b"/>
              <a:pathLst>
                <a:path w="4931" h="4566" extrusionOk="0">
                  <a:moveTo>
                    <a:pt x="0" y="1"/>
                  </a:moveTo>
                  <a:cubicBezTo>
                    <a:pt x="0" y="1"/>
                    <a:pt x="4657" y="343"/>
                    <a:pt x="4931" y="4292"/>
                  </a:cubicBezTo>
                  <a:cubicBezTo>
                    <a:pt x="1073" y="4566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1601350" y="1266850"/>
              <a:ext cx="114725" cy="123275"/>
            </a:xfrm>
            <a:custGeom>
              <a:avLst/>
              <a:gdLst/>
              <a:ahLst/>
              <a:cxnLst/>
              <a:rect l="l" t="t" r="r" b="b"/>
              <a:pathLst>
                <a:path w="4589" h="4931" extrusionOk="0">
                  <a:moveTo>
                    <a:pt x="4589" y="1"/>
                  </a:moveTo>
                  <a:cubicBezTo>
                    <a:pt x="4589" y="1"/>
                    <a:pt x="1" y="982"/>
                    <a:pt x="275" y="4931"/>
                  </a:cubicBezTo>
                  <a:cubicBezTo>
                    <a:pt x="4132" y="4657"/>
                    <a:pt x="4589" y="1"/>
                    <a:pt x="4589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1537450" y="1151575"/>
              <a:ext cx="138100" cy="163800"/>
            </a:xfrm>
            <a:custGeom>
              <a:avLst/>
              <a:gdLst/>
              <a:ahLst/>
              <a:cxnLst/>
              <a:rect l="l" t="t" r="r" b="b"/>
              <a:pathLst>
                <a:path w="5524" h="6552" extrusionOk="0">
                  <a:moveTo>
                    <a:pt x="2831" y="1"/>
                  </a:moveTo>
                  <a:cubicBezTo>
                    <a:pt x="2831" y="1"/>
                    <a:pt x="0" y="3744"/>
                    <a:pt x="2785" y="6552"/>
                  </a:cubicBezTo>
                  <a:cubicBezTo>
                    <a:pt x="5524" y="3836"/>
                    <a:pt x="2831" y="1"/>
                    <a:pt x="283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1488950" y="1404375"/>
              <a:ext cx="132400" cy="113000"/>
            </a:xfrm>
            <a:custGeom>
              <a:avLst/>
              <a:gdLst/>
              <a:ahLst/>
              <a:cxnLst/>
              <a:rect l="l" t="t" r="r" b="b"/>
              <a:pathLst>
                <a:path w="5296" h="4520" extrusionOk="0">
                  <a:moveTo>
                    <a:pt x="0" y="69"/>
                  </a:moveTo>
                  <a:cubicBezTo>
                    <a:pt x="0" y="69"/>
                    <a:pt x="4679" y="0"/>
                    <a:pt x="5296" y="3904"/>
                  </a:cubicBezTo>
                  <a:cubicBezTo>
                    <a:pt x="1461" y="4520"/>
                    <a:pt x="0" y="69"/>
                    <a:pt x="0" y="6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1605925" y="1370125"/>
              <a:ext cx="111300" cy="131850"/>
            </a:xfrm>
            <a:custGeom>
              <a:avLst/>
              <a:gdLst/>
              <a:ahLst/>
              <a:cxnLst/>
              <a:rect l="l" t="t" r="r" b="b"/>
              <a:pathLst>
                <a:path w="4452" h="5274" extrusionOk="0">
                  <a:moveTo>
                    <a:pt x="4451" y="1"/>
                  </a:moveTo>
                  <a:cubicBezTo>
                    <a:pt x="4451" y="1"/>
                    <a:pt x="0" y="1370"/>
                    <a:pt x="617" y="5274"/>
                  </a:cubicBezTo>
                  <a:cubicBezTo>
                    <a:pt x="4428" y="4680"/>
                    <a:pt x="4451" y="1"/>
                    <a:pt x="445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1594500" y="1290825"/>
              <a:ext cx="85050" cy="380625"/>
            </a:xfrm>
            <a:custGeom>
              <a:avLst/>
              <a:gdLst/>
              <a:ahLst/>
              <a:cxnLst/>
              <a:rect l="l" t="t" r="r" b="b"/>
              <a:pathLst>
                <a:path w="3402" h="15225" extrusionOk="0">
                  <a:moveTo>
                    <a:pt x="3310" y="15225"/>
                  </a:moveTo>
                  <a:cubicBezTo>
                    <a:pt x="3288" y="15225"/>
                    <a:pt x="3242" y="15225"/>
                    <a:pt x="3242" y="15179"/>
                  </a:cubicBezTo>
                  <a:cubicBezTo>
                    <a:pt x="1" y="9884"/>
                    <a:pt x="412" y="183"/>
                    <a:pt x="412" y="69"/>
                  </a:cubicBezTo>
                  <a:cubicBezTo>
                    <a:pt x="412" y="23"/>
                    <a:pt x="457" y="0"/>
                    <a:pt x="503" y="0"/>
                  </a:cubicBezTo>
                  <a:cubicBezTo>
                    <a:pt x="549" y="0"/>
                    <a:pt x="594" y="46"/>
                    <a:pt x="594" y="92"/>
                  </a:cubicBezTo>
                  <a:cubicBezTo>
                    <a:pt x="571" y="183"/>
                    <a:pt x="161" y="9838"/>
                    <a:pt x="3379" y="15088"/>
                  </a:cubicBezTo>
                  <a:cubicBezTo>
                    <a:pt x="3402" y="15133"/>
                    <a:pt x="3402" y="15179"/>
                    <a:pt x="3356" y="15225"/>
                  </a:cubicBezTo>
                  <a:cubicBezTo>
                    <a:pt x="3333" y="15225"/>
                    <a:pt x="3333" y="15225"/>
                    <a:pt x="3310" y="15225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734575" y="1968150"/>
              <a:ext cx="443400" cy="443275"/>
            </a:xfrm>
            <a:custGeom>
              <a:avLst/>
              <a:gdLst/>
              <a:ahLst/>
              <a:cxnLst/>
              <a:rect l="l" t="t" r="r" b="b"/>
              <a:pathLst>
                <a:path w="17736" h="17731" extrusionOk="0">
                  <a:moveTo>
                    <a:pt x="11184" y="1"/>
                  </a:moveTo>
                  <a:cubicBezTo>
                    <a:pt x="11184" y="1"/>
                    <a:pt x="5980" y="4543"/>
                    <a:pt x="0" y="6848"/>
                  </a:cubicBezTo>
                  <a:cubicBezTo>
                    <a:pt x="297" y="10546"/>
                    <a:pt x="4725" y="14289"/>
                    <a:pt x="4725" y="14289"/>
                  </a:cubicBezTo>
                  <a:cubicBezTo>
                    <a:pt x="4725" y="14289"/>
                    <a:pt x="8820" y="17730"/>
                    <a:pt x="12402" y="17730"/>
                  </a:cubicBezTo>
                  <a:cubicBezTo>
                    <a:pt x="12545" y="17730"/>
                    <a:pt x="12687" y="17725"/>
                    <a:pt x="12828" y="17713"/>
                  </a:cubicBezTo>
                  <a:cubicBezTo>
                    <a:pt x="14106" y="11413"/>
                    <a:pt x="17735" y="5547"/>
                    <a:pt x="17735" y="5547"/>
                  </a:cubicBezTo>
                  <a:lnTo>
                    <a:pt x="13787" y="3562"/>
                  </a:lnTo>
                  <a:lnTo>
                    <a:pt x="1118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734575" y="1968150"/>
              <a:ext cx="443400" cy="443275"/>
            </a:xfrm>
            <a:custGeom>
              <a:avLst/>
              <a:gdLst/>
              <a:ahLst/>
              <a:cxnLst/>
              <a:rect l="l" t="t" r="r" b="b"/>
              <a:pathLst>
                <a:path w="17736" h="17731" extrusionOk="0">
                  <a:moveTo>
                    <a:pt x="11184" y="1"/>
                  </a:moveTo>
                  <a:cubicBezTo>
                    <a:pt x="11184" y="1"/>
                    <a:pt x="5980" y="4543"/>
                    <a:pt x="0" y="6848"/>
                  </a:cubicBezTo>
                  <a:cubicBezTo>
                    <a:pt x="297" y="10546"/>
                    <a:pt x="4725" y="14289"/>
                    <a:pt x="4725" y="14289"/>
                  </a:cubicBezTo>
                  <a:cubicBezTo>
                    <a:pt x="4725" y="14289"/>
                    <a:pt x="8820" y="17730"/>
                    <a:pt x="12402" y="17730"/>
                  </a:cubicBezTo>
                  <a:cubicBezTo>
                    <a:pt x="12545" y="17730"/>
                    <a:pt x="12687" y="17725"/>
                    <a:pt x="12828" y="17713"/>
                  </a:cubicBezTo>
                  <a:cubicBezTo>
                    <a:pt x="14106" y="11413"/>
                    <a:pt x="17735" y="5547"/>
                    <a:pt x="17735" y="5547"/>
                  </a:cubicBezTo>
                  <a:lnTo>
                    <a:pt x="13787" y="3562"/>
                  </a:lnTo>
                  <a:lnTo>
                    <a:pt x="1118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1050700" y="1850050"/>
              <a:ext cx="77625" cy="123850"/>
            </a:xfrm>
            <a:custGeom>
              <a:avLst/>
              <a:gdLst/>
              <a:ahLst/>
              <a:cxnLst/>
              <a:rect l="l" t="t" r="r" b="b"/>
              <a:pathLst>
                <a:path w="3105" h="4954" extrusionOk="0">
                  <a:moveTo>
                    <a:pt x="1278" y="4862"/>
                  </a:moveTo>
                  <a:cubicBezTo>
                    <a:pt x="2557" y="4748"/>
                    <a:pt x="3104" y="1575"/>
                    <a:pt x="3104" y="1575"/>
                  </a:cubicBezTo>
                  <a:lnTo>
                    <a:pt x="3104" y="1575"/>
                  </a:lnTo>
                  <a:lnTo>
                    <a:pt x="1256" y="0"/>
                  </a:lnTo>
                  <a:cubicBezTo>
                    <a:pt x="1256" y="0"/>
                    <a:pt x="0" y="4953"/>
                    <a:pt x="1278" y="486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999900" y="1819800"/>
              <a:ext cx="101600" cy="154650"/>
            </a:xfrm>
            <a:custGeom>
              <a:avLst/>
              <a:gdLst/>
              <a:ahLst/>
              <a:cxnLst/>
              <a:rect l="l" t="t" r="r" b="b"/>
              <a:pathLst>
                <a:path w="4064" h="6186" extrusionOk="0">
                  <a:moveTo>
                    <a:pt x="1462" y="4953"/>
                  </a:moveTo>
                  <a:cubicBezTo>
                    <a:pt x="2922" y="6186"/>
                    <a:pt x="4064" y="1872"/>
                    <a:pt x="4064" y="1872"/>
                  </a:cubicBezTo>
                  <a:lnTo>
                    <a:pt x="4064" y="1872"/>
                  </a:lnTo>
                  <a:lnTo>
                    <a:pt x="1850" y="0"/>
                  </a:lnTo>
                  <a:cubicBezTo>
                    <a:pt x="1850" y="0"/>
                    <a:pt x="1" y="3721"/>
                    <a:pt x="1462" y="495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999900" y="1819800"/>
              <a:ext cx="101600" cy="129375"/>
            </a:xfrm>
            <a:custGeom>
              <a:avLst/>
              <a:gdLst/>
              <a:ahLst/>
              <a:cxnLst/>
              <a:rect l="l" t="t" r="r" b="b"/>
              <a:pathLst>
                <a:path w="4064" h="5175" extrusionOk="0">
                  <a:moveTo>
                    <a:pt x="1850" y="0"/>
                  </a:moveTo>
                  <a:cubicBezTo>
                    <a:pt x="1850" y="0"/>
                    <a:pt x="1" y="3721"/>
                    <a:pt x="1462" y="4953"/>
                  </a:cubicBezTo>
                  <a:cubicBezTo>
                    <a:pt x="1644" y="5107"/>
                    <a:pt x="1822" y="5175"/>
                    <a:pt x="1993" y="5175"/>
                  </a:cubicBezTo>
                  <a:cubicBezTo>
                    <a:pt x="3190" y="5175"/>
                    <a:pt x="4064" y="1872"/>
                    <a:pt x="4064" y="1872"/>
                  </a:cubicBezTo>
                  <a:lnTo>
                    <a:pt x="185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950250" y="1768425"/>
              <a:ext cx="112450" cy="174075"/>
            </a:xfrm>
            <a:custGeom>
              <a:avLst/>
              <a:gdLst/>
              <a:ahLst/>
              <a:cxnLst/>
              <a:rect l="l" t="t" r="r" b="b"/>
              <a:pathLst>
                <a:path w="4498" h="6963" extrusionOk="0">
                  <a:moveTo>
                    <a:pt x="1302" y="5319"/>
                  </a:moveTo>
                  <a:cubicBezTo>
                    <a:pt x="2512" y="6963"/>
                    <a:pt x="4498" y="2375"/>
                    <a:pt x="4498" y="2375"/>
                  </a:cubicBezTo>
                  <a:lnTo>
                    <a:pt x="4498" y="2375"/>
                  </a:lnTo>
                  <a:lnTo>
                    <a:pt x="1987" y="1"/>
                  </a:lnTo>
                  <a:cubicBezTo>
                    <a:pt x="1987" y="1"/>
                    <a:pt x="1" y="3562"/>
                    <a:pt x="1302" y="531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912600" y="1748475"/>
              <a:ext cx="114150" cy="155225"/>
            </a:xfrm>
            <a:custGeom>
              <a:avLst/>
              <a:gdLst/>
              <a:ahLst/>
              <a:cxnLst/>
              <a:rect l="l" t="t" r="r" b="b"/>
              <a:pathLst>
                <a:path w="4566" h="6209" extrusionOk="0">
                  <a:moveTo>
                    <a:pt x="822" y="4017"/>
                  </a:moveTo>
                  <a:cubicBezTo>
                    <a:pt x="1849" y="6209"/>
                    <a:pt x="4566" y="1940"/>
                    <a:pt x="4566" y="1940"/>
                  </a:cubicBezTo>
                  <a:lnTo>
                    <a:pt x="4566" y="1940"/>
                  </a:lnTo>
                  <a:lnTo>
                    <a:pt x="3128" y="0"/>
                  </a:lnTo>
                  <a:cubicBezTo>
                    <a:pt x="3128" y="0"/>
                    <a:pt x="1" y="2214"/>
                    <a:pt x="822" y="4017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860675" y="1715950"/>
              <a:ext cx="138125" cy="122700"/>
            </a:xfrm>
            <a:custGeom>
              <a:avLst/>
              <a:gdLst/>
              <a:ahLst/>
              <a:cxnLst/>
              <a:rect l="l" t="t" r="r" b="b"/>
              <a:pathLst>
                <a:path w="5525" h="4908" extrusionOk="0">
                  <a:moveTo>
                    <a:pt x="1210" y="3127"/>
                  </a:moveTo>
                  <a:cubicBezTo>
                    <a:pt x="2602" y="4908"/>
                    <a:pt x="5524" y="2146"/>
                    <a:pt x="5524" y="2146"/>
                  </a:cubicBezTo>
                  <a:lnTo>
                    <a:pt x="5524" y="2146"/>
                  </a:lnTo>
                  <a:lnTo>
                    <a:pt x="4040" y="0"/>
                  </a:lnTo>
                  <a:cubicBezTo>
                    <a:pt x="4040" y="0"/>
                    <a:pt x="0" y="1552"/>
                    <a:pt x="1210" y="3127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824725" y="1670850"/>
              <a:ext cx="145525" cy="107325"/>
            </a:xfrm>
            <a:custGeom>
              <a:avLst/>
              <a:gdLst/>
              <a:ahLst/>
              <a:cxnLst/>
              <a:rect l="l" t="t" r="r" b="b"/>
              <a:pathLst>
                <a:path w="5821" h="4293" extrusionOk="0">
                  <a:moveTo>
                    <a:pt x="799" y="2032"/>
                  </a:moveTo>
                  <a:cubicBezTo>
                    <a:pt x="1849" y="4292"/>
                    <a:pt x="5821" y="2398"/>
                    <a:pt x="5821" y="2398"/>
                  </a:cubicBezTo>
                  <a:lnTo>
                    <a:pt x="5821" y="2398"/>
                  </a:lnTo>
                  <a:lnTo>
                    <a:pt x="4817" y="1"/>
                  </a:lnTo>
                  <a:cubicBezTo>
                    <a:pt x="4817" y="1"/>
                    <a:pt x="0" y="320"/>
                    <a:pt x="799" y="203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782500" y="1597825"/>
              <a:ext cx="162650" cy="128975"/>
            </a:xfrm>
            <a:custGeom>
              <a:avLst/>
              <a:gdLst/>
              <a:ahLst/>
              <a:cxnLst/>
              <a:rect l="l" t="t" r="r" b="b"/>
              <a:pathLst>
                <a:path w="6506" h="5159" extrusionOk="0">
                  <a:moveTo>
                    <a:pt x="1005" y="2831"/>
                  </a:moveTo>
                  <a:cubicBezTo>
                    <a:pt x="2214" y="5159"/>
                    <a:pt x="6506" y="2922"/>
                    <a:pt x="6506" y="2922"/>
                  </a:cubicBezTo>
                  <a:lnTo>
                    <a:pt x="6506" y="2922"/>
                  </a:lnTo>
                  <a:lnTo>
                    <a:pt x="5775" y="0"/>
                  </a:lnTo>
                  <a:cubicBezTo>
                    <a:pt x="5775" y="0"/>
                    <a:pt x="0" y="959"/>
                    <a:pt x="1005" y="283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721450" y="1559575"/>
              <a:ext cx="210575" cy="98175"/>
            </a:xfrm>
            <a:custGeom>
              <a:avLst/>
              <a:gdLst/>
              <a:ahLst/>
              <a:cxnLst/>
              <a:rect l="l" t="t" r="r" b="b"/>
              <a:pathLst>
                <a:path w="8423" h="3927" extrusionOk="0">
                  <a:moveTo>
                    <a:pt x="2671" y="594"/>
                  </a:moveTo>
                  <a:cubicBezTo>
                    <a:pt x="0" y="594"/>
                    <a:pt x="2420" y="3927"/>
                    <a:pt x="5432" y="3128"/>
                  </a:cubicBezTo>
                  <a:lnTo>
                    <a:pt x="5432" y="3128"/>
                  </a:lnTo>
                  <a:lnTo>
                    <a:pt x="8423" y="2352"/>
                  </a:lnTo>
                  <a:lnTo>
                    <a:pt x="8080" y="1"/>
                  </a:lnTo>
                  <a:cubicBezTo>
                    <a:pt x="8080" y="1"/>
                    <a:pt x="5364" y="594"/>
                    <a:pt x="2671" y="59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703175" y="1489975"/>
              <a:ext cx="220875" cy="90750"/>
            </a:xfrm>
            <a:custGeom>
              <a:avLst/>
              <a:gdLst/>
              <a:ahLst/>
              <a:cxnLst/>
              <a:rect l="l" t="t" r="r" b="b"/>
              <a:pathLst>
                <a:path w="8835" h="3630" extrusionOk="0">
                  <a:moveTo>
                    <a:pt x="3310" y="662"/>
                  </a:moveTo>
                  <a:cubicBezTo>
                    <a:pt x="1" y="0"/>
                    <a:pt x="434" y="2853"/>
                    <a:pt x="2352" y="3241"/>
                  </a:cubicBezTo>
                  <a:lnTo>
                    <a:pt x="2352" y="3241"/>
                  </a:lnTo>
                  <a:cubicBezTo>
                    <a:pt x="4292" y="3629"/>
                    <a:pt x="8834" y="3264"/>
                    <a:pt x="8834" y="3264"/>
                  </a:cubicBezTo>
                  <a:lnTo>
                    <a:pt x="8834" y="3264"/>
                  </a:lnTo>
                  <a:lnTo>
                    <a:pt x="8766" y="251"/>
                  </a:lnTo>
                  <a:cubicBezTo>
                    <a:pt x="8766" y="251"/>
                    <a:pt x="6597" y="1324"/>
                    <a:pt x="3310" y="66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653525" y="1412925"/>
              <a:ext cx="272225" cy="126725"/>
            </a:xfrm>
            <a:custGeom>
              <a:avLst/>
              <a:gdLst/>
              <a:ahLst/>
              <a:cxnLst/>
              <a:rect l="l" t="t" r="r" b="b"/>
              <a:pathLst>
                <a:path w="10889" h="5069" extrusionOk="0">
                  <a:moveTo>
                    <a:pt x="959" y="2055"/>
                  </a:moveTo>
                  <a:cubicBezTo>
                    <a:pt x="2032" y="3242"/>
                    <a:pt x="4817" y="5068"/>
                    <a:pt x="10752" y="4155"/>
                  </a:cubicBezTo>
                  <a:lnTo>
                    <a:pt x="10752" y="4155"/>
                  </a:lnTo>
                  <a:lnTo>
                    <a:pt x="10888" y="754"/>
                  </a:lnTo>
                  <a:cubicBezTo>
                    <a:pt x="10888" y="754"/>
                    <a:pt x="7054" y="1507"/>
                    <a:pt x="3447" y="366"/>
                  </a:cubicBezTo>
                  <a:lnTo>
                    <a:pt x="3447" y="366"/>
                  </a:lnTo>
                  <a:cubicBezTo>
                    <a:pt x="2649" y="92"/>
                    <a:pt x="2055" y="1"/>
                    <a:pt x="1599" y="1"/>
                  </a:cubicBezTo>
                  <a:lnTo>
                    <a:pt x="1599" y="1"/>
                  </a:lnTo>
                  <a:cubicBezTo>
                    <a:pt x="1" y="1"/>
                    <a:pt x="298" y="1302"/>
                    <a:pt x="959" y="205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589625" y="1292525"/>
              <a:ext cx="336125" cy="171800"/>
            </a:xfrm>
            <a:custGeom>
              <a:avLst/>
              <a:gdLst/>
              <a:ahLst/>
              <a:cxnLst/>
              <a:rect l="l" t="t" r="r" b="b"/>
              <a:pathLst>
                <a:path w="13445" h="6872" extrusionOk="0">
                  <a:moveTo>
                    <a:pt x="6369" y="5639"/>
                  </a:moveTo>
                  <a:cubicBezTo>
                    <a:pt x="11390" y="6871"/>
                    <a:pt x="13444" y="5570"/>
                    <a:pt x="13444" y="5570"/>
                  </a:cubicBezTo>
                  <a:lnTo>
                    <a:pt x="13444" y="5570"/>
                  </a:lnTo>
                  <a:lnTo>
                    <a:pt x="11961" y="2580"/>
                  </a:lnTo>
                  <a:cubicBezTo>
                    <a:pt x="11961" y="2580"/>
                    <a:pt x="6780" y="1964"/>
                    <a:pt x="3127" y="297"/>
                  </a:cubicBezTo>
                  <a:lnTo>
                    <a:pt x="3127" y="297"/>
                  </a:lnTo>
                  <a:cubicBezTo>
                    <a:pt x="2671" y="92"/>
                    <a:pt x="2306" y="1"/>
                    <a:pt x="2032" y="1"/>
                  </a:cubicBezTo>
                  <a:lnTo>
                    <a:pt x="2032" y="1"/>
                  </a:lnTo>
                  <a:cubicBezTo>
                    <a:pt x="0" y="1"/>
                    <a:pt x="1963" y="4566"/>
                    <a:pt x="6369" y="563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612450" y="1167000"/>
              <a:ext cx="276200" cy="192900"/>
            </a:xfrm>
            <a:custGeom>
              <a:avLst/>
              <a:gdLst/>
              <a:ahLst/>
              <a:cxnLst/>
              <a:rect l="l" t="t" r="r" b="b"/>
              <a:pathLst>
                <a:path w="11048" h="7716" extrusionOk="0">
                  <a:moveTo>
                    <a:pt x="69" y="1256"/>
                  </a:moveTo>
                  <a:cubicBezTo>
                    <a:pt x="206" y="2853"/>
                    <a:pt x="2511" y="7715"/>
                    <a:pt x="11048" y="7601"/>
                  </a:cubicBezTo>
                  <a:lnTo>
                    <a:pt x="11048" y="7601"/>
                  </a:lnTo>
                  <a:lnTo>
                    <a:pt x="10523" y="4200"/>
                  </a:lnTo>
                  <a:cubicBezTo>
                    <a:pt x="10523" y="4200"/>
                    <a:pt x="6802" y="3196"/>
                    <a:pt x="3744" y="1324"/>
                  </a:cubicBezTo>
                  <a:lnTo>
                    <a:pt x="3744" y="1324"/>
                  </a:lnTo>
                  <a:cubicBezTo>
                    <a:pt x="2237" y="411"/>
                    <a:pt x="1301" y="0"/>
                    <a:pt x="754" y="0"/>
                  </a:cubicBezTo>
                  <a:lnTo>
                    <a:pt x="754" y="0"/>
                  </a:lnTo>
                  <a:cubicBezTo>
                    <a:pt x="160" y="0"/>
                    <a:pt x="0" y="434"/>
                    <a:pt x="69" y="1256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597600" y="1006075"/>
              <a:ext cx="279650" cy="276200"/>
            </a:xfrm>
            <a:custGeom>
              <a:avLst/>
              <a:gdLst/>
              <a:ahLst/>
              <a:cxnLst/>
              <a:rect l="l" t="t" r="r" b="b"/>
              <a:pathLst>
                <a:path w="11186" h="11048" extrusionOk="0">
                  <a:moveTo>
                    <a:pt x="184" y="1393"/>
                  </a:moveTo>
                  <a:cubicBezTo>
                    <a:pt x="1" y="3082"/>
                    <a:pt x="2283" y="9519"/>
                    <a:pt x="11185" y="11048"/>
                  </a:cubicBezTo>
                  <a:lnTo>
                    <a:pt x="11185" y="11048"/>
                  </a:lnTo>
                  <a:lnTo>
                    <a:pt x="10911" y="8218"/>
                  </a:lnTo>
                  <a:cubicBezTo>
                    <a:pt x="10911" y="8218"/>
                    <a:pt x="6461" y="5410"/>
                    <a:pt x="3630" y="2078"/>
                  </a:cubicBezTo>
                  <a:lnTo>
                    <a:pt x="3630" y="2078"/>
                  </a:lnTo>
                  <a:cubicBezTo>
                    <a:pt x="2329" y="525"/>
                    <a:pt x="1530" y="0"/>
                    <a:pt x="1005" y="0"/>
                  </a:cubicBezTo>
                  <a:lnTo>
                    <a:pt x="1005" y="0"/>
                  </a:lnTo>
                  <a:cubicBezTo>
                    <a:pt x="412" y="0"/>
                    <a:pt x="252" y="708"/>
                    <a:pt x="184" y="139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559950" y="834875"/>
              <a:ext cx="311600" cy="376650"/>
            </a:xfrm>
            <a:custGeom>
              <a:avLst/>
              <a:gdLst/>
              <a:ahLst/>
              <a:cxnLst/>
              <a:rect l="l" t="t" r="r" b="b"/>
              <a:pathLst>
                <a:path w="12464" h="15066" extrusionOk="0">
                  <a:moveTo>
                    <a:pt x="4383" y="69"/>
                  </a:moveTo>
                  <a:cubicBezTo>
                    <a:pt x="3287" y="526"/>
                    <a:pt x="0" y="8538"/>
                    <a:pt x="12417" y="15066"/>
                  </a:cubicBezTo>
                  <a:lnTo>
                    <a:pt x="12417" y="15066"/>
                  </a:lnTo>
                  <a:lnTo>
                    <a:pt x="12463" y="11847"/>
                  </a:lnTo>
                  <a:cubicBezTo>
                    <a:pt x="12463" y="11847"/>
                    <a:pt x="9450" y="9291"/>
                    <a:pt x="7487" y="5388"/>
                  </a:cubicBezTo>
                  <a:lnTo>
                    <a:pt x="7487" y="5388"/>
                  </a:lnTo>
                  <a:cubicBezTo>
                    <a:pt x="5707" y="1850"/>
                    <a:pt x="5501" y="1"/>
                    <a:pt x="4657" y="1"/>
                  </a:cubicBezTo>
                  <a:lnTo>
                    <a:pt x="4657" y="1"/>
                  </a:lnTo>
                  <a:cubicBezTo>
                    <a:pt x="4566" y="1"/>
                    <a:pt x="4474" y="24"/>
                    <a:pt x="4383" y="69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815025" y="1105375"/>
              <a:ext cx="576925" cy="802325"/>
            </a:xfrm>
            <a:custGeom>
              <a:avLst/>
              <a:gdLst/>
              <a:ahLst/>
              <a:cxnLst/>
              <a:rect l="l" t="t" r="r" b="b"/>
              <a:pathLst>
                <a:path w="23077" h="32093" extrusionOk="0">
                  <a:moveTo>
                    <a:pt x="1028" y="0"/>
                  </a:moveTo>
                  <a:cubicBezTo>
                    <a:pt x="548" y="1347"/>
                    <a:pt x="0" y="4314"/>
                    <a:pt x="1507" y="9221"/>
                  </a:cubicBezTo>
                  <a:cubicBezTo>
                    <a:pt x="3630" y="16137"/>
                    <a:pt x="1119" y="23282"/>
                    <a:pt x="12143" y="32092"/>
                  </a:cubicBezTo>
                  <a:lnTo>
                    <a:pt x="23077" y="20999"/>
                  </a:lnTo>
                  <a:cubicBezTo>
                    <a:pt x="23077" y="20999"/>
                    <a:pt x="19676" y="15978"/>
                    <a:pt x="12463" y="8719"/>
                  </a:cubicBezTo>
                  <a:cubicBezTo>
                    <a:pt x="7693" y="3949"/>
                    <a:pt x="3652" y="2397"/>
                    <a:pt x="102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1194500" y="2009250"/>
              <a:ext cx="122125" cy="90750"/>
            </a:xfrm>
            <a:custGeom>
              <a:avLst/>
              <a:gdLst/>
              <a:ahLst/>
              <a:cxnLst/>
              <a:rect l="l" t="t" r="r" b="b"/>
              <a:pathLst>
                <a:path w="4885" h="3630" extrusionOk="0">
                  <a:moveTo>
                    <a:pt x="92" y="2351"/>
                  </a:moveTo>
                  <a:cubicBezTo>
                    <a:pt x="206" y="3629"/>
                    <a:pt x="4885" y="1575"/>
                    <a:pt x="4885" y="1575"/>
                  </a:cubicBezTo>
                  <a:lnTo>
                    <a:pt x="4885" y="1575"/>
                  </a:lnTo>
                  <a:lnTo>
                    <a:pt x="3036" y="0"/>
                  </a:lnTo>
                  <a:cubicBezTo>
                    <a:pt x="3036" y="0"/>
                    <a:pt x="0" y="1073"/>
                    <a:pt x="92" y="2351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1195625" y="2032075"/>
              <a:ext cx="156950" cy="107875"/>
            </a:xfrm>
            <a:custGeom>
              <a:avLst/>
              <a:gdLst/>
              <a:ahLst/>
              <a:cxnLst/>
              <a:rect l="l" t="t" r="r" b="b"/>
              <a:pathLst>
                <a:path w="6278" h="4315" extrusionOk="0">
                  <a:moveTo>
                    <a:pt x="1462" y="3082"/>
                  </a:moveTo>
                  <a:cubicBezTo>
                    <a:pt x="2923" y="4314"/>
                    <a:pt x="6278" y="1872"/>
                    <a:pt x="6278" y="1872"/>
                  </a:cubicBezTo>
                  <a:lnTo>
                    <a:pt x="6278" y="1872"/>
                  </a:lnTo>
                  <a:lnTo>
                    <a:pt x="4064" y="0"/>
                  </a:lnTo>
                  <a:cubicBezTo>
                    <a:pt x="4064" y="0"/>
                    <a:pt x="1" y="1849"/>
                    <a:pt x="1462" y="308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1237300" y="2064025"/>
              <a:ext cx="173500" cy="115850"/>
            </a:xfrm>
            <a:custGeom>
              <a:avLst/>
              <a:gdLst/>
              <a:ahLst/>
              <a:cxnLst/>
              <a:rect l="l" t="t" r="r" b="b"/>
              <a:pathLst>
                <a:path w="6940" h="4634" extrusionOk="0">
                  <a:moveTo>
                    <a:pt x="1803" y="3630"/>
                  </a:moveTo>
                  <a:cubicBezTo>
                    <a:pt x="3766" y="4634"/>
                    <a:pt x="6939" y="2078"/>
                    <a:pt x="6939" y="2078"/>
                  </a:cubicBezTo>
                  <a:lnTo>
                    <a:pt x="6939" y="2078"/>
                  </a:lnTo>
                  <a:lnTo>
                    <a:pt x="4177" y="0"/>
                  </a:lnTo>
                  <a:cubicBezTo>
                    <a:pt x="4177" y="0"/>
                    <a:pt x="0" y="2717"/>
                    <a:pt x="1803" y="363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1284075" y="2093700"/>
              <a:ext cx="148400" cy="114725"/>
            </a:xfrm>
            <a:custGeom>
              <a:avLst/>
              <a:gdLst/>
              <a:ahLst/>
              <a:cxnLst/>
              <a:rect l="l" t="t" r="r" b="b"/>
              <a:pathLst>
                <a:path w="5936" h="4589" extrusionOk="0">
                  <a:moveTo>
                    <a:pt x="2352" y="4040"/>
                  </a:moveTo>
                  <a:cubicBezTo>
                    <a:pt x="4246" y="4588"/>
                    <a:pt x="5935" y="1119"/>
                    <a:pt x="5935" y="1119"/>
                  </a:cubicBezTo>
                  <a:lnTo>
                    <a:pt x="5935" y="1119"/>
                  </a:lnTo>
                  <a:lnTo>
                    <a:pt x="3767" y="0"/>
                  </a:lnTo>
                  <a:cubicBezTo>
                    <a:pt x="3767" y="0"/>
                    <a:pt x="1" y="3401"/>
                    <a:pt x="2352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1354275" y="2117100"/>
              <a:ext cx="114725" cy="134125"/>
            </a:xfrm>
            <a:custGeom>
              <a:avLst/>
              <a:gdLst/>
              <a:ahLst/>
              <a:cxnLst/>
              <a:rect l="l" t="t" r="r" b="b"/>
              <a:pathLst>
                <a:path w="4589" h="5365" extrusionOk="0">
                  <a:moveTo>
                    <a:pt x="1986" y="4406"/>
                  </a:moveTo>
                  <a:cubicBezTo>
                    <a:pt x="3721" y="5364"/>
                    <a:pt x="4588" y="1096"/>
                    <a:pt x="4588" y="1096"/>
                  </a:cubicBezTo>
                  <a:lnTo>
                    <a:pt x="4588" y="1096"/>
                  </a:lnTo>
                  <a:lnTo>
                    <a:pt x="2214" y="0"/>
                  </a:lnTo>
                  <a:cubicBezTo>
                    <a:pt x="2214" y="0"/>
                    <a:pt x="0" y="3333"/>
                    <a:pt x="1986" y="440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1422750" y="2139350"/>
              <a:ext cx="105600" cy="134125"/>
            </a:xfrm>
            <a:custGeom>
              <a:avLst/>
              <a:gdLst/>
              <a:ahLst/>
              <a:cxnLst/>
              <a:rect l="l" t="t" r="r" b="b"/>
              <a:pathLst>
                <a:path w="4224" h="5365" extrusionOk="0">
                  <a:moveTo>
                    <a:pt x="2397" y="4885"/>
                  </a:moveTo>
                  <a:cubicBezTo>
                    <a:pt x="4223" y="5364"/>
                    <a:pt x="3744" y="571"/>
                    <a:pt x="3744" y="571"/>
                  </a:cubicBezTo>
                  <a:lnTo>
                    <a:pt x="3744" y="571"/>
                  </a:lnTo>
                  <a:lnTo>
                    <a:pt x="1210" y="0"/>
                  </a:lnTo>
                  <a:cubicBezTo>
                    <a:pt x="1210" y="0"/>
                    <a:pt x="0" y="4223"/>
                    <a:pt x="2397" y="4885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1479250" y="2153625"/>
              <a:ext cx="112425" cy="152375"/>
            </a:xfrm>
            <a:custGeom>
              <a:avLst/>
              <a:gdLst/>
              <a:ahLst/>
              <a:cxnLst/>
              <a:rect l="l" t="t" r="r" b="b"/>
              <a:pathLst>
                <a:path w="4497" h="6095" extrusionOk="0">
                  <a:moveTo>
                    <a:pt x="2488" y="5432"/>
                  </a:moveTo>
                  <a:cubicBezTo>
                    <a:pt x="4497" y="6094"/>
                    <a:pt x="4497" y="251"/>
                    <a:pt x="4497" y="251"/>
                  </a:cubicBezTo>
                  <a:lnTo>
                    <a:pt x="4497" y="251"/>
                  </a:lnTo>
                  <a:lnTo>
                    <a:pt x="1484" y="0"/>
                  </a:lnTo>
                  <a:cubicBezTo>
                    <a:pt x="1484" y="0"/>
                    <a:pt x="0" y="4588"/>
                    <a:pt x="2488" y="5432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1556275" y="2156475"/>
              <a:ext cx="91900" cy="202025"/>
            </a:xfrm>
            <a:custGeom>
              <a:avLst/>
              <a:gdLst/>
              <a:ahLst/>
              <a:cxnLst/>
              <a:rect l="l" t="t" r="r" b="b"/>
              <a:pathLst>
                <a:path w="3676" h="8081" extrusionOk="0">
                  <a:moveTo>
                    <a:pt x="548" y="69"/>
                  </a:moveTo>
                  <a:lnTo>
                    <a:pt x="274" y="3150"/>
                  </a:lnTo>
                  <a:cubicBezTo>
                    <a:pt x="0" y="6231"/>
                    <a:pt x="3675" y="8080"/>
                    <a:pt x="3242" y="5433"/>
                  </a:cubicBezTo>
                  <a:lnTo>
                    <a:pt x="3242" y="5433"/>
                  </a:lnTo>
                  <a:cubicBezTo>
                    <a:pt x="2808" y="2785"/>
                    <a:pt x="2945" y="0"/>
                    <a:pt x="2945" y="0"/>
                  </a:cubicBezTo>
                  <a:lnTo>
                    <a:pt x="294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6"/>
            <p:cNvSpPr/>
            <p:nvPr/>
          </p:nvSpPr>
          <p:spPr>
            <a:xfrm>
              <a:off x="1617900" y="2147325"/>
              <a:ext cx="117000" cy="216300"/>
            </a:xfrm>
            <a:custGeom>
              <a:avLst/>
              <a:gdLst/>
              <a:ahLst/>
              <a:cxnLst/>
              <a:rect l="l" t="t" r="r" b="b"/>
              <a:pathLst>
                <a:path w="4680" h="8652" extrusionOk="0">
                  <a:moveTo>
                    <a:pt x="1" y="435"/>
                  </a:moveTo>
                  <a:cubicBezTo>
                    <a:pt x="1" y="435"/>
                    <a:pt x="389" y="4977"/>
                    <a:pt x="1073" y="6803"/>
                  </a:cubicBezTo>
                  <a:lnTo>
                    <a:pt x="1073" y="6803"/>
                  </a:lnTo>
                  <a:cubicBezTo>
                    <a:pt x="1781" y="8652"/>
                    <a:pt x="4680" y="8606"/>
                    <a:pt x="3470" y="5456"/>
                  </a:cubicBezTo>
                  <a:lnTo>
                    <a:pt x="3470" y="5456"/>
                  </a:lnTo>
                  <a:cubicBezTo>
                    <a:pt x="2283" y="2306"/>
                    <a:pt x="2991" y="1"/>
                    <a:pt x="2991" y="1"/>
                  </a:cubicBezTo>
                  <a:lnTo>
                    <a:pt x="299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1672100" y="2133075"/>
              <a:ext cx="167225" cy="267075"/>
            </a:xfrm>
            <a:custGeom>
              <a:avLst/>
              <a:gdLst/>
              <a:ahLst/>
              <a:cxnLst/>
              <a:rect l="l" t="t" r="r" b="b"/>
              <a:pathLst>
                <a:path w="6689" h="10683" extrusionOk="0">
                  <a:moveTo>
                    <a:pt x="1" y="685"/>
                  </a:moveTo>
                  <a:cubicBezTo>
                    <a:pt x="69" y="6688"/>
                    <a:pt x="2352" y="9153"/>
                    <a:pt x="3699" y="9998"/>
                  </a:cubicBezTo>
                  <a:lnTo>
                    <a:pt x="3699" y="9998"/>
                  </a:lnTo>
                  <a:cubicBezTo>
                    <a:pt x="4794" y="10683"/>
                    <a:pt x="6689" y="10614"/>
                    <a:pt x="4954" y="7259"/>
                  </a:cubicBezTo>
                  <a:lnTo>
                    <a:pt x="4954" y="7259"/>
                  </a:lnTo>
                  <a:cubicBezTo>
                    <a:pt x="3219" y="3903"/>
                    <a:pt x="3311" y="0"/>
                    <a:pt x="3311" y="0"/>
                  </a:cubicBezTo>
                  <a:lnTo>
                    <a:pt x="331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1731450" y="2133075"/>
              <a:ext cx="252825" cy="315575"/>
            </a:xfrm>
            <a:custGeom>
              <a:avLst/>
              <a:gdLst/>
              <a:ahLst/>
              <a:cxnLst/>
              <a:rect l="l" t="t" r="r" b="b"/>
              <a:pathLst>
                <a:path w="10113" h="12623" extrusionOk="0">
                  <a:moveTo>
                    <a:pt x="2055" y="6985"/>
                  </a:moveTo>
                  <a:cubicBezTo>
                    <a:pt x="4087" y="11755"/>
                    <a:pt x="10112" y="12623"/>
                    <a:pt x="7853" y="9290"/>
                  </a:cubicBezTo>
                  <a:lnTo>
                    <a:pt x="7853" y="9290"/>
                  </a:lnTo>
                  <a:cubicBezTo>
                    <a:pt x="5616" y="5981"/>
                    <a:pt x="4155" y="982"/>
                    <a:pt x="4155" y="982"/>
                  </a:cubicBezTo>
                  <a:lnTo>
                    <a:pt x="4155" y="982"/>
                  </a:lnTo>
                  <a:lnTo>
                    <a:pt x="937" y="0"/>
                  </a:lnTo>
                  <a:cubicBezTo>
                    <a:pt x="937" y="0"/>
                    <a:pt x="1" y="2237"/>
                    <a:pt x="2055" y="698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835325" y="2156475"/>
              <a:ext cx="243675" cy="248250"/>
            </a:xfrm>
            <a:custGeom>
              <a:avLst/>
              <a:gdLst/>
              <a:ahLst/>
              <a:cxnLst/>
              <a:rect l="l" t="t" r="r" b="b"/>
              <a:pathLst>
                <a:path w="9747" h="9930" extrusionOk="0">
                  <a:moveTo>
                    <a:pt x="0" y="46"/>
                  </a:moveTo>
                  <a:cubicBezTo>
                    <a:pt x="1301" y="8468"/>
                    <a:pt x="6482" y="9929"/>
                    <a:pt x="8080" y="9792"/>
                  </a:cubicBezTo>
                  <a:lnTo>
                    <a:pt x="8080" y="9792"/>
                  </a:lnTo>
                  <a:cubicBezTo>
                    <a:pt x="9678" y="9655"/>
                    <a:pt x="9746" y="8879"/>
                    <a:pt x="7395" y="6186"/>
                  </a:cubicBezTo>
                  <a:lnTo>
                    <a:pt x="7395" y="6186"/>
                  </a:lnTo>
                  <a:cubicBezTo>
                    <a:pt x="5044" y="3492"/>
                    <a:pt x="3424" y="0"/>
                    <a:pt x="3424" y="0"/>
                  </a:cubicBezTo>
                  <a:lnTo>
                    <a:pt x="342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1910625" y="2151325"/>
              <a:ext cx="346975" cy="247125"/>
            </a:xfrm>
            <a:custGeom>
              <a:avLst/>
              <a:gdLst/>
              <a:ahLst/>
              <a:cxnLst/>
              <a:rect l="l" t="t" r="r" b="b"/>
              <a:pathLst>
                <a:path w="13879" h="9885" extrusionOk="0">
                  <a:moveTo>
                    <a:pt x="1" y="206"/>
                  </a:moveTo>
                  <a:cubicBezTo>
                    <a:pt x="2991" y="8697"/>
                    <a:pt x="9702" y="9884"/>
                    <a:pt x="11345" y="9450"/>
                  </a:cubicBezTo>
                  <a:lnTo>
                    <a:pt x="11345" y="9450"/>
                  </a:lnTo>
                  <a:cubicBezTo>
                    <a:pt x="12578" y="9108"/>
                    <a:pt x="13879" y="8355"/>
                    <a:pt x="10113" y="6141"/>
                  </a:cubicBezTo>
                  <a:lnTo>
                    <a:pt x="10113" y="6141"/>
                  </a:lnTo>
                  <a:cubicBezTo>
                    <a:pt x="6346" y="3904"/>
                    <a:pt x="2831" y="1"/>
                    <a:pt x="2831" y="1"/>
                  </a:cubicBezTo>
                  <a:lnTo>
                    <a:pt x="283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1981400" y="2136500"/>
              <a:ext cx="409725" cy="293900"/>
            </a:xfrm>
            <a:custGeom>
              <a:avLst/>
              <a:gdLst/>
              <a:ahLst/>
              <a:cxnLst/>
              <a:rect l="l" t="t" r="r" b="b"/>
              <a:pathLst>
                <a:path w="16389" h="11756" extrusionOk="0">
                  <a:moveTo>
                    <a:pt x="0" y="594"/>
                  </a:moveTo>
                  <a:cubicBezTo>
                    <a:pt x="8514" y="11755"/>
                    <a:pt x="15864" y="7167"/>
                    <a:pt x="16138" y="6026"/>
                  </a:cubicBezTo>
                  <a:lnTo>
                    <a:pt x="16138" y="6026"/>
                  </a:lnTo>
                  <a:cubicBezTo>
                    <a:pt x="16389" y="4885"/>
                    <a:pt x="14586" y="5113"/>
                    <a:pt x="10386" y="3835"/>
                  </a:cubicBezTo>
                  <a:lnTo>
                    <a:pt x="10386" y="3835"/>
                  </a:lnTo>
                  <a:cubicBezTo>
                    <a:pt x="6186" y="2534"/>
                    <a:pt x="3173" y="0"/>
                    <a:pt x="3173" y="0"/>
                  </a:cubicBezTo>
                  <a:lnTo>
                    <a:pt x="317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1253850" y="1706800"/>
              <a:ext cx="837700" cy="487775"/>
            </a:xfrm>
            <a:custGeom>
              <a:avLst/>
              <a:gdLst/>
              <a:ahLst/>
              <a:cxnLst/>
              <a:rect l="l" t="t" r="r" b="b"/>
              <a:pathLst>
                <a:path w="33508" h="19511" extrusionOk="0">
                  <a:moveTo>
                    <a:pt x="9130" y="1"/>
                  </a:moveTo>
                  <a:lnTo>
                    <a:pt x="0" y="12623"/>
                  </a:lnTo>
                  <a:cubicBezTo>
                    <a:pt x="6490" y="18423"/>
                    <a:pt x="11503" y="19248"/>
                    <a:pt x="16069" y="19248"/>
                  </a:cubicBezTo>
                  <a:cubicBezTo>
                    <a:pt x="17885" y="19248"/>
                    <a:pt x="19629" y="19118"/>
                    <a:pt x="21368" y="19118"/>
                  </a:cubicBezTo>
                  <a:cubicBezTo>
                    <a:pt x="22346" y="19118"/>
                    <a:pt x="23323" y="19159"/>
                    <a:pt x="24309" y="19288"/>
                  </a:cubicBezTo>
                  <a:cubicBezTo>
                    <a:pt x="25481" y="19445"/>
                    <a:pt x="26532" y="19511"/>
                    <a:pt x="27473" y="19511"/>
                  </a:cubicBezTo>
                  <a:cubicBezTo>
                    <a:pt x="30636" y="19511"/>
                    <a:pt x="32540" y="18766"/>
                    <a:pt x="33508" y="18238"/>
                  </a:cubicBezTo>
                  <a:cubicBezTo>
                    <a:pt x="30700" y="16047"/>
                    <a:pt x="28486" y="12304"/>
                    <a:pt x="22985" y="8401"/>
                  </a:cubicBezTo>
                  <a:cubicBezTo>
                    <a:pt x="14654" y="2489"/>
                    <a:pt x="9130" y="1"/>
                    <a:pt x="913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920025" y="1516225"/>
              <a:ext cx="739550" cy="689350"/>
            </a:xfrm>
            <a:custGeom>
              <a:avLst/>
              <a:gdLst/>
              <a:ahLst/>
              <a:cxnLst/>
              <a:rect l="l" t="t" r="r" b="b"/>
              <a:pathLst>
                <a:path w="29582" h="27574" extrusionOk="0">
                  <a:moveTo>
                    <a:pt x="21867" y="1210"/>
                  </a:moveTo>
                  <a:cubicBezTo>
                    <a:pt x="18009" y="3812"/>
                    <a:pt x="14677" y="3766"/>
                    <a:pt x="11139" y="7943"/>
                  </a:cubicBezTo>
                  <a:lnTo>
                    <a:pt x="11139" y="7943"/>
                  </a:lnTo>
                  <a:cubicBezTo>
                    <a:pt x="7601" y="12143"/>
                    <a:pt x="0" y="18443"/>
                    <a:pt x="5387" y="23008"/>
                  </a:cubicBezTo>
                  <a:lnTo>
                    <a:pt x="5387" y="23008"/>
                  </a:lnTo>
                  <a:cubicBezTo>
                    <a:pt x="10774" y="27573"/>
                    <a:pt x="16571" y="19835"/>
                    <a:pt x="20429" y="16024"/>
                  </a:cubicBezTo>
                  <a:lnTo>
                    <a:pt x="20429" y="16024"/>
                  </a:lnTo>
                  <a:cubicBezTo>
                    <a:pt x="24286" y="12189"/>
                    <a:pt x="25291" y="5045"/>
                    <a:pt x="26592" y="3470"/>
                  </a:cubicBezTo>
                  <a:lnTo>
                    <a:pt x="26592" y="3470"/>
                  </a:lnTo>
                  <a:cubicBezTo>
                    <a:pt x="27916" y="1918"/>
                    <a:pt x="29582" y="2055"/>
                    <a:pt x="29582" y="2055"/>
                  </a:cubicBezTo>
                  <a:lnTo>
                    <a:pt x="29582" y="2055"/>
                  </a:lnTo>
                  <a:cubicBezTo>
                    <a:pt x="29582" y="2055"/>
                    <a:pt x="28737" y="799"/>
                    <a:pt x="27505" y="1005"/>
                  </a:cubicBezTo>
                  <a:lnTo>
                    <a:pt x="27505" y="1005"/>
                  </a:lnTo>
                  <a:cubicBezTo>
                    <a:pt x="27505" y="1005"/>
                    <a:pt x="26752" y="0"/>
                    <a:pt x="25177" y="0"/>
                  </a:cubicBezTo>
                  <a:lnTo>
                    <a:pt x="25177" y="0"/>
                  </a:lnTo>
                  <a:cubicBezTo>
                    <a:pt x="24309" y="0"/>
                    <a:pt x="23214" y="297"/>
                    <a:pt x="21867" y="121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920025" y="1516150"/>
              <a:ext cx="739550" cy="610275"/>
            </a:xfrm>
            <a:custGeom>
              <a:avLst/>
              <a:gdLst/>
              <a:ahLst/>
              <a:cxnLst/>
              <a:rect l="l" t="t" r="r" b="b"/>
              <a:pathLst>
                <a:path w="29582" h="24411" extrusionOk="0">
                  <a:moveTo>
                    <a:pt x="25170" y="1"/>
                  </a:moveTo>
                  <a:cubicBezTo>
                    <a:pt x="24314" y="1"/>
                    <a:pt x="23216" y="297"/>
                    <a:pt x="21867" y="1213"/>
                  </a:cubicBezTo>
                  <a:cubicBezTo>
                    <a:pt x="18009" y="3815"/>
                    <a:pt x="14677" y="3769"/>
                    <a:pt x="11139" y="7946"/>
                  </a:cubicBezTo>
                  <a:cubicBezTo>
                    <a:pt x="7601" y="12146"/>
                    <a:pt x="0" y="18446"/>
                    <a:pt x="5387" y="23011"/>
                  </a:cubicBezTo>
                  <a:cubicBezTo>
                    <a:pt x="6553" y="23999"/>
                    <a:pt x="7738" y="24411"/>
                    <a:pt x="8918" y="24411"/>
                  </a:cubicBezTo>
                  <a:cubicBezTo>
                    <a:pt x="13192" y="24411"/>
                    <a:pt x="17406" y="19013"/>
                    <a:pt x="20429" y="16027"/>
                  </a:cubicBezTo>
                  <a:cubicBezTo>
                    <a:pt x="24286" y="12192"/>
                    <a:pt x="25291" y="5048"/>
                    <a:pt x="26592" y="3473"/>
                  </a:cubicBezTo>
                  <a:cubicBezTo>
                    <a:pt x="27717" y="2153"/>
                    <a:pt x="29090" y="2054"/>
                    <a:pt x="29476" y="2054"/>
                  </a:cubicBezTo>
                  <a:cubicBezTo>
                    <a:pt x="29544" y="2054"/>
                    <a:pt x="29582" y="2058"/>
                    <a:pt x="29582" y="2058"/>
                  </a:cubicBezTo>
                  <a:cubicBezTo>
                    <a:pt x="29582" y="2058"/>
                    <a:pt x="28860" y="985"/>
                    <a:pt x="27778" y="985"/>
                  </a:cubicBezTo>
                  <a:cubicBezTo>
                    <a:pt x="27689" y="985"/>
                    <a:pt x="27598" y="992"/>
                    <a:pt x="27505" y="1008"/>
                  </a:cubicBezTo>
                  <a:cubicBezTo>
                    <a:pt x="27505" y="1008"/>
                    <a:pt x="26747" y="1"/>
                    <a:pt x="2517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1552850" y="1535050"/>
              <a:ext cx="19425" cy="19425"/>
            </a:xfrm>
            <a:custGeom>
              <a:avLst/>
              <a:gdLst/>
              <a:ahLst/>
              <a:cxnLst/>
              <a:rect l="l" t="t" r="r" b="b"/>
              <a:pathLst>
                <a:path w="777" h="777" extrusionOk="0">
                  <a:moveTo>
                    <a:pt x="137" y="160"/>
                  </a:moveTo>
                  <a:cubicBezTo>
                    <a:pt x="1" y="320"/>
                    <a:pt x="23" y="525"/>
                    <a:pt x="183" y="662"/>
                  </a:cubicBezTo>
                  <a:cubicBezTo>
                    <a:pt x="320" y="777"/>
                    <a:pt x="525" y="754"/>
                    <a:pt x="662" y="617"/>
                  </a:cubicBezTo>
                  <a:cubicBezTo>
                    <a:pt x="777" y="457"/>
                    <a:pt x="754" y="252"/>
                    <a:pt x="617" y="137"/>
                  </a:cubicBezTo>
                  <a:cubicBezTo>
                    <a:pt x="480" y="0"/>
                    <a:pt x="252" y="23"/>
                    <a:pt x="137" y="1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0" name="Google Shape;740;p16"/>
          <p:cNvSpPr/>
          <p:nvPr/>
        </p:nvSpPr>
        <p:spPr>
          <a:xfrm>
            <a:off x="11535448" y="1348735"/>
            <a:ext cx="811440" cy="5198136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16"/>
          <p:cNvSpPr/>
          <p:nvPr/>
        </p:nvSpPr>
        <p:spPr>
          <a:xfrm>
            <a:off x="11356868" y="3118234"/>
            <a:ext cx="1401033" cy="3298300"/>
          </a:xfrm>
          <a:custGeom>
            <a:avLst/>
            <a:gdLst/>
            <a:ahLst/>
            <a:cxnLst/>
            <a:rect l="l" t="t" r="r" b="b"/>
            <a:pathLst>
              <a:path w="42031" h="98949" extrusionOk="0">
                <a:moveTo>
                  <a:pt x="38096" y="20276"/>
                </a:moveTo>
                <a:cubicBezTo>
                  <a:pt x="38121" y="20401"/>
                  <a:pt x="38171" y="20527"/>
                  <a:pt x="38196" y="20652"/>
                </a:cubicBezTo>
                <a:lnTo>
                  <a:pt x="38096" y="20677"/>
                </a:lnTo>
                <a:lnTo>
                  <a:pt x="38096" y="20276"/>
                </a:lnTo>
                <a:close/>
                <a:moveTo>
                  <a:pt x="19500" y="0"/>
                </a:moveTo>
                <a:lnTo>
                  <a:pt x="15189" y="1128"/>
                </a:lnTo>
                <a:lnTo>
                  <a:pt x="14863" y="19173"/>
                </a:lnTo>
                <a:lnTo>
                  <a:pt x="151" y="22883"/>
                </a:lnTo>
                <a:lnTo>
                  <a:pt x="151" y="28071"/>
                </a:lnTo>
                <a:lnTo>
                  <a:pt x="1" y="28121"/>
                </a:lnTo>
                <a:lnTo>
                  <a:pt x="2657" y="28923"/>
                </a:lnTo>
                <a:lnTo>
                  <a:pt x="14738" y="26842"/>
                </a:lnTo>
                <a:lnTo>
                  <a:pt x="13459" y="97144"/>
                </a:lnTo>
                <a:lnTo>
                  <a:pt x="19976" y="98597"/>
                </a:lnTo>
                <a:lnTo>
                  <a:pt x="19976" y="98948"/>
                </a:lnTo>
                <a:lnTo>
                  <a:pt x="23585" y="96893"/>
                </a:lnTo>
                <a:lnTo>
                  <a:pt x="21956" y="25614"/>
                </a:lnTo>
                <a:lnTo>
                  <a:pt x="42031" y="22181"/>
                </a:lnTo>
                <a:lnTo>
                  <a:pt x="41931" y="14812"/>
                </a:lnTo>
                <a:lnTo>
                  <a:pt x="38196" y="13283"/>
                </a:lnTo>
                <a:lnTo>
                  <a:pt x="21780" y="17419"/>
                </a:lnTo>
                <a:lnTo>
                  <a:pt x="21404" y="1103"/>
                </a:lnTo>
                <a:lnTo>
                  <a:pt x="195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16"/>
          <p:cNvSpPr/>
          <p:nvPr/>
        </p:nvSpPr>
        <p:spPr>
          <a:xfrm>
            <a:off x="-240967" y="3248767"/>
            <a:ext cx="811440" cy="3298213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16"/>
          <p:cNvSpPr/>
          <p:nvPr/>
        </p:nvSpPr>
        <p:spPr>
          <a:xfrm>
            <a:off x="-327033" y="4133110"/>
            <a:ext cx="983592" cy="2144508"/>
          </a:xfrm>
          <a:custGeom>
            <a:avLst/>
            <a:gdLst/>
            <a:ahLst/>
            <a:cxnLst/>
            <a:rect l="l" t="t" r="r" b="b"/>
            <a:pathLst>
              <a:path w="41613" h="90728" extrusionOk="0">
                <a:moveTo>
                  <a:pt x="17133" y="21626"/>
                </a:moveTo>
                <a:lnTo>
                  <a:pt x="19843" y="22710"/>
                </a:lnTo>
                <a:lnTo>
                  <a:pt x="19729" y="24608"/>
                </a:lnTo>
                <a:cubicBezTo>
                  <a:pt x="19301" y="24251"/>
                  <a:pt x="18859" y="23823"/>
                  <a:pt x="18345" y="23324"/>
                </a:cubicBezTo>
                <a:cubicBezTo>
                  <a:pt x="17875" y="22882"/>
                  <a:pt x="17490" y="22283"/>
                  <a:pt x="17133" y="21626"/>
                </a:cubicBezTo>
                <a:close/>
                <a:moveTo>
                  <a:pt x="25421" y="24907"/>
                </a:moveTo>
                <a:lnTo>
                  <a:pt x="27903" y="25892"/>
                </a:lnTo>
                <a:cubicBezTo>
                  <a:pt x="27461" y="26277"/>
                  <a:pt x="27090" y="26705"/>
                  <a:pt x="26805" y="27090"/>
                </a:cubicBezTo>
                <a:cubicBezTo>
                  <a:pt x="26540" y="27466"/>
                  <a:pt x="26189" y="27611"/>
                  <a:pt x="25781" y="27611"/>
                </a:cubicBezTo>
                <a:cubicBezTo>
                  <a:pt x="25617" y="27611"/>
                  <a:pt x="25444" y="27587"/>
                  <a:pt x="25264" y="27546"/>
                </a:cubicBezTo>
                <a:lnTo>
                  <a:pt x="25421" y="24907"/>
                </a:lnTo>
                <a:close/>
                <a:moveTo>
                  <a:pt x="33880" y="28260"/>
                </a:moveTo>
                <a:lnTo>
                  <a:pt x="36734" y="29387"/>
                </a:lnTo>
                <a:cubicBezTo>
                  <a:pt x="36035" y="30257"/>
                  <a:pt x="35250" y="30970"/>
                  <a:pt x="34679" y="31184"/>
                </a:cubicBezTo>
                <a:cubicBezTo>
                  <a:pt x="34005" y="31433"/>
                  <a:pt x="31839" y="31573"/>
                  <a:pt x="30997" y="31573"/>
                </a:cubicBezTo>
                <a:cubicBezTo>
                  <a:pt x="30824" y="31573"/>
                  <a:pt x="30707" y="31567"/>
                  <a:pt x="30671" y="31555"/>
                </a:cubicBezTo>
                <a:cubicBezTo>
                  <a:pt x="30442" y="31484"/>
                  <a:pt x="31341" y="30514"/>
                  <a:pt x="32368" y="30071"/>
                </a:cubicBezTo>
                <a:cubicBezTo>
                  <a:pt x="32953" y="29815"/>
                  <a:pt x="33538" y="29030"/>
                  <a:pt x="33880" y="28260"/>
                </a:cubicBezTo>
                <a:close/>
                <a:moveTo>
                  <a:pt x="23880" y="50942"/>
                </a:moveTo>
                <a:cubicBezTo>
                  <a:pt x="23995" y="51227"/>
                  <a:pt x="24137" y="51469"/>
                  <a:pt x="24294" y="51669"/>
                </a:cubicBezTo>
                <a:cubicBezTo>
                  <a:pt x="24722" y="52197"/>
                  <a:pt x="25307" y="51940"/>
                  <a:pt x="25635" y="52596"/>
                </a:cubicBezTo>
                <a:cubicBezTo>
                  <a:pt x="26306" y="53894"/>
                  <a:pt x="26477" y="55407"/>
                  <a:pt x="26477" y="55792"/>
                </a:cubicBezTo>
                <a:cubicBezTo>
                  <a:pt x="26477" y="56391"/>
                  <a:pt x="26662" y="57618"/>
                  <a:pt x="26291" y="58288"/>
                </a:cubicBezTo>
                <a:cubicBezTo>
                  <a:pt x="26163" y="58516"/>
                  <a:pt x="25136" y="59244"/>
                  <a:pt x="24579" y="60086"/>
                </a:cubicBezTo>
                <a:cubicBezTo>
                  <a:pt x="23952" y="61041"/>
                  <a:pt x="23524" y="62325"/>
                  <a:pt x="23139" y="63495"/>
                </a:cubicBezTo>
                <a:lnTo>
                  <a:pt x="23880" y="50942"/>
                </a:lnTo>
                <a:close/>
                <a:moveTo>
                  <a:pt x="22197" y="0"/>
                </a:moveTo>
                <a:lnTo>
                  <a:pt x="21199" y="1027"/>
                </a:lnTo>
                <a:lnTo>
                  <a:pt x="20200" y="16962"/>
                </a:lnTo>
                <a:lnTo>
                  <a:pt x="1555" y="8830"/>
                </a:lnTo>
                <a:lnTo>
                  <a:pt x="442" y="9900"/>
                </a:lnTo>
                <a:lnTo>
                  <a:pt x="0" y="14850"/>
                </a:lnTo>
                <a:lnTo>
                  <a:pt x="13666" y="20257"/>
                </a:lnTo>
                <a:cubicBezTo>
                  <a:pt x="14380" y="21812"/>
                  <a:pt x="15278" y="23652"/>
                  <a:pt x="15892" y="24494"/>
                </a:cubicBezTo>
                <a:cubicBezTo>
                  <a:pt x="16733" y="25663"/>
                  <a:pt x="18488" y="27019"/>
                  <a:pt x="19529" y="27760"/>
                </a:cubicBezTo>
                <a:lnTo>
                  <a:pt x="15592" y="90728"/>
                </a:lnTo>
                <a:lnTo>
                  <a:pt x="21541" y="90514"/>
                </a:lnTo>
                <a:lnTo>
                  <a:pt x="22454" y="75064"/>
                </a:lnTo>
                <a:cubicBezTo>
                  <a:pt x="22826" y="75330"/>
                  <a:pt x="23161" y="75509"/>
                  <a:pt x="23355" y="75509"/>
                </a:cubicBezTo>
                <a:cubicBezTo>
                  <a:pt x="23369" y="75509"/>
                  <a:pt x="23383" y="75508"/>
                  <a:pt x="23395" y="75506"/>
                </a:cubicBezTo>
                <a:cubicBezTo>
                  <a:pt x="23838" y="75435"/>
                  <a:pt x="24052" y="75578"/>
                  <a:pt x="23980" y="74251"/>
                </a:cubicBezTo>
                <a:cubicBezTo>
                  <a:pt x="23980" y="74251"/>
                  <a:pt x="25264" y="73652"/>
                  <a:pt x="25307" y="73110"/>
                </a:cubicBezTo>
                <a:cubicBezTo>
                  <a:pt x="25364" y="72340"/>
                  <a:pt x="24651" y="68673"/>
                  <a:pt x="24879" y="67561"/>
                </a:cubicBezTo>
                <a:cubicBezTo>
                  <a:pt x="25093" y="66448"/>
                  <a:pt x="25393" y="65863"/>
                  <a:pt x="26063" y="64893"/>
                </a:cubicBezTo>
                <a:cubicBezTo>
                  <a:pt x="26733" y="63923"/>
                  <a:pt x="31855" y="58959"/>
                  <a:pt x="31712" y="58203"/>
                </a:cubicBezTo>
                <a:cubicBezTo>
                  <a:pt x="31555" y="57461"/>
                  <a:pt x="31855" y="53980"/>
                  <a:pt x="31627" y="51969"/>
                </a:cubicBezTo>
                <a:cubicBezTo>
                  <a:pt x="31413" y="49972"/>
                  <a:pt x="32454" y="48859"/>
                  <a:pt x="32226" y="48188"/>
                </a:cubicBezTo>
                <a:cubicBezTo>
                  <a:pt x="31997" y="47518"/>
                  <a:pt x="30813" y="45136"/>
                  <a:pt x="30813" y="42982"/>
                </a:cubicBezTo>
                <a:cubicBezTo>
                  <a:pt x="30813" y="40827"/>
                  <a:pt x="30885" y="35564"/>
                  <a:pt x="31184" y="34750"/>
                </a:cubicBezTo>
                <a:cubicBezTo>
                  <a:pt x="31484" y="33923"/>
                  <a:pt x="34522" y="34080"/>
                  <a:pt x="35264" y="33552"/>
                </a:cubicBezTo>
                <a:cubicBezTo>
                  <a:pt x="35806" y="33181"/>
                  <a:pt x="37447" y="31498"/>
                  <a:pt x="38645" y="30143"/>
                </a:cubicBezTo>
                <a:lnTo>
                  <a:pt x="41056" y="31113"/>
                </a:lnTo>
                <a:lnTo>
                  <a:pt x="41612" y="30785"/>
                </a:lnTo>
                <a:lnTo>
                  <a:pt x="41584" y="26277"/>
                </a:lnTo>
                <a:lnTo>
                  <a:pt x="25749" y="19372"/>
                </a:lnTo>
                <a:lnTo>
                  <a:pt x="26805" y="1626"/>
                </a:lnTo>
                <a:lnTo>
                  <a:pt x="2219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" name="Google Shape;744;p16"/>
          <p:cNvGrpSpPr/>
          <p:nvPr/>
        </p:nvGrpSpPr>
        <p:grpSpPr>
          <a:xfrm>
            <a:off x="24" y="5899301"/>
            <a:ext cx="12191912" cy="2022967"/>
            <a:chOff x="0" y="4103000"/>
            <a:chExt cx="9143934" cy="1517225"/>
          </a:xfrm>
        </p:grpSpPr>
        <p:sp>
          <p:nvSpPr>
            <p:cNvPr id="745" name="Google Shape;745;p16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500972" y="4207250"/>
              <a:ext cx="5642962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16"/>
          <p:cNvGrpSpPr/>
          <p:nvPr/>
        </p:nvGrpSpPr>
        <p:grpSpPr>
          <a:xfrm flipH="1">
            <a:off x="2576323" y="321550"/>
            <a:ext cx="270891" cy="271804"/>
            <a:chOff x="4677000" y="539500"/>
            <a:chExt cx="484773" cy="486523"/>
          </a:xfrm>
        </p:grpSpPr>
        <p:sp>
          <p:nvSpPr>
            <p:cNvPr id="749" name="Google Shape;749;p1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" name="Google Shape;754;p16"/>
          <p:cNvGrpSpPr/>
          <p:nvPr/>
        </p:nvGrpSpPr>
        <p:grpSpPr>
          <a:xfrm flipH="1">
            <a:off x="385689" y="2295466"/>
            <a:ext cx="270891" cy="271804"/>
            <a:chOff x="4677000" y="539500"/>
            <a:chExt cx="484773" cy="486523"/>
          </a:xfrm>
        </p:grpSpPr>
        <p:sp>
          <p:nvSpPr>
            <p:cNvPr id="755" name="Google Shape;755;p1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0" name="Google Shape;760;p16"/>
          <p:cNvGrpSpPr/>
          <p:nvPr/>
        </p:nvGrpSpPr>
        <p:grpSpPr>
          <a:xfrm flipH="1">
            <a:off x="9465956" y="397383"/>
            <a:ext cx="270891" cy="271804"/>
            <a:chOff x="4677000" y="539500"/>
            <a:chExt cx="484773" cy="486523"/>
          </a:xfrm>
        </p:grpSpPr>
        <p:sp>
          <p:nvSpPr>
            <p:cNvPr id="761" name="Google Shape;761;p16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6" name="Google Shape;766;p16"/>
          <p:cNvSpPr txBox="1">
            <a:spLocks noGrp="1"/>
          </p:cNvSpPr>
          <p:nvPr>
            <p:ph type="title"/>
          </p:nvPr>
        </p:nvSpPr>
        <p:spPr>
          <a:xfrm>
            <a:off x="1154167" y="3525500"/>
            <a:ext cx="31152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7" name="Google Shape;767;p16"/>
          <p:cNvSpPr txBox="1">
            <a:spLocks noGrp="1"/>
          </p:cNvSpPr>
          <p:nvPr>
            <p:ph type="subTitle" idx="1"/>
          </p:nvPr>
        </p:nvSpPr>
        <p:spPr>
          <a:xfrm>
            <a:off x="1154167" y="4016300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6"/>
          <p:cNvSpPr txBox="1">
            <a:spLocks noGrp="1"/>
          </p:cNvSpPr>
          <p:nvPr>
            <p:ph type="title" idx="2"/>
          </p:nvPr>
        </p:nvSpPr>
        <p:spPr>
          <a:xfrm>
            <a:off x="4538400" y="3525500"/>
            <a:ext cx="31152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9" name="Google Shape;769;p16"/>
          <p:cNvSpPr txBox="1">
            <a:spLocks noGrp="1"/>
          </p:cNvSpPr>
          <p:nvPr>
            <p:ph type="subTitle" idx="3"/>
          </p:nvPr>
        </p:nvSpPr>
        <p:spPr>
          <a:xfrm>
            <a:off x="4538400" y="4016236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"/>
          <p:cNvSpPr txBox="1">
            <a:spLocks noGrp="1"/>
          </p:cNvSpPr>
          <p:nvPr>
            <p:ph type="title" idx="4"/>
          </p:nvPr>
        </p:nvSpPr>
        <p:spPr>
          <a:xfrm>
            <a:off x="7922633" y="3525500"/>
            <a:ext cx="31152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1" name="Google Shape;771;p16"/>
          <p:cNvSpPr txBox="1">
            <a:spLocks noGrp="1"/>
          </p:cNvSpPr>
          <p:nvPr>
            <p:ph type="subTitle" idx="5"/>
          </p:nvPr>
        </p:nvSpPr>
        <p:spPr>
          <a:xfrm>
            <a:off x="7922633" y="4016300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964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7"/>
          <p:cNvSpPr/>
          <p:nvPr/>
        </p:nvSpPr>
        <p:spPr>
          <a:xfrm>
            <a:off x="9344567" y="4926652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7"/>
          <p:cNvSpPr/>
          <p:nvPr/>
        </p:nvSpPr>
        <p:spPr>
          <a:xfrm>
            <a:off x="9772434" y="58248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7"/>
          <p:cNvSpPr/>
          <p:nvPr/>
        </p:nvSpPr>
        <p:spPr>
          <a:xfrm>
            <a:off x="-952399" y="4926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7"/>
          <p:cNvSpPr/>
          <p:nvPr/>
        </p:nvSpPr>
        <p:spPr>
          <a:xfrm>
            <a:off x="-952400" y="5631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8" name="Google Shape;778;p17"/>
          <p:cNvGrpSpPr/>
          <p:nvPr/>
        </p:nvGrpSpPr>
        <p:grpSpPr>
          <a:xfrm>
            <a:off x="1" y="6286900"/>
            <a:ext cx="12191857" cy="1458299"/>
            <a:chOff x="0" y="4305950"/>
            <a:chExt cx="9143893" cy="1093724"/>
          </a:xfrm>
        </p:grpSpPr>
        <p:sp>
          <p:nvSpPr>
            <p:cNvPr id="779" name="Google Shape;779;p17"/>
            <p:cNvSpPr/>
            <p:nvPr/>
          </p:nvSpPr>
          <p:spPr>
            <a:xfrm>
              <a:off x="0" y="4305950"/>
              <a:ext cx="9143893" cy="1093724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17"/>
          <p:cNvGrpSpPr/>
          <p:nvPr/>
        </p:nvGrpSpPr>
        <p:grpSpPr>
          <a:xfrm>
            <a:off x="11353038" y="925203"/>
            <a:ext cx="430348" cy="431768"/>
            <a:chOff x="8158553" y="788389"/>
            <a:chExt cx="322761" cy="323826"/>
          </a:xfrm>
        </p:grpSpPr>
        <p:sp>
          <p:nvSpPr>
            <p:cNvPr id="782" name="Google Shape;782;p17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7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7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7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7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17"/>
          <p:cNvGrpSpPr/>
          <p:nvPr/>
        </p:nvGrpSpPr>
        <p:grpSpPr>
          <a:xfrm flipH="1">
            <a:off x="11512523" y="4142283"/>
            <a:ext cx="270891" cy="271804"/>
            <a:chOff x="4677000" y="539500"/>
            <a:chExt cx="484773" cy="486523"/>
          </a:xfrm>
        </p:grpSpPr>
        <p:sp>
          <p:nvSpPr>
            <p:cNvPr id="788" name="Google Shape;788;p1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3" name="Google Shape;793;p17"/>
          <p:cNvGrpSpPr/>
          <p:nvPr/>
        </p:nvGrpSpPr>
        <p:grpSpPr>
          <a:xfrm flipH="1">
            <a:off x="689123" y="1261850"/>
            <a:ext cx="270891" cy="271804"/>
            <a:chOff x="4677000" y="539500"/>
            <a:chExt cx="484773" cy="486523"/>
          </a:xfrm>
        </p:grpSpPr>
        <p:sp>
          <p:nvSpPr>
            <p:cNvPr id="794" name="Google Shape;794;p1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9" name="Google Shape;799;p17"/>
          <p:cNvGrpSpPr/>
          <p:nvPr/>
        </p:nvGrpSpPr>
        <p:grpSpPr>
          <a:xfrm flipH="1">
            <a:off x="306756" y="3821083"/>
            <a:ext cx="270891" cy="271804"/>
            <a:chOff x="4677000" y="539500"/>
            <a:chExt cx="484773" cy="486523"/>
          </a:xfrm>
        </p:grpSpPr>
        <p:sp>
          <p:nvSpPr>
            <p:cNvPr id="800" name="Google Shape;800;p17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17"/>
          <p:cNvGrpSpPr/>
          <p:nvPr/>
        </p:nvGrpSpPr>
        <p:grpSpPr>
          <a:xfrm>
            <a:off x="3451838" y="-117397"/>
            <a:ext cx="430348" cy="431768"/>
            <a:chOff x="8158553" y="788389"/>
            <a:chExt cx="322761" cy="323826"/>
          </a:xfrm>
        </p:grpSpPr>
        <p:sp>
          <p:nvSpPr>
            <p:cNvPr id="806" name="Google Shape;806;p17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7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7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7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7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1" name="Google Shape;811;p17"/>
          <p:cNvSpPr txBox="1">
            <a:spLocks noGrp="1"/>
          </p:cNvSpPr>
          <p:nvPr>
            <p:ph type="title"/>
          </p:nvPr>
        </p:nvSpPr>
        <p:spPr>
          <a:xfrm>
            <a:off x="1111800" y="24710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2" name="Google Shape;812;p17"/>
          <p:cNvSpPr txBox="1">
            <a:spLocks noGrp="1"/>
          </p:cNvSpPr>
          <p:nvPr>
            <p:ph type="subTitle" idx="1"/>
          </p:nvPr>
        </p:nvSpPr>
        <p:spPr>
          <a:xfrm>
            <a:off x="1111800" y="31746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7"/>
          <p:cNvSpPr txBox="1">
            <a:spLocks noGrp="1"/>
          </p:cNvSpPr>
          <p:nvPr>
            <p:ph type="title" idx="2"/>
          </p:nvPr>
        </p:nvSpPr>
        <p:spPr>
          <a:xfrm>
            <a:off x="4710767" y="24710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4" name="Google Shape;814;p17"/>
          <p:cNvSpPr txBox="1">
            <a:spLocks noGrp="1"/>
          </p:cNvSpPr>
          <p:nvPr>
            <p:ph type="subTitle" idx="3"/>
          </p:nvPr>
        </p:nvSpPr>
        <p:spPr>
          <a:xfrm>
            <a:off x="4710765" y="31746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title" idx="4"/>
          </p:nvPr>
        </p:nvSpPr>
        <p:spPr>
          <a:xfrm>
            <a:off x="1111800" y="47886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6" name="Google Shape;816;p17"/>
          <p:cNvSpPr txBox="1">
            <a:spLocks noGrp="1"/>
          </p:cNvSpPr>
          <p:nvPr>
            <p:ph type="subTitle" idx="5"/>
          </p:nvPr>
        </p:nvSpPr>
        <p:spPr>
          <a:xfrm>
            <a:off x="1111800" y="54922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7"/>
          <p:cNvSpPr txBox="1">
            <a:spLocks noGrp="1"/>
          </p:cNvSpPr>
          <p:nvPr>
            <p:ph type="title" idx="6"/>
          </p:nvPr>
        </p:nvSpPr>
        <p:spPr>
          <a:xfrm>
            <a:off x="4710767" y="47886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8" name="Google Shape;818;p17"/>
          <p:cNvSpPr txBox="1">
            <a:spLocks noGrp="1"/>
          </p:cNvSpPr>
          <p:nvPr>
            <p:ph type="subTitle" idx="7"/>
          </p:nvPr>
        </p:nvSpPr>
        <p:spPr>
          <a:xfrm>
            <a:off x="4710765" y="54922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7"/>
          <p:cNvSpPr txBox="1">
            <a:spLocks noGrp="1"/>
          </p:cNvSpPr>
          <p:nvPr>
            <p:ph type="title" idx="8"/>
          </p:nvPr>
        </p:nvSpPr>
        <p:spPr>
          <a:xfrm>
            <a:off x="8309733" y="24710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0" name="Google Shape;820;p17"/>
          <p:cNvSpPr txBox="1">
            <a:spLocks noGrp="1"/>
          </p:cNvSpPr>
          <p:nvPr>
            <p:ph type="subTitle" idx="9"/>
          </p:nvPr>
        </p:nvSpPr>
        <p:spPr>
          <a:xfrm>
            <a:off x="8309733" y="31746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"/>
          <p:cNvSpPr txBox="1">
            <a:spLocks noGrp="1"/>
          </p:cNvSpPr>
          <p:nvPr>
            <p:ph type="title" idx="13"/>
          </p:nvPr>
        </p:nvSpPr>
        <p:spPr>
          <a:xfrm>
            <a:off x="8309733" y="4788667"/>
            <a:ext cx="277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2" name="Google Shape;822;p17"/>
          <p:cNvSpPr txBox="1">
            <a:spLocks noGrp="1"/>
          </p:cNvSpPr>
          <p:nvPr>
            <p:ph type="subTitle" idx="14"/>
          </p:nvPr>
        </p:nvSpPr>
        <p:spPr>
          <a:xfrm>
            <a:off x="8309733" y="5492267"/>
            <a:ext cx="277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7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511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8"/>
          <p:cNvSpPr txBox="1">
            <a:spLocks noGrp="1"/>
          </p:cNvSpPr>
          <p:nvPr>
            <p:ph type="title" hasCustomPrompt="1"/>
          </p:nvPr>
        </p:nvSpPr>
        <p:spPr>
          <a:xfrm>
            <a:off x="2464000" y="1113500"/>
            <a:ext cx="726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6" name="Google Shape;826;p18"/>
          <p:cNvSpPr txBox="1">
            <a:spLocks noGrp="1"/>
          </p:cNvSpPr>
          <p:nvPr>
            <p:ph type="subTitle" idx="1"/>
          </p:nvPr>
        </p:nvSpPr>
        <p:spPr>
          <a:xfrm>
            <a:off x="2464033" y="2217917"/>
            <a:ext cx="7264000" cy="7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8"/>
          <p:cNvSpPr txBox="1">
            <a:spLocks noGrp="1"/>
          </p:cNvSpPr>
          <p:nvPr>
            <p:ph type="title" idx="2" hasCustomPrompt="1"/>
          </p:nvPr>
        </p:nvSpPr>
        <p:spPr>
          <a:xfrm>
            <a:off x="2464000" y="3479095"/>
            <a:ext cx="726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8" name="Google Shape;828;p18"/>
          <p:cNvSpPr txBox="1">
            <a:spLocks noGrp="1"/>
          </p:cNvSpPr>
          <p:nvPr>
            <p:ph type="subTitle" idx="3"/>
          </p:nvPr>
        </p:nvSpPr>
        <p:spPr>
          <a:xfrm>
            <a:off x="2464033" y="4583484"/>
            <a:ext cx="7264000" cy="7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8"/>
          <p:cNvSpPr/>
          <p:nvPr/>
        </p:nvSpPr>
        <p:spPr>
          <a:xfrm>
            <a:off x="9042734" y="4133101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8"/>
          <p:cNvSpPr/>
          <p:nvPr/>
        </p:nvSpPr>
        <p:spPr>
          <a:xfrm>
            <a:off x="9690700" y="51067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8"/>
          <p:cNvSpPr/>
          <p:nvPr/>
        </p:nvSpPr>
        <p:spPr>
          <a:xfrm>
            <a:off x="-481833" y="4393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8"/>
          <p:cNvSpPr/>
          <p:nvPr/>
        </p:nvSpPr>
        <p:spPr>
          <a:xfrm>
            <a:off x="-481833" y="5098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8"/>
          <p:cNvSpPr/>
          <p:nvPr/>
        </p:nvSpPr>
        <p:spPr>
          <a:xfrm>
            <a:off x="545248" y="2060185"/>
            <a:ext cx="811440" cy="5198136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8"/>
          <p:cNvSpPr/>
          <p:nvPr/>
        </p:nvSpPr>
        <p:spPr>
          <a:xfrm>
            <a:off x="10835381" y="2060185"/>
            <a:ext cx="811440" cy="5198136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8"/>
          <p:cNvSpPr/>
          <p:nvPr/>
        </p:nvSpPr>
        <p:spPr>
          <a:xfrm>
            <a:off x="-130600" y="2798567"/>
            <a:ext cx="2163133" cy="3721367"/>
          </a:xfrm>
          <a:custGeom>
            <a:avLst/>
            <a:gdLst/>
            <a:ahLst/>
            <a:cxnLst/>
            <a:rect l="l" t="t" r="r" b="b"/>
            <a:pathLst>
              <a:path w="64894" h="111641" extrusionOk="0">
                <a:moveTo>
                  <a:pt x="26334" y="24651"/>
                </a:moveTo>
                <a:cubicBezTo>
                  <a:pt x="26249" y="25350"/>
                  <a:pt x="26306" y="26091"/>
                  <a:pt x="26434" y="26733"/>
                </a:cubicBezTo>
                <a:cubicBezTo>
                  <a:pt x="26719" y="28203"/>
                  <a:pt x="28902" y="30029"/>
                  <a:pt x="29601" y="31070"/>
                </a:cubicBezTo>
                <a:lnTo>
                  <a:pt x="29601" y="31598"/>
                </a:lnTo>
                <a:cubicBezTo>
                  <a:pt x="29594" y="31598"/>
                  <a:pt x="29587" y="31598"/>
                  <a:pt x="29580" y="31598"/>
                </a:cubicBezTo>
                <a:cubicBezTo>
                  <a:pt x="29168" y="31598"/>
                  <a:pt x="28201" y="31197"/>
                  <a:pt x="27247" y="31113"/>
                </a:cubicBezTo>
                <a:cubicBezTo>
                  <a:pt x="25764" y="30956"/>
                  <a:pt x="23267" y="30385"/>
                  <a:pt x="20485" y="28987"/>
                </a:cubicBezTo>
                <a:cubicBezTo>
                  <a:pt x="18859" y="28174"/>
                  <a:pt x="16905" y="26263"/>
                  <a:pt x="15293" y="24651"/>
                </a:cubicBezTo>
                <a:close/>
                <a:moveTo>
                  <a:pt x="49287" y="24651"/>
                </a:moveTo>
                <a:cubicBezTo>
                  <a:pt x="48232" y="26134"/>
                  <a:pt x="46520" y="28516"/>
                  <a:pt x="45592" y="29173"/>
                </a:cubicBezTo>
                <a:cubicBezTo>
                  <a:pt x="44447" y="29983"/>
                  <a:pt x="38673" y="31675"/>
                  <a:pt x="36410" y="31675"/>
                </a:cubicBezTo>
                <a:cubicBezTo>
                  <a:pt x="36164" y="31675"/>
                  <a:pt x="35959" y="31655"/>
                  <a:pt x="35806" y="31612"/>
                </a:cubicBezTo>
                <a:cubicBezTo>
                  <a:pt x="35692" y="31569"/>
                  <a:pt x="35578" y="31541"/>
                  <a:pt x="35493" y="31498"/>
                </a:cubicBezTo>
                <a:lnTo>
                  <a:pt x="35507" y="24651"/>
                </a:lnTo>
                <a:close/>
                <a:moveTo>
                  <a:pt x="29330" y="0"/>
                </a:moveTo>
                <a:lnTo>
                  <a:pt x="29487" y="18859"/>
                </a:lnTo>
                <a:lnTo>
                  <a:pt x="0" y="18859"/>
                </a:lnTo>
                <a:lnTo>
                  <a:pt x="443" y="24651"/>
                </a:lnTo>
                <a:lnTo>
                  <a:pt x="11912" y="24651"/>
                </a:lnTo>
                <a:cubicBezTo>
                  <a:pt x="13196" y="26362"/>
                  <a:pt x="14779" y="28631"/>
                  <a:pt x="15706" y="29444"/>
                </a:cubicBezTo>
                <a:cubicBezTo>
                  <a:pt x="16948" y="30542"/>
                  <a:pt x="21042" y="32554"/>
                  <a:pt x="24166" y="34337"/>
                </a:cubicBezTo>
                <a:cubicBezTo>
                  <a:pt x="27290" y="36120"/>
                  <a:pt x="26620" y="37118"/>
                  <a:pt x="27176" y="38902"/>
                </a:cubicBezTo>
                <a:cubicBezTo>
                  <a:pt x="27732" y="40685"/>
                  <a:pt x="28959" y="43253"/>
                  <a:pt x="28731" y="43923"/>
                </a:cubicBezTo>
                <a:cubicBezTo>
                  <a:pt x="28731" y="43923"/>
                  <a:pt x="27176" y="46476"/>
                  <a:pt x="27176" y="48260"/>
                </a:cubicBezTo>
                <a:cubicBezTo>
                  <a:pt x="27176" y="50043"/>
                  <a:pt x="26505" y="53723"/>
                  <a:pt x="27062" y="55835"/>
                </a:cubicBezTo>
                <a:cubicBezTo>
                  <a:pt x="27603" y="57890"/>
                  <a:pt x="28105" y="57917"/>
                  <a:pt x="28131" y="57917"/>
                </a:cubicBezTo>
                <a:cubicBezTo>
                  <a:pt x="28131" y="57917"/>
                  <a:pt x="28132" y="57917"/>
                  <a:pt x="28132" y="57917"/>
                </a:cubicBezTo>
                <a:cubicBezTo>
                  <a:pt x="28132" y="57917"/>
                  <a:pt x="28503" y="64522"/>
                  <a:pt x="28588" y="67718"/>
                </a:cubicBezTo>
                <a:cubicBezTo>
                  <a:pt x="28617" y="69458"/>
                  <a:pt x="29330" y="72168"/>
                  <a:pt x="29972" y="74864"/>
                </a:cubicBezTo>
                <a:lnTo>
                  <a:pt x="30286" y="110742"/>
                </a:lnTo>
                <a:lnTo>
                  <a:pt x="35307" y="111640"/>
                </a:lnTo>
                <a:lnTo>
                  <a:pt x="35393" y="74437"/>
                </a:lnTo>
                <a:cubicBezTo>
                  <a:pt x="36263" y="71598"/>
                  <a:pt x="37475" y="67960"/>
                  <a:pt x="37418" y="66976"/>
                </a:cubicBezTo>
                <a:cubicBezTo>
                  <a:pt x="37361" y="65877"/>
                  <a:pt x="37861" y="60000"/>
                  <a:pt x="37718" y="59101"/>
                </a:cubicBezTo>
                <a:cubicBezTo>
                  <a:pt x="37718" y="59101"/>
                  <a:pt x="38831" y="58131"/>
                  <a:pt x="38902" y="57104"/>
                </a:cubicBezTo>
                <a:cubicBezTo>
                  <a:pt x="38973" y="56063"/>
                  <a:pt x="38531" y="54208"/>
                  <a:pt x="38688" y="52425"/>
                </a:cubicBezTo>
                <a:cubicBezTo>
                  <a:pt x="38831" y="50642"/>
                  <a:pt x="38759" y="45735"/>
                  <a:pt x="37946" y="44622"/>
                </a:cubicBezTo>
                <a:cubicBezTo>
                  <a:pt x="37946" y="44622"/>
                  <a:pt x="38317" y="41213"/>
                  <a:pt x="38602" y="40314"/>
                </a:cubicBezTo>
                <a:cubicBezTo>
                  <a:pt x="38902" y="39429"/>
                  <a:pt x="39644" y="37347"/>
                  <a:pt x="39715" y="36077"/>
                </a:cubicBezTo>
                <a:cubicBezTo>
                  <a:pt x="39801" y="34822"/>
                  <a:pt x="46063" y="32625"/>
                  <a:pt x="47561" y="31441"/>
                </a:cubicBezTo>
                <a:cubicBezTo>
                  <a:pt x="48859" y="30399"/>
                  <a:pt x="51127" y="26148"/>
                  <a:pt x="51898" y="24651"/>
                </a:cubicBezTo>
                <a:lnTo>
                  <a:pt x="64451" y="24651"/>
                </a:lnTo>
                <a:lnTo>
                  <a:pt x="64894" y="18859"/>
                </a:lnTo>
                <a:lnTo>
                  <a:pt x="35521" y="18859"/>
                </a:lnTo>
                <a:lnTo>
                  <a:pt x="35564" y="143"/>
                </a:lnTo>
                <a:lnTo>
                  <a:pt x="2933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8"/>
          <p:cNvSpPr/>
          <p:nvPr/>
        </p:nvSpPr>
        <p:spPr>
          <a:xfrm flipH="1">
            <a:off x="10467517" y="2798569"/>
            <a:ext cx="1547032" cy="3372964"/>
          </a:xfrm>
          <a:custGeom>
            <a:avLst/>
            <a:gdLst/>
            <a:ahLst/>
            <a:cxnLst/>
            <a:rect l="l" t="t" r="r" b="b"/>
            <a:pathLst>
              <a:path w="41613" h="90728" extrusionOk="0">
                <a:moveTo>
                  <a:pt x="17133" y="21626"/>
                </a:moveTo>
                <a:lnTo>
                  <a:pt x="19843" y="22710"/>
                </a:lnTo>
                <a:lnTo>
                  <a:pt x="19729" y="24608"/>
                </a:lnTo>
                <a:cubicBezTo>
                  <a:pt x="19301" y="24251"/>
                  <a:pt x="18859" y="23823"/>
                  <a:pt x="18345" y="23324"/>
                </a:cubicBezTo>
                <a:cubicBezTo>
                  <a:pt x="17875" y="22882"/>
                  <a:pt x="17490" y="22283"/>
                  <a:pt x="17133" y="21626"/>
                </a:cubicBezTo>
                <a:close/>
                <a:moveTo>
                  <a:pt x="25421" y="24907"/>
                </a:moveTo>
                <a:lnTo>
                  <a:pt x="27903" y="25892"/>
                </a:lnTo>
                <a:cubicBezTo>
                  <a:pt x="27461" y="26277"/>
                  <a:pt x="27090" y="26705"/>
                  <a:pt x="26805" y="27090"/>
                </a:cubicBezTo>
                <a:cubicBezTo>
                  <a:pt x="26540" y="27466"/>
                  <a:pt x="26189" y="27611"/>
                  <a:pt x="25781" y="27611"/>
                </a:cubicBezTo>
                <a:cubicBezTo>
                  <a:pt x="25617" y="27611"/>
                  <a:pt x="25444" y="27587"/>
                  <a:pt x="25264" y="27546"/>
                </a:cubicBezTo>
                <a:lnTo>
                  <a:pt x="25421" y="24907"/>
                </a:lnTo>
                <a:close/>
                <a:moveTo>
                  <a:pt x="33880" y="28260"/>
                </a:moveTo>
                <a:lnTo>
                  <a:pt x="36734" y="29387"/>
                </a:lnTo>
                <a:cubicBezTo>
                  <a:pt x="36035" y="30257"/>
                  <a:pt x="35250" y="30970"/>
                  <a:pt x="34679" y="31184"/>
                </a:cubicBezTo>
                <a:cubicBezTo>
                  <a:pt x="34005" y="31433"/>
                  <a:pt x="31839" y="31573"/>
                  <a:pt x="30997" y="31573"/>
                </a:cubicBezTo>
                <a:cubicBezTo>
                  <a:pt x="30824" y="31573"/>
                  <a:pt x="30707" y="31567"/>
                  <a:pt x="30671" y="31555"/>
                </a:cubicBezTo>
                <a:cubicBezTo>
                  <a:pt x="30442" y="31484"/>
                  <a:pt x="31341" y="30514"/>
                  <a:pt x="32368" y="30071"/>
                </a:cubicBezTo>
                <a:cubicBezTo>
                  <a:pt x="32953" y="29815"/>
                  <a:pt x="33538" y="29030"/>
                  <a:pt x="33880" y="28260"/>
                </a:cubicBezTo>
                <a:close/>
                <a:moveTo>
                  <a:pt x="23880" y="50942"/>
                </a:moveTo>
                <a:cubicBezTo>
                  <a:pt x="23995" y="51227"/>
                  <a:pt x="24137" y="51469"/>
                  <a:pt x="24294" y="51669"/>
                </a:cubicBezTo>
                <a:cubicBezTo>
                  <a:pt x="24722" y="52197"/>
                  <a:pt x="25307" y="51940"/>
                  <a:pt x="25635" y="52596"/>
                </a:cubicBezTo>
                <a:cubicBezTo>
                  <a:pt x="26306" y="53894"/>
                  <a:pt x="26477" y="55407"/>
                  <a:pt x="26477" y="55792"/>
                </a:cubicBezTo>
                <a:cubicBezTo>
                  <a:pt x="26477" y="56391"/>
                  <a:pt x="26662" y="57618"/>
                  <a:pt x="26291" y="58288"/>
                </a:cubicBezTo>
                <a:cubicBezTo>
                  <a:pt x="26163" y="58516"/>
                  <a:pt x="25136" y="59244"/>
                  <a:pt x="24579" y="60086"/>
                </a:cubicBezTo>
                <a:cubicBezTo>
                  <a:pt x="23952" y="61041"/>
                  <a:pt x="23524" y="62325"/>
                  <a:pt x="23139" y="63495"/>
                </a:cubicBezTo>
                <a:lnTo>
                  <a:pt x="23880" y="50942"/>
                </a:lnTo>
                <a:close/>
                <a:moveTo>
                  <a:pt x="22197" y="0"/>
                </a:moveTo>
                <a:lnTo>
                  <a:pt x="21199" y="1027"/>
                </a:lnTo>
                <a:lnTo>
                  <a:pt x="20200" y="16962"/>
                </a:lnTo>
                <a:lnTo>
                  <a:pt x="1555" y="8830"/>
                </a:lnTo>
                <a:lnTo>
                  <a:pt x="442" y="9900"/>
                </a:lnTo>
                <a:lnTo>
                  <a:pt x="0" y="14850"/>
                </a:lnTo>
                <a:lnTo>
                  <a:pt x="13666" y="20257"/>
                </a:lnTo>
                <a:cubicBezTo>
                  <a:pt x="14380" y="21812"/>
                  <a:pt x="15278" y="23652"/>
                  <a:pt x="15892" y="24494"/>
                </a:cubicBezTo>
                <a:cubicBezTo>
                  <a:pt x="16733" y="25663"/>
                  <a:pt x="18488" y="27019"/>
                  <a:pt x="19529" y="27760"/>
                </a:cubicBezTo>
                <a:lnTo>
                  <a:pt x="15592" y="90728"/>
                </a:lnTo>
                <a:lnTo>
                  <a:pt x="21541" y="90514"/>
                </a:lnTo>
                <a:lnTo>
                  <a:pt x="22454" y="75064"/>
                </a:lnTo>
                <a:cubicBezTo>
                  <a:pt x="22826" y="75330"/>
                  <a:pt x="23161" y="75509"/>
                  <a:pt x="23355" y="75509"/>
                </a:cubicBezTo>
                <a:cubicBezTo>
                  <a:pt x="23369" y="75509"/>
                  <a:pt x="23383" y="75508"/>
                  <a:pt x="23395" y="75506"/>
                </a:cubicBezTo>
                <a:cubicBezTo>
                  <a:pt x="23838" y="75435"/>
                  <a:pt x="24052" y="75578"/>
                  <a:pt x="23980" y="74251"/>
                </a:cubicBezTo>
                <a:cubicBezTo>
                  <a:pt x="23980" y="74251"/>
                  <a:pt x="25264" y="73652"/>
                  <a:pt x="25307" y="73110"/>
                </a:cubicBezTo>
                <a:cubicBezTo>
                  <a:pt x="25364" y="72340"/>
                  <a:pt x="24651" y="68673"/>
                  <a:pt x="24879" y="67561"/>
                </a:cubicBezTo>
                <a:cubicBezTo>
                  <a:pt x="25093" y="66448"/>
                  <a:pt x="25393" y="65863"/>
                  <a:pt x="26063" y="64893"/>
                </a:cubicBezTo>
                <a:cubicBezTo>
                  <a:pt x="26733" y="63923"/>
                  <a:pt x="31855" y="58959"/>
                  <a:pt x="31712" y="58203"/>
                </a:cubicBezTo>
                <a:cubicBezTo>
                  <a:pt x="31555" y="57461"/>
                  <a:pt x="31855" y="53980"/>
                  <a:pt x="31627" y="51969"/>
                </a:cubicBezTo>
                <a:cubicBezTo>
                  <a:pt x="31413" y="49972"/>
                  <a:pt x="32454" y="48859"/>
                  <a:pt x="32226" y="48188"/>
                </a:cubicBezTo>
                <a:cubicBezTo>
                  <a:pt x="31997" y="47518"/>
                  <a:pt x="30813" y="45136"/>
                  <a:pt x="30813" y="42982"/>
                </a:cubicBezTo>
                <a:cubicBezTo>
                  <a:pt x="30813" y="40827"/>
                  <a:pt x="30885" y="35564"/>
                  <a:pt x="31184" y="34750"/>
                </a:cubicBezTo>
                <a:cubicBezTo>
                  <a:pt x="31484" y="33923"/>
                  <a:pt x="34522" y="34080"/>
                  <a:pt x="35264" y="33552"/>
                </a:cubicBezTo>
                <a:cubicBezTo>
                  <a:pt x="35806" y="33181"/>
                  <a:pt x="37447" y="31498"/>
                  <a:pt x="38645" y="30143"/>
                </a:cubicBezTo>
                <a:lnTo>
                  <a:pt x="41056" y="31113"/>
                </a:lnTo>
                <a:lnTo>
                  <a:pt x="41612" y="30785"/>
                </a:lnTo>
                <a:lnTo>
                  <a:pt x="41584" y="26277"/>
                </a:lnTo>
                <a:lnTo>
                  <a:pt x="25749" y="19372"/>
                </a:lnTo>
                <a:lnTo>
                  <a:pt x="26805" y="1626"/>
                </a:lnTo>
                <a:lnTo>
                  <a:pt x="2219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7" name="Google Shape;837;p18"/>
          <p:cNvGrpSpPr/>
          <p:nvPr/>
        </p:nvGrpSpPr>
        <p:grpSpPr>
          <a:xfrm flipH="1">
            <a:off x="0" y="5899301"/>
            <a:ext cx="12191912" cy="2022967"/>
            <a:chOff x="0" y="4103000"/>
            <a:chExt cx="9143934" cy="1517225"/>
          </a:xfrm>
        </p:grpSpPr>
        <p:sp>
          <p:nvSpPr>
            <p:cNvPr id="838" name="Google Shape;838;p18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8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3500972" y="4207250"/>
              <a:ext cx="5642962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18"/>
          <p:cNvGrpSpPr/>
          <p:nvPr/>
        </p:nvGrpSpPr>
        <p:grpSpPr>
          <a:xfrm>
            <a:off x="697587" y="503452"/>
            <a:ext cx="430348" cy="431768"/>
            <a:chOff x="8158553" y="788389"/>
            <a:chExt cx="322761" cy="323826"/>
          </a:xfrm>
        </p:grpSpPr>
        <p:sp>
          <p:nvSpPr>
            <p:cNvPr id="842" name="Google Shape;842;p18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8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8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8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8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7" name="Google Shape;847;p18"/>
          <p:cNvGrpSpPr/>
          <p:nvPr/>
        </p:nvGrpSpPr>
        <p:grpSpPr>
          <a:xfrm flipH="1">
            <a:off x="11375940" y="583433"/>
            <a:ext cx="270891" cy="271804"/>
            <a:chOff x="4677000" y="539500"/>
            <a:chExt cx="484773" cy="486523"/>
          </a:xfrm>
        </p:grpSpPr>
        <p:sp>
          <p:nvSpPr>
            <p:cNvPr id="848" name="Google Shape;848;p18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3" name="Google Shape;853;p18"/>
          <p:cNvGrpSpPr/>
          <p:nvPr/>
        </p:nvGrpSpPr>
        <p:grpSpPr>
          <a:xfrm flipH="1">
            <a:off x="4013506" y="85450"/>
            <a:ext cx="270891" cy="271804"/>
            <a:chOff x="4677000" y="539500"/>
            <a:chExt cx="484773" cy="486523"/>
          </a:xfrm>
        </p:grpSpPr>
        <p:sp>
          <p:nvSpPr>
            <p:cNvPr id="854" name="Google Shape;854;p18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9" name="Google Shape;859;p18"/>
          <p:cNvGrpSpPr/>
          <p:nvPr/>
        </p:nvGrpSpPr>
        <p:grpSpPr>
          <a:xfrm flipH="1">
            <a:off x="8415573" y="447517"/>
            <a:ext cx="270891" cy="271804"/>
            <a:chOff x="4677000" y="539500"/>
            <a:chExt cx="484773" cy="486523"/>
          </a:xfrm>
        </p:grpSpPr>
        <p:sp>
          <p:nvSpPr>
            <p:cNvPr id="860" name="Google Shape;860;p18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6778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9"/>
          <p:cNvSpPr/>
          <p:nvPr/>
        </p:nvSpPr>
        <p:spPr>
          <a:xfrm>
            <a:off x="10237967" y="427631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9"/>
          <p:cNvSpPr/>
          <p:nvPr/>
        </p:nvSpPr>
        <p:spPr>
          <a:xfrm>
            <a:off x="10665834" y="51745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9"/>
          <p:cNvSpPr/>
          <p:nvPr/>
        </p:nvSpPr>
        <p:spPr>
          <a:xfrm>
            <a:off x="-917633" y="4906485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9"/>
          <p:cNvSpPr/>
          <p:nvPr/>
        </p:nvSpPr>
        <p:spPr>
          <a:xfrm>
            <a:off x="-917633" y="5611751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0" name="Google Shape;870;p19"/>
          <p:cNvGrpSpPr/>
          <p:nvPr/>
        </p:nvGrpSpPr>
        <p:grpSpPr>
          <a:xfrm>
            <a:off x="-31" y="4073941"/>
            <a:ext cx="431448" cy="432876"/>
            <a:chOff x="4677000" y="539500"/>
            <a:chExt cx="484773" cy="486523"/>
          </a:xfrm>
        </p:grpSpPr>
        <p:sp>
          <p:nvSpPr>
            <p:cNvPr id="871" name="Google Shape;871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6" name="Google Shape;876;p19"/>
          <p:cNvGrpSpPr/>
          <p:nvPr/>
        </p:nvGrpSpPr>
        <p:grpSpPr>
          <a:xfrm>
            <a:off x="341521" y="583433"/>
            <a:ext cx="270891" cy="271804"/>
            <a:chOff x="4677000" y="539500"/>
            <a:chExt cx="484773" cy="486523"/>
          </a:xfrm>
        </p:grpSpPr>
        <p:sp>
          <p:nvSpPr>
            <p:cNvPr id="877" name="Google Shape;877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2" name="Google Shape;882;p19"/>
          <p:cNvGrpSpPr/>
          <p:nvPr/>
        </p:nvGrpSpPr>
        <p:grpSpPr>
          <a:xfrm>
            <a:off x="431437" y="2239099"/>
            <a:ext cx="270891" cy="271804"/>
            <a:chOff x="4677000" y="539500"/>
            <a:chExt cx="484773" cy="486523"/>
          </a:xfrm>
        </p:grpSpPr>
        <p:sp>
          <p:nvSpPr>
            <p:cNvPr id="883" name="Google Shape;883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9"/>
          <p:cNvGrpSpPr/>
          <p:nvPr/>
        </p:nvGrpSpPr>
        <p:grpSpPr>
          <a:xfrm>
            <a:off x="11601969" y="502891"/>
            <a:ext cx="431448" cy="432876"/>
            <a:chOff x="4677000" y="539500"/>
            <a:chExt cx="484773" cy="486523"/>
          </a:xfrm>
        </p:grpSpPr>
        <p:sp>
          <p:nvSpPr>
            <p:cNvPr id="889" name="Google Shape;889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9"/>
          <p:cNvGrpSpPr/>
          <p:nvPr/>
        </p:nvGrpSpPr>
        <p:grpSpPr>
          <a:xfrm>
            <a:off x="11232004" y="2680750"/>
            <a:ext cx="270891" cy="271804"/>
            <a:chOff x="4677000" y="539500"/>
            <a:chExt cx="484773" cy="486523"/>
          </a:xfrm>
        </p:grpSpPr>
        <p:sp>
          <p:nvSpPr>
            <p:cNvPr id="895" name="Google Shape;895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19"/>
          <p:cNvGrpSpPr/>
          <p:nvPr/>
        </p:nvGrpSpPr>
        <p:grpSpPr>
          <a:xfrm>
            <a:off x="11682255" y="4276333"/>
            <a:ext cx="270891" cy="271804"/>
            <a:chOff x="4677000" y="539500"/>
            <a:chExt cx="484773" cy="486523"/>
          </a:xfrm>
        </p:grpSpPr>
        <p:sp>
          <p:nvSpPr>
            <p:cNvPr id="901" name="Google Shape;901;p19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6" name="Google Shape;90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07" name="Google Shape;907;p19"/>
          <p:cNvGrpSpPr/>
          <p:nvPr/>
        </p:nvGrpSpPr>
        <p:grpSpPr>
          <a:xfrm flipH="1">
            <a:off x="-24" y="6138665"/>
            <a:ext cx="12191864" cy="1458347"/>
            <a:chOff x="6" y="4603999"/>
            <a:chExt cx="9143898" cy="1093760"/>
          </a:xfrm>
        </p:grpSpPr>
        <p:grpSp>
          <p:nvGrpSpPr>
            <p:cNvPr id="908" name="Google Shape;908;p19"/>
            <p:cNvGrpSpPr/>
            <p:nvPr/>
          </p:nvGrpSpPr>
          <p:grpSpPr>
            <a:xfrm>
              <a:off x="12" y="4778175"/>
              <a:ext cx="9143893" cy="919584"/>
              <a:chOff x="12" y="4480125"/>
              <a:chExt cx="9143893" cy="919584"/>
            </a:xfrm>
          </p:grpSpPr>
          <p:sp>
            <p:nvSpPr>
              <p:cNvPr id="909" name="Google Shape;909;p19"/>
              <p:cNvSpPr/>
              <p:nvPr/>
            </p:nvSpPr>
            <p:spPr>
              <a:xfrm>
                <a:off x="12" y="4480125"/>
                <a:ext cx="9143893" cy="919584"/>
              </a:xfrm>
              <a:custGeom>
                <a:avLst/>
                <a:gdLst/>
                <a:ahLst/>
                <a:cxnLst/>
                <a:rect l="l" t="t" r="r" b="b"/>
                <a:pathLst>
                  <a:path w="285702" h="51866" extrusionOk="0">
                    <a:moveTo>
                      <a:pt x="96189" y="1543"/>
                    </a:moveTo>
                    <a:cubicBezTo>
                      <a:pt x="83675" y="2841"/>
                      <a:pt x="71431" y="4922"/>
                      <a:pt x="58869" y="5951"/>
                    </a:cubicBezTo>
                    <a:lnTo>
                      <a:pt x="58869" y="5951"/>
                    </a:lnTo>
                    <a:cubicBezTo>
                      <a:pt x="39205" y="7567"/>
                      <a:pt x="18880" y="6489"/>
                      <a:pt x="24" y="2816"/>
                    </a:cubicBezTo>
                    <a:lnTo>
                      <a:pt x="24" y="2816"/>
                    </a:lnTo>
                    <a:lnTo>
                      <a:pt x="0" y="51865"/>
                    </a:lnTo>
                    <a:lnTo>
                      <a:pt x="285701" y="51865"/>
                    </a:lnTo>
                    <a:lnTo>
                      <a:pt x="285701" y="22455"/>
                    </a:lnTo>
                    <a:cubicBezTo>
                      <a:pt x="264225" y="20398"/>
                      <a:pt x="242651" y="18317"/>
                      <a:pt x="222032" y="14228"/>
                    </a:cubicBezTo>
                    <a:lnTo>
                      <a:pt x="222032" y="14228"/>
                    </a:lnTo>
                    <a:cubicBezTo>
                      <a:pt x="207560" y="11362"/>
                      <a:pt x="193675" y="7518"/>
                      <a:pt x="179129" y="4800"/>
                    </a:cubicBezTo>
                    <a:lnTo>
                      <a:pt x="179129" y="4800"/>
                    </a:lnTo>
                    <a:cubicBezTo>
                      <a:pt x="162061" y="1616"/>
                      <a:pt x="144161" y="0"/>
                      <a:pt x="126260" y="0"/>
                    </a:cubicBezTo>
                    <a:lnTo>
                      <a:pt x="126260" y="0"/>
                    </a:lnTo>
                    <a:cubicBezTo>
                      <a:pt x="116171" y="0"/>
                      <a:pt x="106106" y="514"/>
                      <a:pt x="96189" y="1543"/>
                    </a:cubicBezTo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4275" y="4549900"/>
                <a:ext cx="4234600" cy="849750"/>
              </a:xfrm>
              <a:custGeom>
                <a:avLst/>
                <a:gdLst/>
                <a:ahLst/>
                <a:cxnLst/>
                <a:rect l="l" t="t" r="r" b="b"/>
                <a:pathLst>
                  <a:path w="169384" h="33990" extrusionOk="0">
                    <a:moveTo>
                      <a:pt x="16481" y="49"/>
                    </a:moveTo>
                    <a:cubicBezTo>
                      <a:pt x="10236" y="319"/>
                      <a:pt x="4702" y="1323"/>
                      <a:pt x="0" y="2547"/>
                    </a:cubicBezTo>
                    <a:lnTo>
                      <a:pt x="0" y="2547"/>
                    </a:lnTo>
                    <a:lnTo>
                      <a:pt x="0" y="33989"/>
                    </a:lnTo>
                    <a:lnTo>
                      <a:pt x="165025" y="33989"/>
                    </a:lnTo>
                    <a:lnTo>
                      <a:pt x="169384" y="15281"/>
                    </a:lnTo>
                    <a:cubicBezTo>
                      <a:pt x="130301" y="27696"/>
                      <a:pt x="105250" y="24292"/>
                      <a:pt x="89381" y="18562"/>
                    </a:cubicBezTo>
                    <a:lnTo>
                      <a:pt x="89381" y="18562"/>
                    </a:lnTo>
                    <a:cubicBezTo>
                      <a:pt x="85316" y="17093"/>
                      <a:pt x="71579" y="11754"/>
                      <a:pt x="51841" y="6049"/>
                    </a:cubicBezTo>
                    <a:lnTo>
                      <a:pt x="51841" y="6049"/>
                    </a:lnTo>
                    <a:cubicBezTo>
                      <a:pt x="36610" y="1641"/>
                      <a:pt x="28113" y="0"/>
                      <a:pt x="19542" y="0"/>
                    </a:cubicBezTo>
                    <a:lnTo>
                      <a:pt x="19542" y="0"/>
                    </a:lnTo>
                    <a:cubicBezTo>
                      <a:pt x="18513" y="0"/>
                      <a:pt x="17509" y="0"/>
                      <a:pt x="16481" y="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1" name="Google Shape;911;p19"/>
            <p:cNvSpPr/>
            <p:nvPr/>
          </p:nvSpPr>
          <p:spPr>
            <a:xfrm flipH="1">
              <a:off x="6" y="4603999"/>
              <a:ext cx="6059506" cy="1016212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77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24F72-DA4D-9825-44A9-C33A4D88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1F8DAA-AEF6-BBAF-FE8A-C4E39C47A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1C464-A3C2-30AD-47DD-F3CE1286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BC74B-9D31-38E1-BA33-084136C9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E2B61-15E8-2469-012A-FD14376E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9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0"/>
          <p:cNvSpPr/>
          <p:nvPr/>
        </p:nvSpPr>
        <p:spPr>
          <a:xfrm>
            <a:off x="-1092483" y="4258200"/>
            <a:ext cx="6580400" cy="6580400"/>
          </a:xfrm>
          <a:prstGeom prst="ellipse">
            <a:avLst/>
          </a:prstGeom>
          <a:gradFill>
            <a:gsLst>
              <a:gs pos="0">
                <a:schemeClr val="accent2"/>
              </a:gs>
              <a:gs pos="23000">
                <a:schemeClr val="dk1"/>
              </a:gs>
              <a:gs pos="6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20"/>
          <p:cNvSpPr txBox="1">
            <a:spLocks noGrp="1"/>
          </p:cNvSpPr>
          <p:nvPr>
            <p:ph type="ctrTitle"/>
          </p:nvPr>
        </p:nvSpPr>
        <p:spPr>
          <a:xfrm>
            <a:off x="3239933" y="719333"/>
            <a:ext cx="5712000" cy="10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1"/>
          </p:nvPr>
        </p:nvSpPr>
        <p:spPr>
          <a:xfrm>
            <a:off x="3233433" y="1944000"/>
            <a:ext cx="5725200" cy="1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16" name="Google Shape;916;p20"/>
          <p:cNvSpPr/>
          <p:nvPr/>
        </p:nvSpPr>
        <p:spPr>
          <a:xfrm>
            <a:off x="9583667" y="4677352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20"/>
          <p:cNvSpPr/>
          <p:nvPr/>
        </p:nvSpPr>
        <p:spPr>
          <a:xfrm>
            <a:off x="10011534" y="55755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20"/>
          <p:cNvSpPr/>
          <p:nvPr/>
        </p:nvSpPr>
        <p:spPr>
          <a:xfrm>
            <a:off x="-917633" y="46984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20"/>
          <p:cNvSpPr/>
          <p:nvPr/>
        </p:nvSpPr>
        <p:spPr>
          <a:xfrm>
            <a:off x="-917633" y="54037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0" name="Google Shape;920;p20"/>
          <p:cNvGrpSpPr/>
          <p:nvPr/>
        </p:nvGrpSpPr>
        <p:grpSpPr>
          <a:xfrm>
            <a:off x="-769" y="6138743"/>
            <a:ext cx="12193076" cy="1458445"/>
            <a:chOff x="0" y="4305950"/>
            <a:chExt cx="9143893" cy="1093724"/>
          </a:xfrm>
        </p:grpSpPr>
        <p:sp>
          <p:nvSpPr>
            <p:cNvPr id="921" name="Google Shape;921;p20"/>
            <p:cNvSpPr/>
            <p:nvPr/>
          </p:nvSpPr>
          <p:spPr>
            <a:xfrm>
              <a:off x="0" y="4305950"/>
              <a:ext cx="9143893" cy="1093724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20"/>
          <p:cNvGrpSpPr/>
          <p:nvPr/>
        </p:nvGrpSpPr>
        <p:grpSpPr>
          <a:xfrm>
            <a:off x="11404371" y="4468152"/>
            <a:ext cx="430348" cy="431768"/>
            <a:chOff x="8158553" y="788389"/>
            <a:chExt cx="322761" cy="323826"/>
          </a:xfrm>
        </p:grpSpPr>
        <p:sp>
          <p:nvSpPr>
            <p:cNvPr id="924" name="Google Shape;924;p20"/>
            <p:cNvSpPr/>
            <p:nvPr/>
          </p:nvSpPr>
          <p:spPr>
            <a:xfrm flipH="1">
              <a:off x="8158553" y="933173"/>
              <a:ext cx="160844" cy="34263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 flipH="1">
              <a:off x="8319352" y="933173"/>
              <a:ext cx="161962" cy="34263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 flipH="1">
              <a:off x="8302214" y="788389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 flipH="1">
              <a:off x="8302214" y="967390"/>
              <a:ext cx="34274" cy="144825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 flipH="1">
              <a:off x="8303378" y="933173"/>
              <a:ext cx="33109" cy="33145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 flipH="1">
            <a:off x="11484107" y="719350"/>
            <a:ext cx="270891" cy="271804"/>
            <a:chOff x="4677000" y="539500"/>
            <a:chExt cx="484773" cy="486523"/>
          </a:xfrm>
        </p:grpSpPr>
        <p:sp>
          <p:nvSpPr>
            <p:cNvPr id="930" name="Google Shape;930;p2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20"/>
          <p:cNvGrpSpPr/>
          <p:nvPr/>
        </p:nvGrpSpPr>
        <p:grpSpPr>
          <a:xfrm flipH="1">
            <a:off x="2270040" y="175683"/>
            <a:ext cx="270891" cy="271804"/>
            <a:chOff x="4677000" y="539500"/>
            <a:chExt cx="484773" cy="486523"/>
          </a:xfrm>
        </p:grpSpPr>
        <p:sp>
          <p:nvSpPr>
            <p:cNvPr id="936" name="Google Shape;936;p2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1" name="Google Shape;941;p20"/>
          <p:cNvGrpSpPr/>
          <p:nvPr/>
        </p:nvGrpSpPr>
        <p:grpSpPr>
          <a:xfrm flipH="1">
            <a:off x="196407" y="1944017"/>
            <a:ext cx="270891" cy="271804"/>
            <a:chOff x="4677000" y="539500"/>
            <a:chExt cx="484773" cy="486523"/>
          </a:xfrm>
        </p:grpSpPr>
        <p:sp>
          <p:nvSpPr>
            <p:cNvPr id="942" name="Google Shape;942;p2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7" name="Google Shape;947;p20"/>
          <p:cNvGrpSpPr/>
          <p:nvPr/>
        </p:nvGrpSpPr>
        <p:grpSpPr>
          <a:xfrm flipH="1">
            <a:off x="-11" y="4468183"/>
            <a:ext cx="270891" cy="271804"/>
            <a:chOff x="4677000" y="539500"/>
            <a:chExt cx="484773" cy="486523"/>
          </a:xfrm>
        </p:grpSpPr>
        <p:sp>
          <p:nvSpPr>
            <p:cNvPr id="948" name="Google Shape;948;p20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3" name="Google Shape;953;p20"/>
          <p:cNvSpPr txBox="1"/>
          <p:nvPr/>
        </p:nvSpPr>
        <p:spPr>
          <a:xfrm>
            <a:off x="3580800" y="4556133"/>
            <a:ext cx="5030400" cy="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lang="en" sz="1333" b="1">
                <a:solidFill>
                  <a:schemeClr val="lt2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lang="en" sz="1333" b="1">
                <a:solidFill>
                  <a:schemeClr val="lt2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rPr>
              <a:t> and infographics &amp; images by </a:t>
            </a:r>
            <a:r>
              <a:rPr lang="en" sz="1333" b="1">
                <a:solidFill>
                  <a:schemeClr val="lt2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2"/>
              </a:solidFill>
              <a:highlight>
                <a:srgbClr val="DFDEFC"/>
              </a:highlight>
              <a:latin typeface="Actor"/>
              <a:ea typeface="Actor"/>
              <a:cs typeface="Actor"/>
              <a:sym typeface="Actor"/>
            </a:endParaRPr>
          </a:p>
        </p:txBody>
      </p:sp>
    </p:spTree>
    <p:extLst>
      <p:ext uri="{BB962C8B-B14F-4D97-AF65-F5344CB8AC3E}">
        <p14:creationId xmlns:p14="http://schemas.microsoft.com/office/powerpoint/2010/main" val="143798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1"/>
          <p:cNvSpPr/>
          <p:nvPr/>
        </p:nvSpPr>
        <p:spPr>
          <a:xfrm>
            <a:off x="9042734" y="4133101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21"/>
          <p:cNvSpPr/>
          <p:nvPr/>
        </p:nvSpPr>
        <p:spPr>
          <a:xfrm>
            <a:off x="9690700" y="5106767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21"/>
          <p:cNvSpPr/>
          <p:nvPr/>
        </p:nvSpPr>
        <p:spPr>
          <a:xfrm>
            <a:off x="11338515" y="1348735"/>
            <a:ext cx="811440" cy="5198136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21"/>
          <p:cNvSpPr/>
          <p:nvPr/>
        </p:nvSpPr>
        <p:spPr>
          <a:xfrm>
            <a:off x="-481833" y="4393651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21"/>
          <p:cNvSpPr/>
          <p:nvPr/>
        </p:nvSpPr>
        <p:spPr>
          <a:xfrm>
            <a:off x="-481833" y="5098917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21"/>
          <p:cNvSpPr/>
          <p:nvPr/>
        </p:nvSpPr>
        <p:spPr>
          <a:xfrm>
            <a:off x="11159934" y="3118234"/>
            <a:ext cx="1401033" cy="3298300"/>
          </a:xfrm>
          <a:custGeom>
            <a:avLst/>
            <a:gdLst/>
            <a:ahLst/>
            <a:cxnLst/>
            <a:rect l="l" t="t" r="r" b="b"/>
            <a:pathLst>
              <a:path w="42031" h="98949" extrusionOk="0">
                <a:moveTo>
                  <a:pt x="38096" y="20276"/>
                </a:moveTo>
                <a:cubicBezTo>
                  <a:pt x="38121" y="20401"/>
                  <a:pt x="38171" y="20527"/>
                  <a:pt x="38196" y="20652"/>
                </a:cubicBezTo>
                <a:lnTo>
                  <a:pt x="38096" y="20677"/>
                </a:lnTo>
                <a:lnTo>
                  <a:pt x="38096" y="20276"/>
                </a:lnTo>
                <a:close/>
                <a:moveTo>
                  <a:pt x="19500" y="0"/>
                </a:moveTo>
                <a:lnTo>
                  <a:pt x="15189" y="1128"/>
                </a:lnTo>
                <a:lnTo>
                  <a:pt x="14863" y="19173"/>
                </a:lnTo>
                <a:lnTo>
                  <a:pt x="151" y="22883"/>
                </a:lnTo>
                <a:lnTo>
                  <a:pt x="151" y="28071"/>
                </a:lnTo>
                <a:lnTo>
                  <a:pt x="1" y="28121"/>
                </a:lnTo>
                <a:lnTo>
                  <a:pt x="2657" y="28923"/>
                </a:lnTo>
                <a:lnTo>
                  <a:pt x="14738" y="26842"/>
                </a:lnTo>
                <a:lnTo>
                  <a:pt x="13459" y="97144"/>
                </a:lnTo>
                <a:lnTo>
                  <a:pt x="19976" y="98597"/>
                </a:lnTo>
                <a:lnTo>
                  <a:pt x="19976" y="98948"/>
                </a:lnTo>
                <a:lnTo>
                  <a:pt x="23585" y="96893"/>
                </a:lnTo>
                <a:lnTo>
                  <a:pt x="21956" y="25614"/>
                </a:lnTo>
                <a:lnTo>
                  <a:pt x="42031" y="22181"/>
                </a:lnTo>
                <a:lnTo>
                  <a:pt x="41931" y="14812"/>
                </a:lnTo>
                <a:lnTo>
                  <a:pt x="38196" y="13283"/>
                </a:lnTo>
                <a:lnTo>
                  <a:pt x="21780" y="17419"/>
                </a:lnTo>
                <a:lnTo>
                  <a:pt x="21404" y="1103"/>
                </a:lnTo>
                <a:lnTo>
                  <a:pt x="195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21"/>
          <p:cNvSpPr/>
          <p:nvPr/>
        </p:nvSpPr>
        <p:spPr>
          <a:xfrm>
            <a:off x="158268" y="3005001"/>
            <a:ext cx="660801" cy="4233129"/>
          </a:xfrm>
          <a:custGeom>
            <a:avLst/>
            <a:gdLst/>
            <a:ahLst/>
            <a:cxnLst/>
            <a:rect l="l" t="t" r="r" b="b"/>
            <a:pathLst>
              <a:path w="20130" h="128954" extrusionOk="0">
                <a:moveTo>
                  <a:pt x="1" y="0"/>
                </a:moveTo>
                <a:lnTo>
                  <a:pt x="1" y="128953"/>
                </a:lnTo>
                <a:lnTo>
                  <a:pt x="20130" y="128953"/>
                </a:lnTo>
                <a:lnTo>
                  <a:pt x="20130" y="0"/>
                </a:lnTo>
                <a:close/>
              </a:path>
            </a:pathLst>
          </a:custGeom>
          <a:gradFill>
            <a:gsLst>
              <a:gs pos="0">
                <a:srgbClr val="E96F30">
                  <a:alpha val="23137"/>
                </a:srgbClr>
              </a:gs>
              <a:gs pos="100000">
                <a:srgbClr val="F7ECCB">
                  <a:alpha val="2039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21"/>
          <p:cNvSpPr/>
          <p:nvPr/>
        </p:nvSpPr>
        <p:spPr>
          <a:xfrm flipH="1">
            <a:off x="0" y="4393667"/>
            <a:ext cx="829552" cy="1952924"/>
          </a:xfrm>
          <a:custGeom>
            <a:avLst/>
            <a:gdLst/>
            <a:ahLst/>
            <a:cxnLst/>
            <a:rect l="l" t="t" r="r" b="b"/>
            <a:pathLst>
              <a:path w="42031" h="98949" extrusionOk="0">
                <a:moveTo>
                  <a:pt x="38096" y="20276"/>
                </a:moveTo>
                <a:cubicBezTo>
                  <a:pt x="38121" y="20401"/>
                  <a:pt x="38171" y="20527"/>
                  <a:pt x="38196" y="20652"/>
                </a:cubicBezTo>
                <a:lnTo>
                  <a:pt x="38096" y="20677"/>
                </a:lnTo>
                <a:lnTo>
                  <a:pt x="38096" y="20276"/>
                </a:lnTo>
                <a:close/>
                <a:moveTo>
                  <a:pt x="19500" y="0"/>
                </a:moveTo>
                <a:lnTo>
                  <a:pt x="15189" y="1128"/>
                </a:lnTo>
                <a:lnTo>
                  <a:pt x="14863" y="19173"/>
                </a:lnTo>
                <a:lnTo>
                  <a:pt x="151" y="22883"/>
                </a:lnTo>
                <a:lnTo>
                  <a:pt x="151" y="28071"/>
                </a:lnTo>
                <a:lnTo>
                  <a:pt x="1" y="28121"/>
                </a:lnTo>
                <a:lnTo>
                  <a:pt x="2657" y="28923"/>
                </a:lnTo>
                <a:lnTo>
                  <a:pt x="14738" y="26842"/>
                </a:lnTo>
                <a:lnTo>
                  <a:pt x="13459" y="97144"/>
                </a:lnTo>
                <a:lnTo>
                  <a:pt x="19976" y="98597"/>
                </a:lnTo>
                <a:lnTo>
                  <a:pt x="19976" y="98948"/>
                </a:lnTo>
                <a:lnTo>
                  <a:pt x="23585" y="96893"/>
                </a:lnTo>
                <a:lnTo>
                  <a:pt x="21956" y="25614"/>
                </a:lnTo>
                <a:lnTo>
                  <a:pt x="42031" y="22181"/>
                </a:lnTo>
                <a:lnTo>
                  <a:pt x="41931" y="14812"/>
                </a:lnTo>
                <a:lnTo>
                  <a:pt x="38196" y="13283"/>
                </a:lnTo>
                <a:lnTo>
                  <a:pt x="21780" y="17419"/>
                </a:lnTo>
                <a:lnTo>
                  <a:pt x="21404" y="1103"/>
                </a:lnTo>
                <a:lnTo>
                  <a:pt x="195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3" name="Google Shape;963;p21"/>
          <p:cNvGrpSpPr/>
          <p:nvPr/>
        </p:nvGrpSpPr>
        <p:grpSpPr>
          <a:xfrm flipH="1">
            <a:off x="0" y="5899301"/>
            <a:ext cx="12191912" cy="2022967"/>
            <a:chOff x="0" y="4103000"/>
            <a:chExt cx="9143934" cy="1517225"/>
          </a:xfrm>
        </p:grpSpPr>
        <p:sp>
          <p:nvSpPr>
            <p:cNvPr id="964" name="Google Shape;964;p21"/>
            <p:cNvSpPr/>
            <p:nvPr/>
          </p:nvSpPr>
          <p:spPr>
            <a:xfrm>
              <a:off x="0" y="4103000"/>
              <a:ext cx="7142550" cy="1296650"/>
            </a:xfrm>
            <a:custGeom>
              <a:avLst/>
              <a:gdLst/>
              <a:ahLst/>
              <a:cxnLst/>
              <a:rect l="l" t="t" r="r" b="b"/>
              <a:pathLst>
                <a:path w="285702" h="51866" extrusionOk="0">
                  <a:moveTo>
                    <a:pt x="96189" y="1543"/>
                  </a:moveTo>
                  <a:cubicBezTo>
                    <a:pt x="83675" y="2841"/>
                    <a:pt x="71431" y="4922"/>
                    <a:pt x="58869" y="5951"/>
                  </a:cubicBezTo>
                  <a:lnTo>
                    <a:pt x="58869" y="5951"/>
                  </a:lnTo>
                  <a:cubicBezTo>
                    <a:pt x="39205" y="7567"/>
                    <a:pt x="18880" y="6489"/>
                    <a:pt x="24" y="2816"/>
                  </a:cubicBezTo>
                  <a:lnTo>
                    <a:pt x="24" y="2816"/>
                  </a:lnTo>
                  <a:lnTo>
                    <a:pt x="0" y="51865"/>
                  </a:lnTo>
                  <a:lnTo>
                    <a:pt x="285701" y="51865"/>
                  </a:lnTo>
                  <a:lnTo>
                    <a:pt x="285701" y="22455"/>
                  </a:lnTo>
                  <a:cubicBezTo>
                    <a:pt x="264225" y="20398"/>
                    <a:pt x="242651" y="18317"/>
                    <a:pt x="222032" y="14228"/>
                  </a:cubicBezTo>
                  <a:lnTo>
                    <a:pt x="222032" y="14228"/>
                  </a:lnTo>
                  <a:cubicBezTo>
                    <a:pt x="207560" y="11362"/>
                    <a:pt x="193675" y="7518"/>
                    <a:pt x="179129" y="4800"/>
                  </a:cubicBezTo>
                  <a:lnTo>
                    <a:pt x="179129" y="4800"/>
                  </a:lnTo>
                  <a:cubicBezTo>
                    <a:pt x="162061" y="1616"/>
                    <a:pt x="144161" y="0"/>
                    <a:pt x="126260" y="0"/>
                  </a:cubicBezTo>
                  <a:lnTo>
                    <a:pt x="126260" y="0"/>
                  </a:lnTo>
                  <a:cubicBezTo>
                    <a:pt x="116171" y="0"/>
                    <a:pt x="106106" y="514"/>
                    <a:pt x="96189" y="154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4275" y="4549900"/>
              <a:ext cx="4234600" cy="849750"/>
            </a:xfrm>
            <a:custGeom>
              <a:avLst/>
              <a:gdLst/>
              <a:ahLst/>
              <a:cxnLst/>
              <a:rect l="l" t="t" r="r" b="b"/>
              <a:pathLst>
                <a:path w="169384" h="33990" extrusionOk="0">
                  <a:moveTo>
                    <a:pt x="16481" y="49"/>
                  </a:moveTo>
                  <a:cubicBezTo>
                    <a:pt x="10236" y="319"/>
                    <a:pt x="4702" y="1323"/>
                    <a:pt x="0" y="2547"/>
                  </a:cubicBezTo>
                  <a:lnTo>
                    <a:pt x="0" y="2547"/>
                  </a:lnTo>
                  <a:lnTo>
                    <a:pt x="0" y="33989"/>
                  </a:lnTo>
                  <a:lnTo>
                    <a:pt x="165025" y="33989"/>
                  </a:lnTo>
                  <a:lnTo>
                    <a:pt x="169384" y="15281"/>
                  </a:lnTo>
                  <a:cubicBezTo>
                    <a:pt x="130301" y="27696"/>
                    <a:pt x="105250" y="24292"/>
                    <a:pt x="89381" y="18562"/>
                  </a:cubicBezTo>
                  <a:lnTo>
                    <a:pt x="89381" y="18562"/>
                  </a:lnTo>
                  <a:cubicBezTo>
                    <a:pt x="85316" y="17093"/>
                    <a:pt x="71579" y="11754"/>
                    <a:pt x="51841" y="6049"/>
                  </a:cubicBezTo>
                  <a:lnTo>
                    <a:pt x="51841" y="6049"/>
                  </a:lnTo>
                  <a:cubicBezTo>
                    <a:pt x="36610" y="1641"/>
                    <a:pt x="28113" y="0"/>
                    <a:pt x="19542" y="0"/>
                  </a:cubicBezTo>
                  <a:lnTo>
                    <a:pt x="19542" y="0"/>
                  </a:lnTo>
                  <a:cubicBezTo>
                    <a:pt x="18513" y="0"/>
                    <a:pt x="17509" y="0"/>
                    <a:pt x="16481" y="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3500972" y="4207250"/>
              <a:ext cx="5642962" cy="1412975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7" name="Google Shape;967;p21"/>
          <p:cNvGrpSpPr/>
          <p:nvPr/>
        </p:nvGrpSpPr>
        <p:grpSpPr>
          <a:xfrm>
            <a:off x="94503" y="-53126"/>
            <a:ext cx="11865448" cy="3388159"/>
            <a:chOff x="70877" y="-39845"/>
            <a:chExt cx="8899086" cy="2541119"/>
          </a:xfrm>
        </p:grpSpPr>
        <p:grpSp>
          <p:nvGrpSpPr>
            <p:cNvPr id="968" name="Google Shape;968;p21"/>
            <p:cNvGrpSpPr/>
            <p:nvPr/>
          </p:nvGrpSpPr>
          <p:grpSpPr>
            <a:xfrm>
              <a:off x="879002" y="214855"/>
              <a:ext cx="323586" cy="324657"/>
              <a:chOff x="4677000" y="539500"/>
              <a:chExt cx="484773" cy="486523"/>
            </a:xfrm>
          </p:grpSpPr>
          <p:sp>
            <p:nvSpPr>
              <p:cNvPr id="969" name="Google Shape;969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4" name="Google Shape;974;p21"/>
            <p:cNvGrpSpPr/>
            <p:nvPr/>
          </p:nvGrpSpPr>
          <p:grpSpPr>
            <a:xfrm>
              <a:off x="310903" y="1257724"/>
              <a:ext cx="203168" cy="203853"/>
              <a:chOff x="4677000" y="539500"/>
              <a:chExt cx="484773" cy="486523"/>
            </a:xfrm>
          </p:grpSpPr>
          <p:sp>
            <p:nvSpPr>
              <p:cNvPr id="975" name="Google Shape;975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0" name="Google Shape;980;p21"/>
            <p:cNvGrpSpPr/>
            <p:nvPr/>
          </p:nvGrpSpPr>
          <p:grpSpPr>
            <a:xfrm>
              <a:off x="70877" y="2176618"/>
              <a:ext cx="323586" cy="324657"/>
              <a:chOff x="4677000" y="539500"/>
              <a:chExt cx="484773" cy="486523"/>
            </a:xfrm>
          </p:grpSpPr>
          <p:sp>
            <p:nvSpPr>
              <p:cNvPr id="981" name="Google Shape;981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21"/>
            <p:cNvGrpSpPr/>
            <p:nvPr/>
          </p:nvGrpSpPr>
          <p:grpSpPr>
            <a:xfrm>
              <a:off x="8495328" y="437574"/>
              <a:ext cx="203168" cy="203853"/>
              <a:chOff x="4677000" y="539500"/>
              <a:chExt cx="484773" cy="486523"/>
            </a:xfrm>
          </p:grpSpPr>
          <p:sp>
            <p:nvSpPr>
              <p:cNvPr id="987" name="Google Shape;987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21"/>
            <p:cNvGrpSpPr/>
            <p:nvPr/>
          </p:nvGrpSpPr>
          <p:grpSpPr>
            <a:xfrm>
              <a:off x="8646377" y="1524055"/>
              <a:ext cx="323586" cy="324657"/>
              <a:chOff x="4677000" y="539500"/>
              <a:chExt cx="484773" cy="486523"/>
            </a:xfrm>
          </p:grpSpPr>
          <p:sp>
            <p:nvSpPr>
              <p:cNvPr id="993" name="Google Shape;993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5553327" y="-39845"/>
              <a:ext cx="323586" cy="324657"/>
              <a:chOff x="4677000" y="539500"/>
              <a:chExt cx="484773" cy="486523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4920192" y="757023"/>
                <a:ext cx="241581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36" extrusionOk="0">
                    <a:moveTo>
                      <a:pt x="1" y="736"/>
                    </a:moveTo>
                    <a:lnTo>
                      <a:pt x="3454" y="736"/>
                    </a:lnTo>
                    <a:lnTo>
                      <a:pt x="3454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4677000" y="757023"/>
                <a:ext cx="24326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736" extrusionOk="0">
                    <a:moveTo>
                      <a:pt x="1" y="736"/>
                    </a:moveTo>
                    <a:lnTo>
                      <a:pt x="3478" y="736"/>
                    </a:lnTo>
                    <a:lnTo>
                      <a:pt x="3478" y="1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21"/>
              <p:cNvSpPr/>
              <p:nvPr/>
            </p:nvSpPr>
            <p:spPr>
              <a:xfrm>
                <a:off x="4894523" y="539500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1"/>
              <p:cNvSpPr/>
              <p:nvPr/>
            </p:nvSpPr>
            <p:spPr>
              <a:xfrm>
                <a:off x="4894523" y="808432"/>
                <a:ext cx="51478" cy="21759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111" extrusionOk="0">
                    <a:moveTo>
                      <a:pt x="0" y="3111"/>
                    </a:moveTo>
                    <a:lnTo>
                      <a:pt x="735" y="3111"/>
                    </a:lnTo>
                    <a:lnTo>
                      <a:pt x="735" y="1"/>
                    </a:ln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BCEAF">
                      <a:alpha val="39215"/>
                    </a:srgbClr>
                  </a:gs>
                  <a:gs pos="100000">
                    <a:srgbClr val="190619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4894523" y="757023"/>
                <a:ext cx="49729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12" extrusionOk="0">
                    <a:moveTo>
                      <a:pt x="343" y="1"/>
                    </a:moveTo>
                    <a:cubicBezTo>
                      <a:pt x="147" y="1"/>
                      <a:pt x="0" y="148"/>
                      <a:pt x="0" y="368"/>
                    </a:cubicBezTo>
                    <a:cubicBezTo>
                      <a:pt x="0" y="564"/>
                      <a:pt x="147" y="711"/>
                      <a:pt x="343" y="711"/>
                    </a:cubicBezTo>
                    <a:cubicBezTo>
                      <a:pt x="539" y="711"/>
                      <a:pt x="711" y="564"/>
                      <a:pt x="711" y="368"/>
                    </a:cubicBezTo>
                    <a:cubicBezTo>
                      <a:pt x="711" y="148"/>
                      <a:pt x="539" y="1"/>
                      <a:pt x="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5233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22"/>
          <p:cNvSpPr/>
          <p:nvPr/>
        </p:nvSpPr>
        <p:spPr>
          <a:xfrm>
            <a:off x="10237967" y="4276318"/>
            <a:ext cx="3792919" cy="2922649"/>
          </a:xfrm>
          <a:custGeom>
            <a:avLst/>
            <a:gdLst/>
            <a:ahLst/>
            <a:cxnLst/>
            <a:rect l="l" t="t" r="r" b="b"/>
            <a:pathLst>
              <a:path w="100965" h="77799" extrusionOk="0">
                <a:moveTo>
                  <a:pt x="100964" y="1"/>
                </a:moveTo>
                <a:cubicBezTo>
                  <a:pt x="97462" y="760"/>
                  <a:pt x="94205" y="3013"/>
                  <a:pt x="92173" y="6466"/>
                </a:cubicBezTo>
                <a:cubicBezTo>
                  <a:pt x="90905" y="8633"/>
                  <a:pt x="89528" y="11495"/>
                  <a:pt x="87450" y="11495"/>
                </a:cubicBezTo>
                <a:cubicBezTo>
                  <a:pt x="87321" y="11495"/>
                  <a:pt x="87189" y="11484"/>
                  <a:pt x="87055" y="11461"/>
                </a:cubicBezTo>
                <a:cubicBezTo>
                  <a:pt x="86247" y="11339"/>
                  <a:pt x="85561" y="10800"/>
                  <a:pt x="84851" y="10408"/>
                </a:cubicBezTo>
                <a:cubicBezTo>
                  <a:pt x="84037" y="9990"/>
                  <a:pt x="83169" y="9797"/>
                  <a:pt x="82293" y="9797"/>
                </a:cubicBezTo>
                <a:cubicBezTo>
                  <a:pt x="80298" y="9797"/>
                  <a:pt x="78268" y="10799"/>
                  <a:pt x="76770" y="12416"/>
                </a:cubicBezTo>
                <a:cubicBezTo>
                  <a:pt x="74639" y="14743"/>
                  <a:pt x="73489" y="18146"/>
                  <a:pt x="73023" y="21550"/>
                </a:cubicBezTo>
                <a:cubicBezTo>
                  <a:pt x="72827" y="22971"/>
                  <a:pt x="72460" y="24758"/>
                  <a:pt x="71260" y="24954"/>
                </a:cubicBezTo>
                <a:cubicBezTo>
                  <a:pt x="71188" y="24967"/>
                  <a:pt x="71117" y="24973"/>
                  <a:pt x="71046" y="24973"/>
                </a:cubicBezTo>
                <a:cubicBezTo>
                  <a:pt x="70441" y="24973"/>
                  <a:pt x="69868" y="24547"/>
                  <a:pt x="69277" y="24415"/>
                </a:cubicBezTo>
                <a:cubicBezTo>
                  <a:pt x="69121" y="24381"/>
                  <a:pt x="68970" y="24365"/>
                  <a:pt x="68822" y="24365"/>
                </a:cubicBezTo>
                <a:cubicBezTo>
                  <a:pt x="66535" y="24365"/>
                  <a:pt x="65186" y="28252"/>
                  <a:pt x="62885" y="29264"/>
                </a:cubicBezTo>
                <a:cubicBezTo>
                  <a:pt x="62028" y="29656"/>
                  <a:pt x="61073" y="29582"/>
                  <a:pt x="60167" y="29705"/>
                </a:cubicBezTo>
                <a:cubicBezTo>
                  <a:pt x="57694" y="30023"/>
                  <a:pt x="55367" y="31615"/>
                  <a:pt x="53923" y="33990"/>
                </a:cubicBezTo>
                <a:cubicBezTo>
                  <a:pt x="53261" y="35068"/>
                  <a:pt x="52747" y="36316"/>
                  <a:pt x="51866" y="37125"/>
                </a:cubicBezTo>
                <a:cubicBezTo>
                  <a:pt x="51021" y="37869"/>
                  <a:pt x="49983" y="38095"/>
                  <a:pt x="48914" y="38095"/>
                </a:cubicBezTo>
                <a:cubicBezTo>
                  <a:pt x="48156" y="38095"/>
                  <a:pt x="47382" y="37981"/>
                  <a:pt x="46650" y="37859"/>
                </a:cubicBezTo>
                <a:cubicBezTo>
                  <a:pt x="44087" y="37417"/>
                  <a:pt x="41497" y="36960"/>
                  <a:pt x="38910" y="36960"/>
                </a:cubicBezTo>
                <a:cubicBezTo>
                  <a:pt x="38061" y="36960"/>
                  <a:pt x="37212" y="37010"/>
                  <a:pt x="36365" y="37125"/>
                </a:cubicBezTo>
                <a:cubicBezTo>
                  <a:pt x="32961" y="37590"/>
                  <a:pt x="29508" y="39279"/>
                  <a:pt x="27402" y="42512"/>
                </a:cubicBezTo>
                <a:cubicBezTo>
                  <a:pt x="26937" y="43247"/>
                  <a:pt x="26496" y="44104"/>
                  <a:pt x="25810" y="44520"/>
                </a:cubicBezTo>
                <a:cubicBezTo>
                  <a:pt x="25387" y="44767"/>
                  <a:pt x="24931" y="44839"/>
                  <a:pt x="24462" y="44839"/>
                </a:cubicBezTo>
                <a:cubicBezTo>
                  <a:pt x="23953" y="44839"/>
                  <a:pt x="23430" y="44754"/>
                  <a:pt x="22921" y="44716"/>
                </a:cubicBezTo>
                <a:cubicBezTo>
                  <a:pt x="22762" y="44705"/>
                  <a:pt x="22604" y="44700"/>
                  <a:pt x="22446" y="44700"/>
                </a:cubicBezTo>
                <a:cubicBezTo>
                  <a:pt x="19321" y="44700"/>
                  <a:pt x="16417" y="46725"/>
                  <a:pt x="13713" y="48683"/>
                </a:cubicBezTo>
                <a:cubicBezTo>
                  <a:pt x="9159" y="52013"/>
                  <a:pt x="4579" y="55344"/>
                  <a:pt x="0" y="58674"/>
                </a:cubicBezTo>
                <a:lnTo>
                  <a:pt x="60485" y="77799"/>
                </a:lnTo>
                <a:lnTo>
                  <a:pt x="100964" y="61637"/>
                </a:lnTo>
                <a:lnTo>
                  <a:pt x="100964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2"/>
          <p:cNvSpPr/>
          <p:nvPr/>
        </p:nvSpPr>
        <p:spPr>
          <a:xfrm>
            <a:off x="10665834" y="5174534"/>
            <a:ext cx="2810909" cy="1760557"/>
          </a:xfrm>
          <a:custGeom>
            <a:avLst/>
            <a:gdLst/>
            <a:ahLst/>
            <a:cxnLst/>
            <a:rect l="l" t="t" r="r" b="b"/>
            <a:pathLst>
              <a:path w="55442" h="34725" extrusionOk="0">
                <a:moveTo>
                  <a:pt x="55441" y="1"/>
                </a:moveTo>
                <a:cubicBezTo>
                  <a:pt x="53311" y="784"/>
                  <a:pt x="51547" y="2253"/>
                  <a:pt x="50886" y="4384"/>
                </a:cubicBezTo>
                <a:cubicBezTo>
                  <a:pt x="50666" y="5118"/>
                  <a:pt x="50445" y="6025"/>
                  <a:pt x="49735" y="6269"/>
                </a:cubicBezTo>
                <a:cubicBezTo>
                  <a:pt x="49619" y="6307"/>
                  <a:pt x="49506" y="6325"/>
                  <a:pt x="49397" y="6325"/>
                </a:cubicBezTo>
                <a:cubicBezTo>
                  <a:pt x="48516" y="6325"/>
                  <a:pt x="47856" y="5190"/>
                  <a:pt x="47311" y="4384"/>
                </a:cubicBezTo>
                <a:cubicBezTo>
                  <a:pt x="46451" y="3138"/>
                  <a:pt x="45001" y="2567"/>
                  <a:pt x="43517" y="2567"/>
                </a:cubicBezTo>
                <a:cubicBezTo>
                  <a:pt x="41325" y="2567"/>
                  <a:pt x="39060" y="3814"/>
                  <a:pt x="38520" y="5976"/>
                </a:cubicBezTo>
                <a:cubicBezTo>
                  <a:pt x="38348" y="6759"/>
                  <a:pt x="38324" y="7592"/>
                  <a:pt x="37883" y="8253"/>
                </a:cubicBezTo>
                <a:cubicBezTo>
                  <a:pt x="37294" y="9163"/>
                  <a:pt x="36288" y="9378"/>
                  <a:pt x="35173" y="9378"/>
                </a:cubicBezTo>
                <a:cubicBezTo>
                  <a:pt x="34248" y="9378"/>
                  <a:pt x="33248" y="9230"/>
                  <a:pt x="32349" y="9208"/>
                </a:cubicBezTo>
                <a:cubicBezTo>
                  <a:pt x="32295" y="9207"/>
                  <a:pt x="32241" y="9206"/>
                  <a:pt x="32187" y="9206"/>
                </a:cubicBezTo>
                <a:cubicBezTo>
                  <a:pt x="29378" y="9206"/>
                  <a:pt x="26648" y="11070"/>
                  <a:pt x="25615" y="13689"/>
                </a:cubicBezTo>
                <a:cubicBezTo>
                  <a:pt x="24227" y="12347"/>
                  <a:pt x="22349" y="11727"/>
                  <a:pt x="20441" y="11727"/>
                </a:cubicBezTo>
                <a:cubicBezTo>
                  <a:pt x="17197" y="11727"/>
                  <a:pt x="13866" y="13520"/>
                  <a:pt x="12710" y="16603"/>
                </a:cubicBezTo>
                <a:cubicBezTo>
                  <a:pt x="11852" y="18881"/>
                  <a:pt x="11338" y="22211"/>
                  <a:pt x="8889" y="22260"/>
                </a:cubicBezTo>
                <a:cubicBezTo>
                  <a:pt x="8840" y="22264"/>
                  <a:pt x="8791" y="22267"/>
                  <a:pt x="8743" y="22267"/>
                </a:cubicBezTo>
                <a:cubicBezTo>
                  <a:pt x="8529" y="22267"/>
                  <a:pt x="8326" y="22227"/>
                  <a:pt x="8106" y="22187"/>
                </a:cubicBezTo>
                <a:cubicBezTo>
                  <a:pt x="7861" y="22161"/>
                  <a:pt x="7616" y="22128"/>
                  <a:pt x="7378" y="22128"/>
                </a:cubicBezTo>
                <a:cubicBezTo>
                  <a:pt x="7164" y="22128"/>
                  <a:pt x="6956" y="22154"/>
                  <a:pt x="6759" y="22236"/>
                </a:cubicBezTo>
                <a:cubicBezTo>
                  <a:pt x="5314" y="22799"/>
                  <a:pt x="5779" y="25296"/>
                  <a:pt x="4433" y="26056"/>
                </a:cubicBezTo>
                <a:cubicBezTo>
                  <a:pt x="3894" y="26349"/>
                  <a:pt x="3233" y="26276"/>
                  <a:pt x="2645" y="26423"/>
                </a:cubicBezTo>
                <a:cubicBezTo>
                  <a:pt x="1127" y="26790"/>
                  <a:pt x="392" y="28553"/>
                  <a:pt x="294" y="30096"/>
                </a:cubicBezTo>
                <a:cubicBezTo>
                  <a:pt x="196" y="31639"/>
                  <a:pt x="490" y="33255"/>
                  <a:pt x="0" y="34724"/>
                </a:cubicBezTo>
                <a:lnTo>
                  <a:pt x="55441" y="34724"/>
                </a:lnTo>
                <a:lnTo>
                  <a:pt x="55441" y="1"/>
                </a:ln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2"/>
          <p:cNvSpPr/>
          <p:nvPr/>
        </p:nvSpPr>
        <p:spPr>
          <a:xfrm>
            <a:off x="-917633" y="4906485"/>
            <a:ext cx="3367100" cy="2401500"/>
          </a:xfrm>
          <a:custGeom>
            <a:avLst/>
            <a:gdLst/>
            <a:ahLst/>
            <a:cxnLst/>
            <a:rect l="l" t="t" r="r" b="b"/>
            <a:pathLst>
              <a:path w="101013" h="72045" extrusionOk="0">
                <a:moveTo>
                  <a:pt x="0" y="50"/>
                </a:moveTo>
                <a:lnTo>
                  <a:pt x="0" y="72044"/>
                </a:lnTo>
                <a:lnTo>
                  <a:pt x="14840" y="72044"/>
                </a:lnTo>
                <a:lnTo>
                  <a:pt x="101013" y="62322"/>
                </a:lnTo>
                <a:cubicBezTo>
                  <a:pt x="98074" y="57670"/>
                  <a:pt x="92564" y="54780"/>
                  <a:pt x="87055" y="54976"/>
                </a:cubicBezTo>
                <a:lnTo>
                  <a:pt x="87055" y="54976"/>
                </a:lnTo>
                <a:cubicBezTo>
                  <a:pt x="85610" y="55025"/>
                  <a:pt x="84092" y="55270"/>
                  <a:pt x="82745" y="54707"/>
                </a:cubicBezTo>
                <a:lnTo>
                  <a:pt x="82745" y="54707"/>
                </a:lnTo>
                <a:cubicBezTo>
                  <a:pt x="81300" y="54119"/>
                  <a:pt x="80321" y="52699"/>
                  <a:pt x="78851" y="52160"/>
                </a:cubicBezTo>
                <a:lnTo>
                  <a:pt x="78851" y="52160"/>
                </a:lnTo>
                <a:cubicBezTo>
                  <a:pt x="77480" y="51646"/>
                  <a:pt x="75913" y="52013"/>
                  <a:pt x="74541" y="51523"/>
                </a:cubicBezTo>
                <a:lnTo>
                  <a:pt x="74541" y="51523"/>
                </a:lnTo>
                <a:cubicBezTo>
                  <a:pt x="70721" y="50128"/>
                  <a:pt x="71211" y="43565"/>
                  <a:pt x="67440" y="41998"/>
                </a:cubicBezTo>
                <a:lnTo>
                  <a:pt x="67440" y="41998"/>
                </a:lnTo>
                <a:cubicBezTo>
                  <a:pt x="65824" y="41336"/>
                  <a:pt x="64085" y="41875"/>
                  <a:pt x="62346" y="42438"/>
                </a:cubicBezTo>
                <a:lnTo>
                  <a:pt x="62346" y="42438"/>
                </a:lnTo>
                <a:cubicBezTo>
                  <a:pt x="60828" y="42904"/>
                  <a:pt x="59285" y="43393"/>
                  <a:pt x="57767" y="43051"/>
                </a:cubicBezTo>
                <a:lnTo>
                  <a:pt x="57767" y="43051"/>
                </a:lnTo>
                <a:cubicBezTo>
                  <a:pt x="55196" y="42463"/>
                  <a:pt x="53800" y="39769"/>
                  <a:pt x="52502" y="37467"/>
                </a:cubicBezTo>
                <a:lnTo>
                  <a:pt x="52502" y="37467"/>
                </a:lnTo>
                <a:cubicBezTo>
                  <a:pt x="51204" y="35141"/>
                  <a:pt x="49123" y="32668"/>
                  <a:pt x="46503" y="33059"/>
                </a:cubicBezTo>
                <a:lnTo>
                  <a:pt x="46503" y="33059"/>
                </a:lnTo>
                <a:cubicBezTo>
                  <a:pt x="47629" y="28750"/>
                  <a:pt x="45744" y="23828"/>
                  <a:pt x="42046" y="21379"/>
                </a:cubicBezTo>
                <a:lnTo>
                  <a:pt x="42046" y="21379"/>
                </a:lnTo>
                <a:cubicBezTo>
                  <a:pt x="38348" y="18906"/>
                  <a:pt x="33083" y="19101"/>
                  <a:pt x="29557" y="21795"/>
                </a:cubicBezTo>
                <a:lnTo>
                  <a:pt x="29557" y="21795"/>
                </a:lnTo>
                <a:cubicBezTo>
                  <a:pt x="28308" y="19567"/>
                  <a:pt x="26276" y="17779"/>
                  <a:pt x="23900" y="16824"/>
                </a:cubicBezTo>
                <a:lnTo>
                  <a:pt x="23900" y="16824"/>
                </a:lnTo>
                <a:cubicBezTo>
                  <a:pt x="24929" y="14571"/>
                  <a:pt x="25982" y="12245"/>
                  <a:pt x="26178" y="9772"/>
                </a:cubicBezTo>
                <a:lnTo>
                  <a:pt x="26178" y="9772"/>
                </a:lnTo>
                <a:cubicBezTo>
                  <a:pt x="26398" y="7298"/>
                  <a:pt x="25565" y="4605"/>
                  <a:pt x="23508" y="3209"/>
                </a:cubicBezTo>
                <a:lnTo>
                  <a:pt x="23508" y="3209"/>
                </a:lnTo>
                <a:cubicBezTo>
                  <a:pt x="21500" y="1837"/>
                  <a:pt x="19003" y="2033"/>
                  <a:pt x="16505" y="2229"/>
                </a:cubicBezTo>
                <a:lnTo>
                  <a:pt x="16505" y="2229"/>
                </a:lnTo>
                <a:cubicBezTo>
                  <a:pt x="15427" y="2327"/>
                  <a:pt x="14325" y="2425"/>
                  <a:pt x="13272" y="2376"/>
                </a:cubicBezTo>
                <a:lnTo>
                  <a:pt x="13272" y="2376"/>
                </a:lnTo>
                <a:cubicBezTo>
                  <a:pt x="9134" y="2205"/>
                  <a:pt x="4800" y="1"/>
                  <a:pt x="857" y="1"/>
                </a:cubicBezTo>
                <a:lnTo>
                  <a:pt x="857" y="1"/>
                </a:lnTo>
                <a:cubicBezTo>
                  <a:pt x="563" y="1"/>
                  <a:pt x="294" y="25"/>
                  <a:pt x="0" y="5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22"/>
          <p:cNvSpPr/>
          <p:nvPr/>
        </p:nvSpPr>
        <p:spPr>
          <a:xfrm>
            <a:off x="-917633" y="5611751"/>
            <a:ext cx="2789200" cy="1759067"/>
          </a:xfrm>
          <a:custGeom>
            <a:avLst/>
            <a:gdLst/>
            <a:ahLst/>
            <a:cxnLst/>
            <a:rect l="l" t="t" r="r" b="b"/>
            <a:pathLst>
              <a:path w="83676" h="52772" extrusionOk="0">
                <a:moveTo>
                  <a:pt x="9134" y="0"/>
                </a:moveTo>
                <a:cubicBezTo>
                  <a:pt x="8840" y="0"/>
                  <a:pt x="8546" y="0"/>
                  <a:pt x="8252" y="49"/>
                </a:cubicBezTo>
                <a:cubicBezTo>
                  <a:pt x="5045" y="417"/>
                  <a:pt x="2057" y="3233"/>
                  <a:pt x="2253" y="6441"/>
                </a:cubicBezTo>
                <a:cubicBezTo>
                  <a:pt x="1518" y="6147"/>
                  <a:pt x="759" y="5975"/>
                  <a:pt x="0" y="5902"/>
                </a:cubicBezTo>
                <a:lnTo>
                  <a:pt x="0" y="50788"/>
                </a:lnTo>
                <a:lnTo>
                  <a:pt x="3208" y="52772"/>
                </a:lnTo>
                <a:lnTo>
                  <a:pt x="83675" y="47825"/>
                </a:lnTo>
                <a:cubicBezTo>
                  <a:pt x="81373" y="43858"/>
                  <a:pt x="78802" y="39622"/>
                  <a:pt x="74590" y="37810"/>
                </a:cubicBezTo>
                <a:cubicBezTo>
                  <a:pt x="72803" y="37026"/>
                  <a:pt x="70819" y="36732"/>
                  <a:pt x="69032" y="35924"/>
                </a:cubicBezTo>
                <a:cubicBezTo>
                  <a:pt x="67170" y="35091"/>
                  <a:pt x="65554" y="33671"/>
                  <a:pt x="63571" y="33181"/>
                </a:cubicBezTo>
                <a:cubicBezTo>
                  <a:pt x="63106" y="33065"/>
                  <a:pt x="62630" y="33010"/>
                  <a:pt x="62154" y="33010"/>
                </a:cubicBezTo>
                <a:cubicBezTo>
                  <a:pt x="59920" y="33010"/>
                  <a:pt x="57682" y="34235"/>
                  <a:pt x="56592" y="36193"/>
                </a:cubicBezTo>
                <a:cubicBezTo>
                  <a:pt x="55588" y="33573"/>
                  <a:pt x="54559" y="30904"/>
                  <a:pt x="52723" y="28823"/>
                </a:cubicBezTo>
                <a:cubicBezTo>
                  <a:pt x="51154" y="27048"/>
                  <a:pt x="48890" y="25742"/>
                  <a:pt x="46575" y="25742"/>
                </a:cubicBezTo>
                <a:cubicBezTo>
                  <a:pt x="46143" y="25742"/>
                  <a:pt x="45709" y="25788"/>
                  <a:pt x="45278" y="25884"/>
                </a:cubicBezTo>
                <a:cubicBezTo>
                  <a:pt x="43295" y="26325"/>
                  <a:pt x="41605" y="27794"/>
                  <a:pt x="39597" y="28063"/>
                </a:cubicBezTo>
                <a:cubicBezTo>
                  <a:pt x="39333" y="28102"/>
                  <a:pt x="39070" y="28121"/>
                  <a:pt x="38810" y="28121"/>
                </a:cubicBezTo>
                <a:cubicBezTo>
                  <a:pt x="36609" y="28121"/>
                  <a:pt x="34550" y="26814"/>
                  <a:pt x="32667" y="25566"/>
                </a:cubicBezTo>
                <a:cubicBezTo>
                  <a:pt x="34161" y="23533"/>
                  <a:pt x="35336" y="21158"/>
                  <a:pt x="35263" y="18660"/>
                </a:cubicBezTo>
                <a:cubicBezTo>
                  <a:pt x="35214" y="16162"/>
                  <a:pt x="33622" y="13567"/>
                  <a:pt x="31198" y="13003"/>
                </a:cubicBezTo>
                <a:cubicBezTo>
                  <a:pt x="30488" y="12832"/>
                  <a:pt x="29728" y="12832"/>
                  <a:pt x="29092" y="12538"/>
                </a:cubicBezTo>
                <a:cubicBezTo>
                  <a:pt x="28186" y="12122"/>
                  <a:pt x="27647" y="11240"/>
                  <a:pt x="26839" y="10653"/>
                </a:cubicBezTo>
                <a:cubicBezTo>
                  <a:pt x="26107" y="10119"/>
                  <a:pt x="25288" y="9901"/>
                  <a:pt x="24432" y="9901"/>
                </a:cubicBezTo>
                <a:cubicBezTo>
                  <a:pt x="22537" y="9901"/>
                  <a:pt x="20461" y="10969"/>
                  <a:pt x="18758" y="12048"/>
                </a:cubicBezTo>
                <a:cubicBezTo>
                  <a:pt x="20521" y="9477"/>
                  <a:pt x="19052" y="5853"/>
                  <a:pt x="16872" y="3625"/>
                </a:cubicBezTo>
                <a:cubicBezTo>
                  <a:pt x="14840" y="1543"/>
                  <a:pt x="12024" y="0"/>
                  <a:pt x="9134" y="0"/>
                </a:cubicBezTo>
                <a:close/>
              </a:path>
            </a:pathLst>
          </a:custGeom>
          <a:gradFill>
            <a:gsLst>
              <a:gs pos="0">
                <a:srgbClr val="FEAA92">
                  <a:alpha val="43921"/>
                </a:srgbClr>
              </a:gs>
              <a:gs pos="100000">
                <a:srgbClr val="41233D">
                  <a:alpha val="3882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9" name="Google Shape;1009;p22"/>
          <p:cNvGrpSpPr/>
          <p:nvPr/>
        </p:nvGrpSpPr>
        <p:grpSpPr>
          <a:xfrm>
            <a:off x="-31" y="4073941"/>
            <a:ext cx="431448" cy="432876"/>
            <a:chOff x="4677000" y="539500"/>
            <a:chExt cx="484773" cy="486523"/>
          </a:xfrm>
        </p:grpSpPr>
        <p:sp>
          <p:nvSpPr>
            <p:cNvPr id="1010" name="Google Shape;1010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5" name="Google Shape;1015;p22"/>
          <p:cNvGrpSpPr/>
          <p:nvPr/>
        </p:nvGrpSpPr>
        <p:grpSpPr>
          <a:xfrm>
            <a:off x="341521" y="583433"/>
            <a:ext cx="270891" cy="271804"/>
            <a:chOff x="4677000" y="539500"/>
            <a:chExt cx="484773" cy="486523"/>
          </a:xfrm>
        </p:grpSpPr>
        <p:sp>
          <p:nvSpPr>
            <p:cNvPr id="1016" name="Google Shape;1016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1" name="Google Shape;1021;p22"/>
          <p:cNvGrpSpPr/>
          <p:nvPr/>
        </p:nvGrpSpPr>
        <p:grpSpPr>
          <a:xfrm>
            <a:off x="431437" y="2239099"/>
            <a:ext cx="270891" cy="271804"/>
            <a:chOff x="4677000" y="539500"/>
            <a:chExt cx="484773" cy="486523"/>
          </a:xfrm>
        </p:grpSpPr>
        <p:sp>
          <p:nvSpPr>
            <p:cNvPr id="1022" name="Google Shape;1022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7" name="Google Shape;1027;p22"/>
          <p:cNvGrpSpPr/>
          <p:nvPr/>
        </p:nvGrpSpPr>
        <p:grpSpPr>
          <a:xfrm>
            <a:off x="11601969" y="502891"/>
            <a:ext cx="431448" cy="432876"/>
            <a:chOff x="4677000" y="539500"/>
            <a:chExt cx="484773" cy="486523"/>
          </a:xfrm>
        </p:grpSpPr>
        <p:sp>
          <p:nvSpPr>
            <p:cNvPr id="1028" name="Google Shape;1028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3" name="Google Shape;1033;p22"/>
          <p:cNvGrpSpPr/>
          <p:nvPr/>
        </p:nvGrpSpPr>
        <p:grpSpPr>
          <a:xfrm>
            <a:off x="11232004" y="2680750"/>
            <a:ext cx="270891" cy="271804"/>
            <a:chOff x="4677000" y="539500"/>
            <a:chExt cx="484773" cy="486523"/>
          </a:xfrm>
        </p:grpSpPr>
        <p:sp>
          <p:nvSpPr>
            <p:cNvPr id="1034" name="Google Shape;1034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9" name="Google Shape;1039;p22"/>
          <p:cNvGrpSpPr/>
          <p:nvPr/>
        </p:nvGrpSpPr>
        <p:grpSpPr>
          <a:xfrm>
            <a:off x="11682255" y="4276333"/>
            <a:ext cx="270891" cy="271804"/>
            <a:chOff x="4677000" y="539500"/>
            <a:chExt cx="484773" cy="486523"/>
          </a:xfrm>
        </p:grpSpPr>
        <p:sp>
          <p:nvSpPr>
            <p:cNvPr id="1040" name="Google Shape;1040;p22"/>
            <p:cNvSpPr/>
            <p:nvPr/>
          </p:nvSpPr>
          <p:spPr>
            <a:xfrm>
              <a:off x="4920192" y="757023"/>
              <a:ext cx="241581" cy="51478"/>
            </a:xfrm>
            <a:custGeom>
              <a:avLst/>
              <a:gdLst/>
              <a:ahLst/>
              <a:cxnLst/>
              <a:rect l="l" t="t" r="r" b="b"/>
              <a:pathLst>
                <a:path w="3454" h="736" extrusionOk="0">
                  <a:moveTo>
                    <a:pt x="1" y="736"/>
                  </a:moveTo>
                  <a:lnTo>
                    <a:pt x="3454" y="736"/>
                  </a:lnTo>
                  <a:lnTo>
                    <a:pt x="3454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4677000" y="757023"/>
              <a:ext cx="243260" cy="51478"/>
            </a:xfrm>
            <a:custGeom>
              <a:avLst/>
              <a:gdLst/>
              <a:ahLst/>
              <a:cxnLst/>
              <a:rect l="l" t="t" r="r" b="b"/>
              <a:pathLst>
                <a:path w="3478" h="736" extrusionOk="0">
                  <a:moveTo>
                    <a:pt x="1" y="736"/>
                  </a:moveTo>
                  <a:lnTo>
                    <a:pt x="3478" y="736"/>
                  </a:lnTo>
                  <a:lnTo>
                    <a:pt x="3478" y="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4894523" y="539500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4894523" y="808432"/>
              <a:ext cx="51478" cy="217591"/>
            </a:xfrm>
            <a:custGeom>
              <a:avLst/>
              <a:gdLst/>
              <a:ahLst/>
              <a:cxnLst/>
              <a:rect l="l" t="t" r="r" b="b"/>
              <a:pathLst>
                <a:path w="736" h="3111" extrusionOk="0">
                  <a:moveTo>
                    <a:pt x="0" y="3111"/>
                  </a:moveTo>
                  <a:lnTo>
                    <a:pt x="735" y="3111"/>
                  </a:lnTo>
                  <a:lnTo>
                    <a:pt x="735" y="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FBCEAF">
                    <a:alpha val="39215"/>
                  </a:srgbClr>
                </a:gs>
                <a:gs pos="100000">
                  <a:srgbClr val="190619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4894523" y="757023"/>
              <a:ext cx="49729" cy="49799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43" y="1"/>
                  </a:moveTo>
                  <a:cubicBezTo>
                    <a:pt x="147" y="1"/>
                    <a:pt x="0" y="148"/>
                    <a:pt x="0" y="368"/>
                  </a:cubicBezTo>
                  <a:cubicBezTo>
                    <a:pt x="0" y="564"/>
                    <a:pt x="147" y="711"/>
                    <a:pt x="343" y="711"/>
                  </a:cubicBezTo>
                  <a:cubicBezTo>
                    <a:pt x="539" y="711"/>
                    <a:pt x="711" y="564"/>
                    <a:pt x="711" y="368"/>
                  </a:cubicBezTo>
                  <a:cubicBezTo>
                    <a:pt x="711" y="148"/>
                    <a:pt x="539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5" name="Google Shape;1045;p22"/>
          <p:cNvGrpSpPr/>
          <p:nvPr/>
        </p:nvGrpSpPr>
        <p:grpSpPr>
          <a:xfrm flipH="1">
            <a:off x="-24" y="6138665"/>
            <a:ext cx="12191864" cy="1458347"/>
            <a:chOff x="6" y="4603999"/>
            <a:chExt cx="9143898" cy="1093760"/>
          </a:xfrm>
        </p:grpSpPr>
        <p:grpSp>
          <p:nvGrpSpPr>
            <p:cNvPr id="1046" name="Google Shape;1046;p22"/>
            <p:cNvGrpSpPr/>
            <p:nvPr/>
          </p:nvGrpSpPr>
          <p:grpSpPr>
            <a:xfrm>
              <a:off x="12" y="4778175"/>
              <a:ext cx="9143893" cy="919584"/>
              <a:chOff x="12" y="4480125"/>
              <a:chExt cx="9143893" cy="919584"/>
            </a:xfrm>
          </p:grpSpPr>
          <p:sp>
            <p:nvSpPr>
              <p:cNvPr id="1047" name="Google Shape;1047;p22"/>
              <p:cNvSpPr/>
              <p:nvPr/>
            </p:nvSpPr>
            <p:spPr>
              <a:xfrm>
                <a:off x="12" y="4480125"/>
                <a:ext cx="9143893" cy="919584"/>
              </a:xfrm>
              <a:custGeom>
                <a:avLst/>
                <a:gdLst/>
                <a:ahLst/>
                <a:cxnLst/>
                <a:rect l="l" t="t" r="r" b="b"/>
                <a:pathLst>
                  <a:path w="285702" h="51866" extrusionOk="0">
                    <a:moveTo>
                      <a:pt x="96189" y="1543"/>
                    </a:moveTo>
                    <a:cubicBezTo>
                      <a:pt x="83675" y="2841"/>
                      <a:pt x="71431" y="4922"/>
                      <a:pt x="58869" y="5951"/>
                    </a:cubicBezTo>
                    <a:lnTo>
                      <a:pt x="58869" y="5951"/>
                    </a:lnTo>
                    <a:cubicBezTo>
                      <a:pt x="39205" y="7567"/>
                      <a:pt x="18880" y="6489"/>
                      <a:pt x="24" y="2816"/>
                    </a:cubicBezTo>
                    <a:lnTo>
                      <a:pt x="24" y="2816"/>
                    </a:lnTo>
                    <a:lnTo>
                      <a:pt x="0" y="51865"/>
                    </a:lnTo>
                    <a:lnTo>
                      <a:pt x="285701" y="51865"/>
                    </a:lnTo>
                    <a:lnTo>
                      <a:pt x="285701" y="22455"/>
                    </a:lnTo>
                    <a:cubicBezTo>
                      <a:pt x="264225" y="20398"/>
                      <a:pt x="242651" y="18317"/>
                      <a:pt x="222032" y="14228"/>
                    </a:cubicBezTo>
                    <a:lnTo>
                      <a:pt x="222032" y="14228"/>
                    </a:lnTo>
                    <a:cubicBezTo>
                      <a:pt x="207560" y="11362"/>
                      <a:pt x="193675" y="7518"/>
                      <a:pt x="179129" y="4800"/>
                    </a:cubicBezTo>
                    <a:lnTo>
                      <a:pt x="179129" y="4800"/>
                    </a:lnTo>
                    <a:cubicBezTo>
                      <a:pt x="162061" y="1616"/>
                      <a:pt x="144161" y="0"/>
                      <a:pt x="126260" y="0"/>
                    </a:cubicBezTo>
                    <a:lnTo>
                      <a:pt x="126260" y="0"/>
                    </a:lnTo>
                    <a:cubicBezTo>
                      <a:pt x="116171" y="0"/>
                      <a:pt x="106106" y="514"/>
                      <a:pt x="96189" y="1543"/>
                    </a:cubicBezTo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4275" y="4549900"/>
                <a:ext cx="4234600" cy="849750"/>
              </a:xfrm>
              <a:custGeom>
                <a:avLst/>
                <a:gdLst/>
                <a:ahLst/>
                <a:cxnLst/>
                <a:rect l="l" t="t" r="r" b="b"/>
                <a:pathLst>
                  <a:path w="169384" h="33990" extrusionOk="0">
                    <a:moveTo>
                      <a:pt x="16481" y="49"/>
                    </a:moveTo>
                    <a:cubicBezTo>
                      <a:pt x="10236" y="319"/>
                      <a:pt x="4702" y="1323"/>
                      <a:pt x="0" y="2547"/>
                    </a:cubicBezTo>
                    <a:lnTo>
                      <a:pt x="0" y="2547"/>
                    </a:lnTo>
                    <a:lnTo>
                      <a:pt x="0" y="33989"/>
                    </a:lnTo>
                    <a:lnTo>
                      <a:pt x="165025" y="33989"/>
                    </a:lnTo>
                    <a:lnTo>
                      <a:pt x="169384" y="15281"/>
                    </a:lnTo>
                    <a:cubicBezTo>
                      <a:pt x="130301" y="27696"/>
                      <a:pt x="105250" y="24292"/>
                      <a:pt x="89381" y="18562"/>
                    </a:cubicBezTo>
                    <a:lnTo>
                      <a:pt x="89381" y="18562"/>
                    </a:lnTo>
                    <a:cubicBezTo>
                      <a:pt x="85316" y="17093"/>
                      <a:pt x="71579" y="11754"/>
                      <a:pt x="51841" y="6049"/>
                    </a:cubicBezTo>
                    <a:lnTo>
                      <a:pt x="51841" y="6049"/>
                    </a:lnTo>
                    <a:cubicBezTo>
                      <a:pt x="36610" y="1641"/>
                      <a:pt x="28113" y="0"/>
                      <a:pt x="19542" y="0"/>
                    </a:cubicBezTo>
                    <a:lnTo>
                      <a:pt x="19542" y="0"/>
                    </a:lnTo>
                    <a:cubicBezTo>
                      <a:pt x="18513" y="0"/>
                      <a:pt x="17509" y="0"/>
                      <a:pt x="16481" y="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4000">
                    <a:srgbClr val="2D152B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49" name="Google Shape;1049;p22"/>
            <p:cNvSpPr/>
            <p:nvPr/>
          </p:nvSpPr>
          <p:spPr>
            <a:xfrm flipH="1">
              <a:off x="6" y="4603999"/>
              <a:ext cx="6059506" cy="1016212"/>
            </a:xfrm>
            <a:custGeom>
              <a:avLst/>
              <a:gdLst/>
              <a:ahLst/>
              <a:cxnLst/>
              <a:rect l="l" t="t" r="r" b="b"/>
              <a:pathLst>
                <a:path w="176315" h="56519" extrusionOk="0">
                  <a:moveTo>
                    <a:pt x="1" y="56518"/>
                  </a:moveTo>
                  <a:lnTo>
                    <a:pt x="176314" y="56029"/>
                  </a:lnTo>
                  <a:lnTo>
                    <a:pt x="176314" y="98"/>
                  </a:lnTo>
                  <a:cubicBezTo>
                    <a:pt x="174404" y="25"/>
                    <a:pt x="172494" y="0"/>
                    <a:pt x="170559" y="0"/>
                  </a:cubicBezTo>
                  <a:lnTo>
                    <a:pt x="170559" y="0"/>
                  </a:lnTo>
                  <a:cubicBezTo>
                    <a:pt x="91977" y="0"/>
                    <a:pt x="1" y="56518"/>
                    <a:pt x="1" y="565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4000">
                  <a:srgbClr val="2D152B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0642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266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94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765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28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603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559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16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B6B85-ADFC-6D68-1C58-AFBD9A74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D78481-9B56-6841-1B07-DAB73B91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DA0C2-4B40-9CCB-31F3-DD3912B35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FB2F5F-2868-6104-6025-7CFEC94E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E4CFA-F17A-6271-1166-BD25BF2B9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DA965E-FA29-4CCF-C03A-CF2ED8C4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16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60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662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062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11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88B717-664B-1807-2186-48789C3D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2441B1-7CDD-40E8-4B0C-3FD1A35DB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9A9B37-D904-CF4D-CF57-8DC4CB77E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F99B17-D499-785D-2C56-A287EA002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4029131-4114-1F2B-4CB6-DFC544D80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7E5721-97A5-5F89-2646-4BDB7D48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AF6C990-EA0F-B38C-5B80-447FD12C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0672BD-570A-436A-2AD2-1A73ADDC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6F2EDD-0C92-12FF-5AA3-2E936EC1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8D9ACA-5F8A-BCC0-F952-DD580B2C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D1CC75-F3EB-0CFD-E7D1-08B22070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23B9FE-CFC9-8F80-92CA-D8C10BFC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6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9FC2CF-AFBB-07A1-4531-1A7492E5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E21DEB-DCAD-F8AE-E32A-CF1B4873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3E277-D997-40CF-B7A9-D3EACD33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CAB54-1AD6-73EC-E982-241DC115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6195F-6559-3E30-42F7-61CAD6ECC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5D1213-BF1B-D5CA-5418-1862A5250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FFA71E-DD25-34F7-BACA-2F998E4A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C7C9E3-73BF-226A-2CB9-AFC5C3D6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7D4B52-3139-CAE4-FE02-1D67D0CB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70606-FC38-9590-0380-0F04D716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F1FF4D-F96E-5AA3-E695-3AAC371BF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E64F5D-1EC9-AEA5-1698-555D440CA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2817CA-7247-9AC5-08FE-D7430C37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B0F85E-EB38-2FD6-D744-20380E28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5B2800-05C5-1205-A127-5208058E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D81F01-447B-DF77-4B99-51D39AA0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639CFA-7A12-682A-8962-EB9E791A3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A5846A-76E9-2002-AF91-835BCF9B2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68A7-0FB3-472A-87A3-D0B7B503B4F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0BE13E-B554-BBD2-3EB2-AB3A310DC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90E946-1853-5B73-EA1C-C3FEFD79D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7C71F-137D-4014-A9FA-97F4FC9C1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Mega"/>
              <a:buNone/>
              <a:defRPr sz="3000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●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○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■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●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○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■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●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ctor"/>
              <a:buChar char="○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ctor"/>
              <a:buChar char="■"/>
              <a:defRPr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158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209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AC928E-DAA3-54EB-A662-BBA297FB26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AE71747-FD01-3B4F-6043-35E720D2F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4628FB-0631-B80C-F106-B610F87AB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6182B-2609-484B-AFEE-32FB29A68203}"/>
              </a:ext>
            </a:extLst>
          </p:cNvPr>
          <p:cNvSpPr txBox="1"/>
          <p:nvPr/>
        </p:nvSpPr>
        <p:spPr>
          <a:xfrm>
            <a:off x="1636955" y="562274"/>
            <a:ext cx="9280033" cy="112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到了一个地方名叫各各他，意思就是髑髅地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……</a:t>
            </a:r>
          </a:p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他们既将他钉在十字架上，就拈阄分他的衣服。</a:t>
            </a:r>
            <a:endParaRPr lang="en-US" altLang="zh-CN" sz="2800" b="1" dirty="0">
              <a:solidFill>
                <a:schemeClr val="accent4">
                  <a:lumMod val="75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023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A6417-D3FD-94E6-C86E-C01AF39E8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E34E8D-E3EB-5257-A906-787B8BAF7273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我深信在那各各他山顶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我救主曾为我被挂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当岁月渐渐消失 世界成过去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我仍愿倚靠古旧十架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1FB79A-8C8E-FEB9-D86F-85B503841DE5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4" name="Google Shape;2440;p47">
            <a:extLst>
              <a:ext uri="{FF2B5EF4-FFF2-40B4-BE49-F238E27FC236}">
                <a16:creationId xmlns:a16="http://schemas.microsoft.com/office/drawing/2014/main" id="{EC8A211B-C5F7-1C2B-7022-014A278110F7}"/>
              </a:ext>
            </a:extLst>
          </p:cNvPr>
          <p:cNvSpPr/>
          <p:nvPr/>
        </p:nvSpPr>
        <p:spPr>
          <a:xfrm>
            <a:off x="9951894" y="5028580"/>
            <a:ext cx="1879379" cy="1219613"/>
          </a:xfrm>
          <a:custGeom>
            <a:avLst/>
            <a:gdLst/>
            <a:ahLst/>
            <a:cxnLst/>
            <a:rect l="l" t="t" r="r" b="b"/>
            <a:pathLst>
              <a:path w="67144" h="53335" extrusionOk="0">
                <a:moveTo>
                  <a:pt x="32131" y="1"/>
                </a:moveTo>
                <a:lnTo>
                  <a:pt x="32131" y="6617"/>
                </a:lnTo>
                <a:lnTo>
                  <a:pt x="27344" y="6617"/>
                </a:lnTo>
                <a:lnTo>
                  <a:pt x="27344" y="9500"/>
                </a:lnTo>
                <a:lnTo>
                  <a:pt x="32131" y="9500"/>
                </a:lnTo>
                <a:lnTo>
                  <a:pt x="32131" y="29700"/>
                </a:lnTo>
                <a:cubicBezTo>
                  <a:pt x="31780" y="29775"/>
                  <a:pt x="31429" y="29750"/>
                  <a:pt x="31103" y="29826"/>
                </a:cubicBezTo>
                <a:cubicBezTo>
                  <a:pt x="30802" y="29876"/>
                  <a:pt x="30477" y="29951"/>
                  <a:pt x="30226" y="30076"/>
                </a:cubicBezTo>
                <a:cubicBezTo>
                  <a:pt x="29825" y="30277"/>
                  <a:pt x="29599" y="30678"/>
                  <a:pt x="29198" y="30853"/>
                </a:cubicBezTo>
                <a:cubicBezTo>
                  <a:pt x="28346" y="31254"/>
                  <a:pt x="27269" y="31154"/>
                  <a:pt x="26341" y="31455"/>
                </a:cubicBezTo>
                <a:cubicBezTo>
                  <a:pt x="26091" y="31530"/>
                  <a:pt x="25865" y="31630"/>
                  <a:pt x="25640" y="31755"/>
                </a:cubicBezTo>
                <a:lnTo>
                  <a:pt x="25640" y="18372"/>
                </a:lnTo>
                <a:lnTo>
                  <a:pt x="29023" y="18372"/>
                </a:lnTo>
                <a:lnTo>
                  <a:pt x="29023" y="16317"/>
                </a:lnTo>
                <a:lnTo>
                  <a:pt x="25640" y="16317"/>
                </a:lnTo>
                <a:lnTo>
                  <a:pt x="25640" y="11630"/>
                </a:lnTo>
                <a:lnTo>
                  <a:pt x="23584" y="11630"/>
                </a:lnTo>
                <a:lnTo>
                  <a:pt x="23584" y="16317"/>
                </a:lnTo>
                <a:lnTo>
                  <a:pt x="20201" y="16317"/>
                </a:lnTo>
                <a:lnTo>
                  <a:pt x="20201" y="18372"/>
                </a:lnTo>
                <a:lnTo>
                  <a:pt x="23584" y="18372"/>
                </a:lnTo>
                <a:lnTo>
                  <a:pt x="23584" y="33159"/>
                </a:lnTo>
                <a:cubicBezTo>
                  <a:pt x="23484" y="33184"/>
                  <a:pt x="23384" y="33184"/>
                  <a:pt x="23234" y="33209"/>
                </a:cubicBezTo>
                <a:cubicBezTo>
                  <a:pt x="22858" y="33309"/>
                  <a:pt x="22582" y="33435"/>
                  <a:pt x="22281" y="33660"/>
                </a:cubicBezTo>
                <a:cubicBezTo>
                  <a:pt x="21680" y="34161"/>
                  <a:pt x="21279" y="34913"/>
                  <a:pt x="21028" y="35640"/>
                </a:cubicBezTo>
                <a:cubicBezTo>
                  <a:pt x="20702" y="36643"/>
                  <a:pt x="20953" y="37695"/>
                  <a:pt x="20276" y="38572"/>
                </a:cubicBezTo>
                <a:cubicBezTo>
                  <a:pt x="19900" y="39074"/>
                  <a:pt x="19324" y="40101"/>
                  <a:pt x="18697" y="40252"/>
                </a:cubicBezTo>
                <a:cubicBezTo>
                  <a:pt x="18647" y="40252"/>
                  <a:pt x="18597" y="40302"/>
                  <a:pt x="18597" y="40352"/>
                </a:cubicBezTo>
                <a:cubicBezTo>
                  <a:pt x="18346" y="41304"/>
                  <a:pt x="18171" y="42182"/>
                  <a:pt x="17218" y="42683"/>
                </a:cubicBezTo>
                <a:cubicBezTo>
                  <a:pt x="16592" y="43009"/>
                  <a:pt x="16116" y="43234"/>
                  <a:pt x="15665" y="43811"/>
                </a:cubicBezTo>
                <a:cubicBezTo>
                  <a:pt x="15414" y="44161"/>
                  <a:pt x="15163" y="44512"/>
                  <a:pt x="14863" y="44813"/>
                </a:cubicBezTo>
                <a:cubicBezTo>
                  <a:pt x="14587" y="45089"/>
                  <a:pt x="14336" y="45314"/>
                  <a:pt x="14186" y="45665"/>
                </a:cubicBezTo>
                <a:cubicBezTo>
                  <a:pt x="14010" y="46016"/>
                  <a:pt x="13960" y="46392"/>
                  <a:pt x="13860" y="46768"/>
                </a:cubicBezTo>
                <a:cubicBezTo>
                  <a:pt x="13760" y="47094"/>
                  <a:pt x="13660" y="47344"/>
                  <a:pt x="13359" y="47570"/>
                </a:cubicBezTo>
                <a:cubicBezTo>
                  <a:pt x="13183" y="47695"/>
                  <a:pt x="13071" y="47739"/>
                  <a:pt x="12955" y="47739"/>
                </a:cubicBezTo>
                <a:cubicBezTo>
                  <a:pt x="12839" y="47739"/>
                  <a:pt x="12720" y="47695"/>
                  <a:pt x="12532" y="47645"/>
                </a:cubicBezTo>
                <a:cubicBezTo>
                  <a:pt x="12327" y="47587"/>
                  <a:pt x="12134" y="47547"/>
                  <a:pt x="11951" y="47547"/>
                </a:cubicBezTo>
                <a:cubicBezTo>
                  <a:pt x="11662" y="47547"/>
                  <a:pt x="11398" y="47645"/>
                  <a:pt x="11153" y="47921"/>
                </a:cubicBezTo>
                <a:cubicBezTo>
                  <a:pt x="10677" y="48497"/>
                  <a:pt x="10226" y="48372"/>
                  <a:pt x="9599" y="48623"/>
                </a:cubicBezTo>
                <a:cubicBezTo>
                  <a:pt x="9274" y="48773"/>
                  <a:pt x="8948" y="49024"/>
                  <a:pt x="8672" y="49274"/>
                </a:cubicBezTo>
                <a:cubicBezTo>
                  <a:pt x="8196" y="49650"/>
                  <a:pt x="7770" y="50076"/>
                  <a:pt x="7218" y="50327"/>
                </a:cubicBezTo>
                <a:cubicBezTo>
                  <a:pt x="6592" y="50628"/>
                  <a:pt x="5915" y="50703"/>
                  <a:pt x="5238" y="50753"/>
                </a:cubicBezTo>
                <a:cubicBezTo>
                  <a:pt x="4286" y="50853"/>
                  <a:pt x="3459" y="51079"/>
                  <a:pt x="2632" y="51580"/>
                </a:cubicBezTo>
                <a:cubicBezTo>
                  <a:pt x="1730" y="52131"/>
                  <a:pt x="903" y="52808"/>
                  <a:pt x="0" y="53334"/>
                </a:cubicBezTo>
                <a:lnTo>
                  <a:pt x="67144" y="53334"/>
                </a:lnTo>
                <a:cubicBezTo>
                  <a:pt x="66241" y="52808"/>
                  <a:pt x="65414" y="52131"/>
                  <a:pt x="64512" y="51580"/>
                </a:cubicBezTo>
                <a:cubicBezTo>
                  <a:pt x="63685" y="51079"/>
                  <a:pt x="62858" y="50853"/>
                  <a:pt x="61905" y="50753"/>
                </a:cubicBezTo>
                <a:cubicBezTo>
                  <a:pt x="61204" y="50703"/>
                  <a:pt x="60552" y="50628"/>
                  <a:pt x="59925" y="50327"/>
                </a:cubicBezTo>
                <a:cubicBezTo>
                  <a:pt x="59374" y="50076"/>
                  <a:pt x="58923" y="49650"/>
                  <a:pt x="58472" y="49274"/>
                </a:cubicBezTo>
                <a:cubicBezTo>
                  <a:pt x="58171" y="49024"/>
                  <a:pt x="57870" y="48773"/>
                  <a:pt x="57519" y="48623"/>
                </a:cubicBezTo>
                <a:cubicBezTo>
                  <a:pt x="56918" y="48372"/>
                  <a:pt x="56442" y="48497"/>
                  <a:pt x="55966" y="47921"/>
                </a:cubicBezTo>
                <a:cubicBezTo>
                  <a:pt x="55736" y="47645"/>
                  <a:pt x="55478" y="47547"/>
                  <a:pt x="55186" y="47547"/>
                </a:cubicBezTo>
                <a:cubicBezTo>
                  <a:pt x="55000" y="47547"/>
                  <a:pt x="54801" y="47587"/>
                  <a:pt x="54587" y="47645"/>
                </a:cubicBezTo>
                <a:cubicBezTo>
                  <a:pt x="54412" y="47695"/>
                  <a:pt x="54293" y="47739"/>
                  <a:pt x="54174" y="47739"/>
                </a:cubicBezTo>
                <a:cubicBezTo>
                  <a:pt x="54055" y="47739"/>
                  <a:pt x="53935" y="47695"/>
                  <a:pt x="53760" y="47570"/>
                </a:cubicBezTo>
                <a:cubicBezTo>
                  <a:pt x="53484" y="47344"/>
                  <a:pt x="53384" y="47094"/>
                  <a:pt x="53284" y="46768"/>
                </a:cubicBezTo>
                <a:cubicBezTo>
                  <a:pt x="53159" y="46392"/>
                  <a:pt x="53108" y="46016"/>
                  <a:pt x="52958" y="45665"/>
                </a:cubicBezTo>
                <a:cubicBezTo>
                  <a:pt x="52783" y="45314"/>
                  <a:pt x="52557" y="45089"/>
                  <a:pt x="52281" y="44813"/>
                </a:cubicBezTo>
                <a:cubicBezTo>
                  <a:pt x="51981" y="44512"/>
                  <a:pt x="51730" y="44161"/>
                  <a:pt x="51479" y="43811"/>
                </a:cubicBezTo>
                <a:cubicBezTo>
                  <a:pt x="51028" y="43234"/>
                  <a:pt x="50552" y="43009"/>
                  <a:pt x="49900" y="42683"/>
                </a:cubicBezTo>
                <a:cubicBezTo>
                  <a:pt x="48948" y="42182"/>
                  <a:pt x="48798" y="41304"/>
                  <a:pt x="48547" y="40352"/>
                </a:cubicBezTo>
                <a:cubicBezTo>
                  <a:pt x="48547" y="40302"/>
                  <a:pt x="48497" y="40252"/>
                  <a:pt x="48447" y="40252"/>
                </a:cubicBezTo>
                <a:cubicBezTo>
                  <a:pt x="47820" y="40101"/>
                  <a:pt x="47219" y="39074"/>
                  <a:pt x="46843" y="38572"/>
                </a:cubicBezTo>
                <a:cubicBezTo>
                  <a:pt x="46166" y="37695"/>
                  <a:pt x="46417" y="36643"/>
                  <a:pt x="46091" y="35640"/>
                </a:cubicBezTo>
                <a:cubicBezTo>
                  <a:pt x="45865" y="34913"/>
                  <a:pt x="45439" y="34161"/>
                  <a:pt x="44863" y="33660"/>
                </a:cubicBezTo>
                <a:cubicBezTo>
                  <a:pt x="44737" y="33585"/>
                  <a:pt x="44637" y="33510"/>
                  <a:pt x="44537" y="33460"/>
                </a:cubicBezTo>
                <a:lnTo>
                  <a:pt x="44537" y="16191"/>
                </a:lnTo>
                <a:lnTo>
                  <a:pt x="48372" y="16191"/>
                </a:lnTo>
                <a:lnTo>
                  <a:pt x="48372" y="13861"/>
                </a:lnTo>
                <a:lnTo>
                  <a:pt x="44537" y="13861"/>
                </a:lnTo>
                <a:lnTo>
                  <a:pt x="44537" y="8547"/>
                </a:lnTo>
                <a:lnTo>
                  <a:pt x="42206" y="8547"/>
                </a:lnTo>
                <a:lnTo>
                  <a:pt x="42206" y="13861"/>
                </a:lnTo>
                <a:lnTo>
                  <a:pt x="38371" y="13861"/>
                </a:lnTo>
                <a:lnTo>
                  <a:pt x="38371" y="16191"/>
                </a:lnTo>
                <a:lnTo>
                  <a:pt x="42206" y="16191"/>
                </a:lnTo>
                <a:lnTo>
                  <a:pt x="42206" y="32633"/>
                </a:lnTo>
                <a:cubicBezTo>
                  <a:pt x="42156" y="32608"/>
                  <a:pt x="42106" y="32582"/>
                  <a:pt x="42056" y="32557"/>
                </a:cubicBezTo>
                <a:cubicBezTo>
                  <a:pt x="41504" y="32232"/>
                  <a:pt x="40828" y="32031"/>
                  <a:pt x="40376" y="31605"/>
                </a:cubicBezTo>
                <a:cubicBezTo>
                  <a:pt x="40051" y="31304"/>
                  <a:pt x="39850" y="30903"/>
                  <a:pt x="39524" y="30577"/>
                </a:cubicBezTo>
                <a:cubicBezTo>
                  <a:pt x="39145" y="30216"/>
                  <a:pt x="38818" y="30115"/>
                  <a:pt x="38411" y="30115"/>
                </a:cubicBezTo>
                <a:cubicBezTo>
                  <a:pt x="38254" y="30115"/>
                  <a:pt x="38084" y="30130"/>
                  <a:pt x="37895" y="30151"/>
                </a:cubicBezTo>
                <a:cubicBezTo>
                  <a:pt x="37791" y="30163"/>
                  <a:pt x="37693" y="30168"/>
                  <a:pt x="37601" y="30168"/>
                </a:cubicBezTo>
                <a:cubicBezTo>
                  <a:pt x="36666" y="30168"/>
                  <a:pt x="36267" y="29621"/>
                  <a:pt x="35514" y="29074"/>
                </a:cubicBezTo>
                <a:cubicBezTo>
                  <a:pt x="35339" y="28948"/>
                  <a:pt x="35163" y="28873"/>
                  <a:pt x="35013" y="28798"/>
                </a:cubicBezTo>
                <a:lnTo>
                  <a:pt x="35013" y="9500"/>
                </a:lnTo>
                <a:lnTo>
                  <a:pt x="39775" y="9500"/>
                </a:lnTo>
                <a:lnTo>
                  <a:pt x="39775" y="6617"/>
                </a:lnTo>
                <a:lnTo>
                  <a:pt x="35013" y="6617"/>
                </a:lnTo>
                <a:lnTo>
                  <a:pt x="35013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33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 txBox="1">
            <a:spLocks noGrp="1"/>
          </p:cNvSpPr>
          <p:nvPr>
            <p:ph type="title"/>
          </p:nvPr>
        </p:nvSpPr>
        <p:spPr>
          <a:xfrm>
            <a:off x="3759561" y="1453486"/>
            <a:ext cx="7662333" cy="234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CN" altLang="en-US" sz="60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奇异恩典</a:t>
            </a:r>
            <a:br>
              <a:rPr lang="en-US" altLang="zh-CN" sz="60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en-US" altLang="zh-CN" sz="60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Amazing Grace</a:t>
            </a:r>
            <a:endParaRPr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E0C9F7-91A3-7D0E-F929-60F90585E574}"/>
              </a:ext>
            </a:extLst>
          </p:cNvPr>
          <p:cNvSpPr txBox="1"/>
          <p:nvPr/>
        </p:nvSpPr>
        <p:spPr>
          <a:xfrm>
            <a:off x="4632798" y="3925270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教会圣诗 </a:t>
            </a:r>
            <a:r>
              <a:rPr lang="en-US" altLang="zh-CN" sz="1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75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0B877C9F-9516-5461-71ED-D8DEE792C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811CFB67-996D-DC1C-13B9-F8417C28BD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82375D1A-8EA9-A8EA-5C8F-0B7CF9D24C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EEA0F5-F713-E851-212B-AE39CE195FEC}"/>
              </a:ext>
            </a:extLst>
          </p:cNvPr>
          <p:cNvSpPr txBox="1"/>
          <p:nvPr/>
        </p:nvSpPr>
        <p:spPr>
          <a:xfrm>
            <a:off x="963039" y="695687"/>
            <a:ext cx="10739336" cy="15696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2332C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「约翰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2332C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·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2332C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牛顿牧师，从前是一个犯罪作恶、不信上帝的人，曾在非洲作奴隶之仆，但借着救主耶稣基督的丰盛怜悯，得蒙保守并赦免，指派宣传福音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2332C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EDF007-6B77-D282-DAD4-A0E718D961AB}"/>
              </a:ext>
            </a:extLst>
          </p:cNvPr>
          <p:cNvSpPr txBox="1"/>
          <p:nvPr/>
        </p:nvSpPr>
        <p:spPr>
          <a:xfrm>
            <a:off x="963039" y="2707480"/>
            <a:ext cx="10739336" cy="35394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如此说来，因一次的过犯，众人都被定罪；照样，因一次的义行，众人也就被称义得生命了。 因一人的悖逆，众人成为罪人；照样，因一人的顺从，众人也成为义了。 </a:t>
            </a:r>
            <a:r>
              <a:rPr lang="en-US" altLang="zh-CN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 </a:t>
            </a:r>
            <a:r>
              <a:rPr lang="zh-CN" altLang="en-US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律法本是外添的，叫过犯显多；只是罪在哪里显多，恩典就更显多了。 就如罪做王叫人死，照样，恩典也借着义做王，叫人因我们的主耶稣基督得永生。</a:t>
            </a:r>
            <a:endParaRPr lang="en-US" altLang="zh-CN" sz="3200" dirty="0">
              <a:solidFill>
                <a:srgbClr val="72332C"/>
              </a:solidFill>
              <a:latin typeface="Aa扁雅楷" panose="02010600010101010101" pitchFamily="2" charset="-122"/>
              <a:ea typeface="Aa扁雅楷" panose="02010600010101010101" pitchFamily="2" charset="-122"/>
            </a:endParaRPr>
          </a:p>
          <a:p>
            <a:r>
              <a:rPr lang="en-US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							    </a:t>
            </a:r>
            <a:r>
              <a:rPr lang="en-US" altLang="zh-CN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——</a:t>
            </a:r>
            <a:r>
              <a:rPr lang="zh-CN" altLang="en-US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罗马书 </a:t>
            </a:r>
            <a:r>
              <a:rPr lang="en-US" altLang="zh-CN" sz="32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5:18-21</a:t>
            </a:r>
            <a:endParaRPr lang="en-US" sz="3200" dirty="0">
              <a:solidFill>
                <a:srgbClr val="72332C"/>
              </a:solidFill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346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9D610303-9485-3C0F-B8E1-0E88F714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BB1E0752-B271-FE83-18F9-7E54E5BE21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>
            <a:extLst>
              <a:ext uri="{FF2B5EF4-FFF2-40B4-BE49-F238E27FC236}">
                <a16:creationId xmlns:a16="http://schemas.microsoft.com/office/drawing/2014/main" id="{E7352ABD-05A3-973C-D8D8-28C05284F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6216" y="2007962"/>
            <a:ext cx="7662333" cy="234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奇异恩典，何等甘甜，</a:t>
            </a:r>
            <a:br>
              <a:rPr lang="en-US" altLang="zh-TW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我罪</a:t>
            </a: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已</a:t>
            </a: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得赦免；</a:t>
            </a:r>
            <a:b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前我失丧，今被寻回，</a:t>
            </a:r>
            <a:br>
              <a:rPr lang="en-US" altLang="zh-TW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瞎眼今得看见。</a:t>
            </a:r>
            <a:endParaRPr sz="36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BCC6B444-A798-3897-9C71-5A9B9151FE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28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8304D7C9-476B-6AB2-4BFF-34446C45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0D39718B-FEDF-8B8D-36E5-FF70CDC707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>
            <a:extLst>
              <a:ext uri="{FF2B5EF4-FFF2-40B4-BE49-F238E27FC236}">
                <a16:creationId xmlns:a16="http://schemas.microsoft.com/office/drawing/2014/main" id="{07069547-8E83-1046-31B7-50C7E56A9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6216" y="2007962"/>
            <a:ext cx="7662333" cy="234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如此恩典，使我敬畏，</a:t>
            </a:r>
            <a:br>
              <a:rPr lang="en-US" altLang="zh-TW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使我心得安慰；</a:t>
            </a:r>
            <a:b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初信之时，</a:t>
            </a: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我</a:t>
            </a: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蒙恩惠，</a:t>
            </a:r>
            <a:br>
              <a:rPr lang="en-US" altLang="zh-TW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TW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真是何等宝贵！</a:t>
            </a:r>
            <a:endParaRPr sz="36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6E22710C-BFD1-3CE1-131B-3227FF406A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137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9D60B6CD-ED6F-B5BE-ECE3-1F3757142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3D402C16-E0A0-8C9D-49F6-1938C4F80A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>
            <a:extLst>
              <a:ext uri="{FF2B5EF4-FFF2-40B4-BE49-F238E27FC236}">
                <a16:creationId xmlns:a16="http://schemas.microsoft.com/office/drawing/2014/main" id="{E347598E-0BA8-3882-ABFC-B5C8D72D92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6216" y="1060315"/>
            <a:ext cx="7662333" cy="328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	</a:t>
            </a:r>
            <a:b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救主应许，爱我真切，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使我今得盼望；</a:t>
            </a:r>
            <a:b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主是盾牌，是我产业，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是我生命保障。</a:t>
            </a:r>
            <a:endParaRPr sz="36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A11DCE9F-AEF3-8FBD-91EC-60651AF646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7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2E6E9E23-6C6A-C2FA-69C2-7DA74B57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64692726-4214-AF90-150B-69EA4A1F98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>
            <a:extLst>
              <a:ext uri="{FF2B5EF4-FFF2-40B4-BE49-F238E27FC236}">
                <a16:creationId xmlns:a16="http://schemas.microsoft.com/office/drawing/2014/main" id="{EFB3BD62-3F31-C0C9-A4C9-DC4BFEFB3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6216" y="2007962"/>
            <a:ext cx="7662333" cy="234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历尽艰险，劳苦奔走，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我今来到主前；</a:t>
            </a:r>
            <a:b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全靠主恩，扶持保佑，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恩典带進永久。</a:t>
            </a:r>
            <a:endParaRPr sz="36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DD7CAEF1-2CB9-0C23-5DA8-BFD16BED49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81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FFA67133-B9B6-AAF0-8C8C-D6B458B6E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>
            <a:extLst>
              <a:ext uri="{FF2B5EF4-FFF2-40B4-BE49-F238E27FC236}">
                <a16:creationId xmlns:a16="http://schemas.microsoft.com/office/drawing/2014/main" id="{B7EB514D-CC8D-D263-85AA-A5297F9133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>
            <a:extLst>
              <a:ext uri="{FF2B5EF4-FFF2-40B4-BE49-F238E27FC236}">
                <a16:creationId xmlns:a16="http://schemas.microsoft.com/office/drawing/2014/main" id="{2770029F-14EA-6616-9D46-6E9B164F07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6216" y="2007962"/>
            <a:ext cx="7662333" cy="234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332C"/>
              </a:buClr>
              <a:buSzPts val="6000"/>
              <a:buFont typeface="SimHei"/>
              <a:buNone/>
            </a:pP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住在天家，千万年世，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如日无限光亮；</a:t>
            </a:r>
            <a:b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时时颂赞，永不止息，</a:t>
            </a:r>
            <a:br>
              <a:rPr lang="en-US" altLang="zh-CN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</a:br>
            <a:r>
              <a:rPr lang="zh-CN" altLang="en-US" sz="4800" dirty="0">
                <a:solidFill>
                  <a:srgbClr val="72332C"/>
                </a:solidFill>
                <a:latin typeface="Aa扁雅楷" panose="02010600010101010101" pitchFamily="2" charset="-122"/>
                <a:ea typeface="Aa扁雅楷" panose="02010600010101010101" pitchFamily="2" charset="-122"/>
                <a:cs typeface="SimHei"/>
                <a:sym typeface="SimHei"/>
              </a:rPr>
              <a:t>仍像凯歌初唱。</a:t>
            </a:r>
            <a:endParaRPr sz="36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  <p:sp>
        <p:nvSpPr>
          <p:cNvPr id="311" name="Google Shape;311;p27">
            <a:extLst>
              <a:ext uri="{FF2B5EF4-FFF2-40B4-BE49-F238E27FC236}">
                <a16:creationId xmlns:a16="http://schemas.microsoft.com/office/drawing/2014/main" id="{A4B11EC7-9DEA-FC31-CE5B-C9C8B2AE47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332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4619-BB6D-8F2E-1D12-9E08AD09D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99AA9A2-863B-2E0D-373C-EC32D5198175}"/>
              </a:ext>
            </a:extLst>
          </p:cNvPr>
          <p:cNvSpPr txBox="1"/>
          <p:nvPr/>
        </p:nvSpPr>
        <p:spPr>
          <a:xfrm>
            <a:off x="2058704" y="934677"/>
            <a:ext cx="8074591" cy="1849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因他活着</a:t>
            </a:r>
            <a:endParaRPr kumimoji="0" lang="en-US" altLang="zh-CN" sz="44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Because He Lives</a:t>
            </a:r>
            <a:endParaRPr kumimoji="0" lang="en-US" altLang="en-US" sz="44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AEEBA7F-B070-C205-FF14-15157C8F97D8}"/>
              </a:ext>
            </a:extLst>
          </p:cNvPr>
          <p:cNvSpPr txBox="1"/>
          <p:nvPr/>
        </p:nvSpPr>
        <p:spPr>
          <a:xfrm>
            <a:off x="3048810" y="2864303"/>
            <a:ext cx="6094378" cy="465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教会圣诗 </a:t>
            </a:r>
            <a:r>
              <a:rPr kumimoji="0" lang="en-US" altLang="zh-CN" sz="1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213</a:t>
            </a:r>
            <a:endParaRPr kumimoji="0" lang="en-US" altLang="en-US" sz="1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37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CEF475A-D4D8-E2C4-0B9D-7C2AD8F53D4B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4400" b="1" dirty="0">
                <a:latin typeface="STZhongsong" panose="02010600040101010101" pitchFamily="2" charset="-122"/>
                <a:ea typeface="STZhongsong" panose="02010600040101010101" pitchFamily="2" charset="-122"/>
              </a:rPr>
              <a:t>神子耶稣 降生到世界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4400" b="1" dirty="0">
                <a:latin typeface="STZhongsong" panose="02010600040101010101" pitchFamily="2" charset="-122"/>
                <a:ea typeface="STZhongsong" panose="02010600040101010101" pitchFamily="2" charset="-122"/>
              </a:rPr>
              <a:t>医治拯救 世上罪人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4400" b="1" dirty="0">
                <a:latin typeface="STZhongsong" panose="02010600040101010101" pitchFamily="2" charset="-122"/>
                <a:ea typeface="STZhongsong" panose="02010600040101010101" pitchFamily="2" charset="-122"/>
              </a:rPr>
              <a:t>为赎我罪 主钉死十架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4400" b="1" dirty="0">
                <a:latin typeface="STZhongsong" panose="02010600040101010101" pitchFamily="2" charset="-122"/>
                <a:ea typeface="STZhongsong" panose="02010600040101010101" pitchFamily="2" charset="-122"/>
              </a:rPr>
              <a:t>空的坟墓却证明救主仍活著</a:t>
            </a:r>
            <a:endParaRPr lang="en-US" altLang="en-US" sz="4400" b="1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08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9DEB6-0EB2-4011-A6C7-2AADE0D7C6F9}"/>
              </a:ext>
            </a:extLst>
          </p:cNvPr>
          <p:cNvSpPr txBox="1"/>
          <p:nvPr/>
        </p:nvSpPr>
        <p:spPr>
          <a:xfrm>
            <a:off x="381973" y="215604"/>
            <a:ext cx="10389392" cy="5811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	</a:t>
            </a:r>
            <a:r>
              <a:rPr lang="zh-CN" altLang="en-US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他并没有犯罪，口里也没有诡诈；他被骂不还口，受害不说威吓的话，只将自己交托那按公义审判人的主；他被挂在木头上，亲身担当了我们的罪，使我们既然在罪上死，就得以在义上活。因他受的鞭伤，你们便得了医治。你们从前好像迷路的羊，如今却归到你们灵魂的牧人监督了。</a:t>
            </a:r>
            <a:r>
              <a:rPr lang="en-US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			   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				      		—— </a:t>
            </a:r>
            <a:r>
              <a:rPr lang="zh-CN" altLang="en-US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彼得前书 </a:t>
            </a:r>
            <a:r>
              <a:rPr lang="en-US" altLang="zh-CN" sz="36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2:22-25</a:t>
            </a:r>
            <a:endParaRPr lang="en-US" sz="36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grpSp>
        <p:nvGrpSpPr>
          <p:cNvPr id="4" name="Google Shape;1690;p40">
            <a:extLst>
              <a:ext uri="{FF2B5EF4-FFF2-40B4-BE49-F238E27FC236}">
                <a16:creationId xmlns:a16="http://schemas.microsoft.com/office/drawing/2014/main" id="{3073BC94-B66C-4742-BE91-A5DFA3B0D77B}"/>
              </a:ext>
            </a:extLst>
          </p:cNvPr>
          <p:cNvGrpSpPr/>
          <p:nvPr/>
        </p:nvGrpSpPr>
        <p:grpSpPr>
          <a:xfrm>
            <a:off x="10001508" y="3429000"/>
            <a:ext cx="2703755" cy="4367764"/>
            <a:chOff x="7530475" y="2923388"/>
            <a:chExt cx="837525" cy="1352975"/>
          </a:xfrm>
        </p:grpSpPr>
        <p:sp>
          <p:nvSpPr>
            <p:cNvPr id="5" name="Google Shape;1691;p40">
              <a:extLst>
                <a:ext uri="{FF2B5EF4-FFF2-40B4-BE49-F238E27FC236}">
                  <a16:creationId xmlns:a16="http://schemas.microsoft.com/office/drawing/2014/main" id="{001D4026-F045-4E09-9A4C-2081311084C6}"/>
                </a:ext>
              </a:extLst>
            </p:cNvPr>
            <p:cNvSpPr/>
            <p:nvPr/>
          </p:nvSpPr>
          <p:spPr>
            <a:xfrm>
              <a:off x="7530475" y="3101538"/>
              <a:ext cx="837525" cy="230825"/>
            </a:xfrm>
            <a:custGeom>
              <a:avLst/>
              <a:gdLst/>
              <a:ahLst/>
              <a:cxnLst/>
              <a:rect l="l" t="t" r="r" b="b"/>
              <a:pathLst>
                <a:path w="33501" h="9233" extrusionOk="0">
                  <a:moveTo>
                    <a:pt x="32251" y="0"/>
                  </a:moveTo>
                  <a:lnTo>
                    <a:pt x="1" y="8595"/>
                  </a:lnTo>
                  <a:lnTo>
                    <a:pt x="2523" y="9232"/>
                  </a:lnTo>
                  <a:lnTo>
                    <a:pt x="33500" y="3551"/>
                  </a:lnTo>
                  <a:lnTo>
                    <a:pt x="33500" y="759"/>
                  </a:lnTo>
                  <a:lnTo>
                    <a:pt x="3225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92;p40">
              <a:extLst>
                <a:ext uri="{FF2B5EF4-FFF2-40B4-BE49-F238E27FC236}">
                  <a16:creationId xmlns:a16="http://schemas.microsoft.com/office/drawing/2014/main" id="{E8C90DD0-089B-4258-A536-E602C2187437}"/>
                </a:ext>
              </a:extLst>
            </p:cNvPr>
            <p:cNvSpPr/>
            <p:nvPr/>
          </p:nvSpPr>
          <p:spPr>
            <a:xfrm>
              <a:off x="7960250" y="2923388"/>
              <a:ext cx="74100" cy="1352975"/>
            </a:xfrm>
            <a:custGeom>
              <a:avLst/>
              <a:gdLst/>
              <a:ahLst/>
              <a:cxnLst/>
              <a:rect l="l" t="t" r="r" b="b"/>
              <a:pathLst>
                <a:path w="2964" h="54119" extrusionOk="0">
                  <a:moveTo>
                    <a:pt x="0" y="0"/>
                  </a:moveTo>
                  <a:lnTo>
                    <a:pt x="2057" y="54118"/>
                  </a:lnTo>
                  <a:lnTo>
                    <a:pt x="2963" y="54118"/>
                  </a:lnTo>
                  <a:lnTo>
                    <a:pt x="1274" y="110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93;p40">
              <a:extLst>
                <a:ext uri="{FF2B5EF4-FFF2-40B4-BE49-F238E27FC236}">
                  <a16:creationId xmlns:a16="http://schemas.microsoft.com/office/drawing/2014/main" id="{6C433652-E495-4599-A6D7-E9F79E17AADB}"/>
                </a:ext>
              </a:extLst>
            </p:cNvPr>
            <p:cNvSpPr/>
            <p:nvPr/>
          </p:nvSpPr>
          <p:spPr>
            <a:xfrm>
              <a:off x="7530475" y="2923388"/>
              <a:ext cx="806300" cy="1352975"/>
            </a:xfrm>
            <a:custGeom>
              <a:avLst/>
              <a:gdLst/>
              <a:ahLst/>
              <a:cxnLst/>
              <a:rect l="l" t="t" r="r" b="b"/>
              <a:pathLst>
                <a:path w="32252" h="54119" extrusionOk="0">
                  <a:moveTo>
                    <a:pt x="14179" y="0"/>
                  </a:moveTo>
                  <a:lnTo>
                    <a:pt x="14571" y="10359"/>
                  </a:lnTo>
                  <a:lnTo>
                    <a:pt x="1" y="13003"/>
                  </a:lnTo>
                  <a:lnTo>
                    <a:pt x="1" y="15721"/>
                  </a:lnTo>
                  <a:lnTo>
                    <a:pt x="14669" y="13077"/>
                  </a:lnTo>
                  <a:lnTo>
                    <a:pt x="16212" y="54118"/>
                  </a:lnTo>
                  <a:lnTo>
                    <a:pt x="19248" y="54118"/>
                  </a:lnTo>
                  <a:lnTo>
                    <a:pt x="17681" y="12513"/>
                  </a:lnTo>
                  <a:lnTo>
                    <a:pt x="32251" y="9869"/>
                  </a:lnTo>
                  <a:lnTo>
                    <a:pt x="32251" y="7126"/>
                  </a:lnTo>
                  <a:lnTo>
                    <a:pt x="17558" y="9795"/>
                  </a:lnTo>
                  <a:lnTo>
                    <a:pt x="1719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94;p40">
              <a:extLst>
                <a:ext uri="{FF2B5EF4-FFF2-40B4-BE49-F238E27FC236}">
                  <a16:creationId xmlns:a16="http://schemas.microsoft.com/office/drawing/2014/main" id="{6CF6A79E-C75C-4B99-BF8E-9E3A2D3676F7}"/>
                </a:ext>
              </a:extLst>
            </p:cNvPr>
            <p:cNvSpPr/>
            <p:nvPr/>
          </p:nvSpPr>
          <p:spPr>
            <a:xfrm>
              <a:off x="7599650" y="3165813"/>
              <a:ext cx="609175" cy="854650"/>
            </a:xfrm>
            <a:custGeom>
              <a:avLst/>
              <a:gdLst/>
              <a:ahLst/>
              <a:cxnLst/>
              <a:rect l="l" t="t" r="r" b="b"/>
              <a:pathLst>
                <a:path w="24367" h="34186" extrusionOk="0">
                  <a:moveTo>
                    <a:pt x="21820" y="833"/>
                  </a:moveTo>
                  <a:cubicBezTo>
                    <a:pt x="21379" y="1396"/>
                    <a:pt x="21158" y="2106"/>
                    <a:pt x="20791" y="2718"/>
                  </a:cubicBezTo>
                  <a:lnTo>
                    <a:pt x="20791" y="2718"/>
                  </a:lnTo>
                  <a:cubicBezTo>
                    <a:pt x="20228" y="3674"/>
                    <a:pt x="19346" y="4408"/>
                    <a:pt x="18416" y="4971"/>
                  </a:cubicBezTo>
                  <a:lnTo>
                    <a:pt x="18416" y="4971"/>
                  </a:lnTo>
                  <a:cubicBezTo>
                    <a:pt x="17559" y="5461"/>
                    <a:pt x="16628" y="5828"/>
                    <a:pt x="15649" y="5926"/>
                  </a:cubicBezTo>
                  <a:lnTo>
                    <a:pt x="15649" y="5926"/>
                  </a:lnTo>
                  <a:cubicBezTo>
                    <a:pt x="14669" y="6024"/>
                    <a:pt x="13665" y="5804"/>
                    <a:pt x="12686" y="5608"/>
                  </a:cubicBezTo>
                  <a:lnTo>
                    <a:pt x="12686" y="5608"/>
                  </a:lnTo>
                  <a:cubicBezTo>
                    <a:pt x="12049" y="5461"/>
                    <a:pt x="11363" y="5290"/>
                    <a:pt x="11069" y="4726"/>
                  </a:cubicBezTo>
                  <a:lnTo>
                    <a:pt x="11069" y="4726"/>
                  </a:lnTo>
                  <a:cubicBezTo>
                    <a:pt x="10922" y="4384"/>
                    <a:pt x="10947" y="3967"/>
                    <a:pt x="10824" y="3600"/>
                  </a:cubicBezTo>
                  <a:lnTo>
                    <a:pt x="10824" y="3600"/>
                  </a:lnTo>
                  <a:cubicBezTo>
                    <a:pt x="10653" y="3061"/>
                    <a:pt x="10212" y="2694"/>
                    <a:pt x="9747" y="2376"/>
                  </a:cubicBezTo>
                  <a:lnTo>
                    <a:pt x="9747" y="2376"/>
                  </a:lnTo>
                  <a:cubicBezTo>
                    <a:pt x="9306" y="2082"/>
                    <a:pt x="8816" y="1788"/>
                    <a:pt x="8278" y="1837"/>
                  </a:cubicBezTo>
                  <a:lnTo>
                    <a:pt x="8278" y="1837"/>
                  </a:lnTo>
                  <a:cubicBezTo>
                    <a:pt x="7739" y="1861"/>
                    <a:pt x="7225" y="2400"/>
                    <a:pt x="7396" y="2914"/>
                  </a:cubicBezTo>
                  <a:lnTo>
                    <a:pt x="7396" y="2914"/>
                  </a:lnTo>
                  <a:lnTo>
                    <a:pt x="7421" y="3159"/>
                  </a:lnTo>
                  <a:cubicBezTo>
                    <a:pt x="7078" y="3918"/>
                    <a:pt x="7519" y="4775"/>
                    <a:pt x="8033" y="5437"/>
                  </a:cubicBezTo>
                  <a:lnTo>
                    <a:pt x="8033" y="5437"/>
                  </a:lnTo>
                  <a:cubicBezTo>
                    <a:pt x="8547" y="6073"/>
                    <a:pt x="9184" y="6686"/>
                    <a:pt x="9331" y="7494"/>
                  </a:cubicBezTo>
                  <a:lnTo>
                    <a:pt x="9331" y="7494"/>
                  </a:lnTo>
                  <a:cubicBezTo>
                    <a:pt x="8400" y="7469"/>
                    <a:pt x="7470" y="7445"/>
                    <a:pt x="6539" y="7420"/>
                  </a:cubicBezTo>
                  <a:lnTo>
                    <a:pt x="6539" y="7420"/>
                  </a:lnTo>
                  <a:cubicBezTo>
                    <a:pt x="6294" y="7420"/>
                    <a:pt x="6049" y="7420"/>
                    <a:pt x="5829" y="7322"/>
                  </a:cubicBezTo>
                  <a:lnTo>
                    <a:pt x="5829" y="7322"/>
                  </a:lnTo>
                  <a:cubicBezTo>
                    <a:pt x="5609" y="7200"/>
                    <a:pt x="5437" y="7028"/>
                    <a:pt x="5266" y="6832"/>
                  </a:cubicBezTo>
                  <a:lnTo>
                    <a:pt x="5266" y="6832"/>
                  </a:lnTo>
                  <a:cubicBezTo>
                    <a:pt x="4237" y="5706"/>
                    <a:pt x="3013" y="4751"/>
                    <a:pt x="1666" y="4041"/>
                  </a:cubicBezTo>
                  <a:lnTo>
                    <a:pt x="1666" y="4041"/>
                  </a:lnTo>
                  <a:cubicBezTo>
                    <a:pt x="1348" y="3894"/>
                    <a:pt x="1029" y="3722"/>
                    <a:pt x="686" y="3747"/>
                  </a:cubicBezTo>
                  <a:lnTo>
                    <a:pt x="686" y="3747"/>
                  </a:lnTo>
                  <a:cubicBezTo>
                    <a:pt x="344" y="3796"/>
                    <a:pt x="1" y="4090"/>
                    <a:pt x="25" y="4433"/>
                  </a:cubicBezTo>
                  <a:lnTo>
                    <a:pt x="25" y="4433"/>
                  </a:lnTo>
                  <a:cubicBezTo>
                    <a:pt x="74" y="4898"/>
                    <a:pt x="686" y="5020"/>
                    <a:pt x="1152" y="5167"/>
                  </a:cubicBezTo>
                  <a:lnTo>
                    <a:pt x="1152" y="5167"/>
                  </a:lnTo>
                  <a:cubicBezTo>
                    <a:pt x="2964" y="5706"/>
                    <a:pt x="3723" y="7885"/>
                    <a:pt x="5241" y="9012"/>
                  </a:cubicBezTo>
                  <a:lnTo>
                    <a:pt x="5241" y="9012"/>
                  </a:lnTo>
                  <a:cubicBezTo>
                    <a:pt x="6294" y="9795"/>
                    <a:pt x="7714" y="10040"/>
                    <a:pt x="8963" y="9649"/>
                  </a:cubicBezTo>
                  <a:lnTo>
                    <a:pt x="8963" y="9649"/>
                  </a:lnTo>
                  <a:cubicBezTo>
                    <a:pt x="9674" y="12636"/>
                    <a:pt x="8351" y="15673"/>
                    <a:pt x="6955" y="18415"/>
                  </a:cubicBezTo>
                  <a:lnTo>
                    <a:pt x="6955" y="18415"/>
                  </a:lnTo>
                  <a:cubicBezTo>
                    <a:pt x="7421" y="18342"/>
                    <a:pt x="7886" y="18293"/>
                    <a:pt x="8351" y="18219"/>
                  </a:cubicBezTo>
                  <a:lnTo>
                    <a:pt x="8351" y="18219"/>
                  </a:lnTo>
                  <a:cubicBezTo>
                    <a:pt x="8449" y="18219"/>
                    <a:pt x="8596" y="18195"/>
                    <a:pt x="8669" y="18268"/>
                  </a:cubicBezTo>
                  <a:lnTo>
                    <a:pt x="8669" y="18268"/>
                  </a:lnTo>
                  <a:cubicBezTo>
                    <a:pt x="8767" y="18342"/>
                    <a:pt x="8767" y="18489"/>
                    <a:pt x="8743" y="18611"/>
                  </a:cubicBezTo>
                  <a:lnTo>
                    <a:pt x="8743" y="18611"/>
                  </a:lnTo>
                  <a:cubicBezTo>
                    <a:pt x="8669" y="20031"/>
                    <a:pt x="8596" y="21476"/>
                    <a:pt x="8498" y="22921"/>
                  </a:cubicBezTo>
                  <a:lnTo>
                    <a:pt x="8498" y="22921"/>
                  </a:lnTo>
                  <a:cubicBezTo>
                    <a:pt x="8474" y="23411"/>
                    <a:pt x="8449" y="23949"/>
                    <a:pt x="8645" y="24390"/>
                  </a:cubicBezTo>
                  <a:lnTo>
                    <a:pt x="8645" y="24390"/>
                  </a:lnTo>
                  <a:cubicBezTo>
                    <a:pt x="8792" y="24733"/>
                    <a:pt x="9037" y="25002"/>
                    <a:pt x="9257" y="25272"/>
                  </a:cubicBezTo>
                  <a:lnTo>
                    <a:pt x="9257" y="25272"/>
                  </a:lnTo>
                  <a:cubicBezTo>
                    <a:pt x="10996" y="27353"/>
                    <a:pt x="11951" y="30071"/>
                    <a:pt x="11902" y="32765"/>
                  </a:cubicBezTo>
                  <a:lnTo>
                    <a:pt x="11902" y="32765"/>
                  </a:lnTo>
                  <a:cubicBezTo>
                    <a:pt x="11877" y="33059"/>
                    <a:pt x="11877" y="33377"/>
                    <a:pt x="11975" y="33671"/>
                  </a:cubicBezTo>
                  <a:lnTo>
                    <a:pt x="11975" y="33671"/>
                  </a:lnTo>
                  <a:cubicBezTo>
                    <a:pt x="12098" y="33941"/>
                    <a:pt x="12367" y="34185"/>
                    <a:pt x="12686" y="34136"/>
                  </a:cubicBezTo>
                  <a:lnTo>
                    <a:pt x="12686" y="34136"/>
                  </a:lnTo>
                  <a:cubicBezTo>
                    <a:pt x="12857" y="34112"/>
                    <a:pt x="13004" y="33989"/>
                    <a:pt x="13126" y="33867"/>
                  </a:cubicBezTo>
                  <a:lnTo>
                    <a:pt x="13126" y="33867"/>
                  </a:lnTo>
                  <a:cubicBezTo>
                    <a:pt x="13200" y="33794"/>
                    <a:pt x="13273" y="33720"/>
                    <a:pt x="13322" y="33647"/>
                  </a:cubicBezTo>
                  <a:lnTo>
                    <a:pt x="13322" y="33647"/>
                  </a:lnTo>
                  <a:cubicBezTo>
                    <a:pt x="13347" y="33671"/>
                    <a:pt x="13371" y="33696"/>
                    <a:pt x="13371" y="33720"/>
                  </a:cubicBezTo>
                  <a:lnTo>
                    <a:pt x="13371" y="33720"/>
                  </a:lnTo>
                  <a:cubicBezTo>
                    <a:pt x="13567" y="33892"/>
                    <a:pt x="13861" y="33843"/>
                    <a:pt x="14057" y="33671"/>
                  </a:cubicBezTo>
                  <a:lnTo>
                    <a:pt x="14057" y="33671"/>
                  </a:lnTo>
                  <a:cubicBezTo>
                    <a:pt x="14253" y="33524"/>
                    <a:pt x="14351" y="33279"/>
                    <a:pt x="14449" y="33059"/>
                  </a:cubicBezTo>
                  <a:lnTo>
                    <a:pt x="14449" y="33059"/>
                  </a:lnTo>
                  <a:cubicBezTo>
                    <a:pt x="14938" y="31933"/>
                    <a:pt x="15404" y="30757"/>
                    <a:pt x="15453" y="29533"/>
                  </a:cubicBezTo>
                  <a:lnTo>
                    <a:pt x="15453" y="29533"/>
                  </a:lnTo>
                  <a:cubicBezTo>
                    <a:pt x="15526" y="26521"/>
                    <a:pt x="12906" y="23803"/>
                    <a:pt x="13445" y="20864"/>
                  </a:cubicBezTo>
                  <a:lnTo>
                    <a:pt x="13445" y="20864"/>
                  </a:lnTo>
                  <a:cubicBezTo>
                    <a:pt x="13543" y="20227"/>
                    <a:pt x="13787" y="19664"/>
                    <a:pt x="13983" y="19052"/>
                  </a:cubicBezTo>
                  <a:lnTo>
                    <a:pt x="13983" y="19052"/>
                  </a:lnTo>
                  <a:cubicBezTo>
                    <a:pt x="14351" y="17876"/>
                    <a:pt x="14498" y="16652"/>
                    <a:pt x="14645" y="15428"/>
                  </a:cubicBezTo>
                  <a:lnTo>
                    <a:pt x="14645" y="15428"/>
                  </a:lnTo>
                  <a:cubicBezTo>
                    <a:pt x="14889" y="13199"/>
                    <a:pt x="15159" y="10971"/>
                    <a:pt x="15404" y="8718"/>
                  </a:cubicBezTo>
                  <a:lnTo>
                    <a:pt x="15404" y="8718"/>
                  </a:lnTo>
                  <a:cubicBezTo>
                    <a:pt x="16946" y="8351"/>
                    <a:pt x="18391" y="7592"/>
                    <a:pt x="19567" y="6563"/>
                  </a:cubicBezTo>
                  <a:lnTo>
                    <a:pt x="19567" y="6563"/>
                  </a:lnTo>
                  <a:cubicBezTo>
                    <a:pt x="20277" y="5926"/>
                    <a:pt x="20889" y="5216"/>
                    <a:pt x="21501" y="4506"/>
                  </a:cubicBezTo>
                  <a:lnTo>
                    <a:pt x="21501" y="4506"/>
                  </a:lnTo>
                  <a:cubicBezTo>
                    <a:pt x="22285" y="3576"/>
                    <a:pt x="23068" y="2645"/>
                    <a:pt x="23852" y="1714"/>
                  </a:cubicBezTo>
                  <a:lnTo>
                    <a:pt x="23852" y="1714"/>
                  </a:lnTo>
                  <a:cubicBezTo>
                    <a:pt x="24097" y="1421"/>
                    <a:pt x="24366" y="1078"/>
                    <a:pt x="24293" y="710"/>
                  </a:cubicBezTo>
                  <a:lnTo>
                    <a:pt x="24293" y="710"/>
                  </a:lnTo>
                  <a:cubicBezTo>
                    <a:pt x="24244" y="392"/>
                    <a:pt x="23974" y="172"/>
                    <a:pt x="23705" y="74"/>
                  </a:cubicBezTo>
                  <a:lnTo>
                    <a:pt x="23705" y="74"/>
                  </a:lnTo>
                  <a:cubicBezTo>
                    <a:pt x="23558" y="25"/>
                    <a:pt x="23436" y="0"/>
                    <a:pt x="23313" y="0"/>
                  </a:cubicBezTo>
                  <a:lnTo>
                    <a:pt x="23313" y="0"/>
                  </a:lnTo>
                  <a:cubicBezTo>
                    <a:pt x="22750" y="0"/>
                    <a:pt x="22187" y="368"/>
                    <a:pt x="21820" y="833"/>
                  </a:cubicBezTo>
                  <a:moveTo>
                    <a:pt x="10726" y="23631"/>
                  </a:moveTo>
                  <a:cubicBezTo>
                    <a:pt x="10604" y="23386"/>
                    <a:pt x="10482" y="23043"/>
                    <a:pt x="10702" y="22848"/>
                  </a:cubicBezTo>
                  <a:lnTo>
                    <a:pt x="10702" y="22848"/>
                  </a:lnTo>
                  <a:cubicBezTo>
                    <a:pt x="11020" y="22529"/>
                    <a:pt x="11486" y="23019"/>
                    <a:pt x="11657" y="23411"/>
                  </a:cubicBezTo>
                  <a:lnTo>
                    <a:pt x="11657" y="23411"/>
                  </a:lnTo>
                  <a:cubicBezTo>
                    <a:pt x="12098" y="24488"/>
                    <a:pt x="12563" y="25566"/>
                    <a:pt x="12808" y="26692"/>
                  </a:cubicBezTo>
                  <a:lnTo>
                    <a:pt x="12808" y="26692"/>
                  </a:lnTo>
                  <a:cubicBezTo>
                    <a:pt x="12832" y="26864"/>
                    <a:pt x="12857" y="27035"/>
                    <a:pt x="12906" y="27206"/>
                  </a:cubicBezTo>
                  <a:lnTo>
                    <a:pt x="12906" y="27206"/>
                  </a:lnTo>
                  <a:cubicBezTo>
                    <a:pt x="11951" y="26202"/>
                    <a:pt x="11314" y="24904"/>
                    <a:pt x="10726" y="2363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4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5EC1C-20F2-EC72-9E47-D95902B0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35B204A-51B7-7BD8-05C7-F6FD7EDDC8E5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我能面对明天</a:t>
            </a:r>
            <a:endParaRPr lang="en-US" altLang="zh-TW" sz="4400" b="1" dirty="0">
              <a:solidFill>
                <a:prstClr val="black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不再惧怕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我深知道祂掌握明天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生命充满了希望 只因祂活著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34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4E400-CA45-AB2C-7822-DF6BD1911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6A15A47-17F9-BC64-FFDC-4D5B7ECE9436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新生婴孩 被抱在怀里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何等安祥 令你欣喜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但你确信 这幼小生命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却能面对著明天因救主活著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28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8FC92-3F0A-5316-8C57-5D12F8FB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D69F1200-6214-D99F-B27C-8664A08A9CEC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我能面对明天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不再惧怕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我深知道祂掌握明天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生命充满了希望 只因祂活著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13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1153E-FE85-FA8B-2DD4-8459D7F9E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C73A0F1-6DD0-E3EC-C74A-DB8B96B6BB4A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当我走完 人生的路程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面对死亡 痛苦争战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救主为我 战胜了死权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在荣光中我见救主祂是活著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29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192B1-7FD0-CF59-B3DB-27DEAA9C0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84DF0B0-3866-1250-2389-F212E77CD20F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我能面对明天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不再惧怕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我深知道祂掌握明天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生命充满了希望 只因祂活著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4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A3D8BA-45F7-D4A1-EC97-9E53F23A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0A6CF44-BD98-1404-F776-CC381B759C84}"/>
              </a:ext>
            </a:extLst>
          </p:cNvPr>
          <p:cNvSpPr txBox="1"/>
          <p:nvPr/>
        </p:nvSpPr>
        <p:spPr>
          <a:xfrm>
            <a:off x="2058704" y="934677"/>
            <a:ext cx="8074591" cy="403507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我能面对明天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因祂活著 不再惧怕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我深知道祂掌握明天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生命充满了希望 只因祂活著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！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67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25DBC-7DE0-1866-0191-9AD5F493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5BA083D-9730-22BA-45D4-659698B4DA20}"/>
              </a:ext>
            </a:extLst>
          </p:cNvPr>
          <p:cNvSpPr txBox="1"/>
          <p:nvPr/>
        </p:nvSpPr>
        <p:spPr>
          <a:xfrm>
            <a:off x="614464" y="662303"/>
            <a:ext cx="10963071" cy="498021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	</a:t>
            </a:r>
            <a:r>
              <a:rPr kumimoji="0" lang="zh-CN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我当日所领受又传给你们的，第一就是：基督照圣经所说，为我们的罪死了， 而且埋葬了，又照圣经所说第三天复活了！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…</a:t>
            </a:r>
            <a:r>
              <a:rPr kumimoji="0" lang="zh-CN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若基督没有复活，我们所传的便是枉然，你们所信的也是枉然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…</a:t>
            </a:r>
            <a:r>
              <a:rPr kumimoji="0" lang="zh-CN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我们若靠基督只在今生有指望，就算比众人更可怜！</a:t>
            </a:r>
            <a:endParaRPr kumimoji="0" lang="en-US" altLang="zh-CN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spc="-150" dirty="0">
                <a:solidFill>
                  <a:prstClr val="black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					</a:t>
            </a:r>
            <a:r>
              <a:rPr lang="en-US" altLang="zh-CN" sz="3600" b="1" spc="-150" dirty="0">
                <a:solidFill>
                  <a:prstClr val="black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——</a:t>
            </a:r>
            <a:r>
              <a:rPr lang="zh-CN" altLang="en-US" sz="3600" b="1" spc="-150" dirty="0">
                <a:solidFill>
                  <a:prstClr val="black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哥林多前书 </a:t>
            </a:r>
            <a:r>
              <a:rPr lang="en-US" altLang="zh-CN" sz="3600" b="1" spc="-150" dirty="0">
                <a:solidFill>
                  <a:prstClr val="black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15:3-4,14,19</a:t>
            </a:r>
            <a:endParaRPr kumimoji="0" lang="en-US" altLang="en-US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4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40"/>
          <p:cNvGrpSpPr/>
          <p:nvPr/>
        </p:nvGrpSpPr>
        <p:grpSpPr>
          <a:xfrm>
            <a:off x="8537487" y="2067135"/>
            <a:ext cx="2703755" cy="4367764"/>
            <a:chOff x="7530475" y="2923388"/>
            <a:chExt cx="837525" cy="1352975"/>
          </a:xfrm>
        </p:grpSpPr>
        <p:sp>
          <p:nvSpPr>
            <p:cNvPr id="1691" name="Google Shape;1691;p40"/>
            <p:cNvSpPr/>
            <p:nvPr/>
          </p:nvSpPr>
          <p:spPr>
            <a:xfrm>
              <a:off x="7530475" y="3101538"/>
              <a:ext cx="837525" cy="230825"/>
            </a:xfrm>
            <a:custGeom>
              <a:avLst/>
              <a:gdLst/>
              <a:ahLst/>
              <a:cxnLst/>
              <a:rect l="l" t="t" r="r" b="b"/>
              <a:pathLst>
                <a:path w="33501" h="9233" extrusionOk="0">
                  <a:moveTo>
                    <a:pt x="32251" y="0"/>
                  </a:moveTo>
                  <a:lnTo>
                    <a:pt x="1" y="8595"/>
                  </a:lnTo>
                  <a:lnTo>
                    <a:pt x="2523" y="9232"/>
                  </a:lnTo>
                  <a:lnTo>
                    <a:pt x="33500" y="3551"/>
                  </a:lnTo>
                  <a:lnTo>
                    <a:pt x="33500" y="759"/>
                  </a:lnTo>
                  <a:lnTo>
                    <a:pt x="3225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0"/>
            <p:cNvSpPr/>
            <p:nvPr/>
          </p:nvSpPr>
          <p:spPr>
            <a:xfrm>
              <a:off x="7960250" y="2923388"/>
              <a:ext cx="74100" cy="1352975"/>
            </a:xfrm>
            <a:custGeom>
              <a:avLst/>
              <a:gdLst/>
              <a:ahLst/>
              <a:cxnLst/>
              <a:rect l="l" t="t" r="r" b="b"/>
              <a:pathLst>
                <a:path w="2964" h="54119" extrusionOk="0">
                  <a:moveTo>
                    <a:pt x="0" y="0"/>
                  </a:moveTo>
                  <a:lnTo>
                    <a:pt x="2057" y="54118"/>
                  </a:lnTo>
                  <a:lnTo>
                    <a:pt x="2963" y="54118"/>
                  </a:lnTo>
                  <a:lnTo>
                    <a:pt x="1274" y="110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0"/>
            <p:cNvSpPr/>
            <p:nvPr/>
          </p:nvSpPr>
          <p:spPr>
            <a:xfrm>
              <a:off x="7530475" y="2923388"/>
              <a:ext cx="806300" cy="1352975"/>
            </a:xfrm>
            <a:custGeom>
              <a:avLst/>
              <a:gdLst/>
              <a:ahLst/>
              <a:cxnLst/>
              <a:rect l="l" t="t" r="r" b="b"/>
              <a:pathLst>
                <a:path w="32252" h="54119" extrusionOk="0">
                  <a:moveTo>
                    <a:pt x="14179" y="0"/>
                  </a:moveTo>
                  <a:lnTo>
                    <a:pt x="14571" y="10359"/>
                  </a:lnTo>
                  <a:lnTo>
                    <a:pt x="1" y="13003"/>
                  </a:lnTo>
                  <a:lnTo>
                    <a:pt x="1" y="15721"/>
                  </a:lnTo>
                  <a:lnTo>
                    <a:pt x="14669" y="13077"/>
                  </a:lnTo>
                  <a:lnTo>
                    <a:pt x="16212" y="54118"/>
                  </a:lnTo>
                  <a:lnTo>
                    <a:pt x="19248" y="54118"/>
                  </a:lnTo>
                  <a:lnTo>
                    <a:pt x="17681" y="12513"/>
                  </a:lnTo>
                  <a:lnTo>
                    <a:pt x="32251" y="9869"/>
                  </a:lnTo>
                  <a:lnTo>
                    <a:pt x="32251" y="7126"/>
                  </a:lnTo>
                  <a:lnTo>
                    <a:pt x="17558" y="9795"/>
                  </a:lnTo>
                  <a:lnTo>
                    <a:pt x="1719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0"/>
            <p:cNvSpPr/>
            <p:nvPr/>
          </p:nvSpPr>
          <p:spPr>
            <a:xfrm>
              <a:off x="7599650" y="3165813"/>
              <a:ext cx="609175" cy="854650"/>
            </a:xfrm>
            <a:custGeom>
              <a:avLst/>
              <a:gdLst/>
              <a:ahLst/>
              <a:cxnLst/>
              <a:rect l="l" t="t" r="r" b="b"/>
              <a:pathLst>
                <a:path w="24367" h="34186" extrusionOk="0">
                  <a:moveTo>
                    <a:pt x="21820" y="833"/>
                  </a:moveTo>
                  <a:cubicBezTo>
                    <a:pt x="21379" y="1396"/>
                    <a:pt x="21158" y="2106"/>
                    <a:pt x="20791" y="2718"/>
                  </a:cubicBezTo>
                  <a:lnTo>
                    <a:pt x="20791" y="2718"/>
                  </a:lnTo>
                  <a:cubicBezTo>
                    <a:pt x="20228" y="3674"/>
                    <a:pt x="19346" y="4408"/>
                    <a:pt x="18416" y="4971"/>
                  </a:cubicBezTo>
                  <a:lnTo>
                    <a:pt x="18416" y="4971"/>
                  </a:lnTo>
                  <a:cubicBezTo>
                    <a:pt x="17559" y="5461"/>
                    <a:pt x="16628" y="5828"/>
                    <a:pt x="15649" y="5926"/>
                  </a:cubicBezTo>
                  <a:lnTo>
                    <a:pt x="15649" y="5926"/>
                  </a:lnTo>
                  <a:cubicBezTo>
                    <a:pt x="14669" y="6024"/>
                    <a:pt x="13665" y="5804"/>
                    <a:pt x="12686" y="5608"/>
                  </a:cubicBezTo>
                  <a:lnTo>
                    <a:pt x="12686" y="5608"/>
                  </a:lnTo>
                  <a:cubicBezTo>
                    <a:pt x="12049" y="5461"/>
                    <a:pt x="11363" y="5290"/>
                    <a:pt x="11069" y="4726"/>
                  </a:cubicBezTo>
                  <a:lnTo>
                    <a:pt x="11069" y="4726"/>
                  </a:lnTo>
                  <a:cubicBezTo>
                    <a:pt x="10922" y="4384"/>
                    <a:pt x="10947" y="3967"/>
                    <a:pt x="10824" y="3600"/>
                  </a:cubicBezTo>
                  <a:lnTo>
                    <a:pt x="10824" y="3600"/>
                  </a:lnTo>
                  <a:cubicBezTo>
                    <a:pt x="10653" y="3061"/>
                    <a:pt x="10212" y="2694"/>
                    <a:pt x="9747" y="2376"/>
                  </a:cubicBezTo>
                  <a:lnTo>
                    <a:pt x="9747" y="2376"/>
                  </a:lnTo>
                  <a:cubicBezTo>
                    <a:pt x="9306" y="2082"/>
                    <a:pt x="8816" y="1788"/>
                    <a:pt x="8278" y="1837"/>
                  </a:cubicBezTo>
                  <a:lnTo>
                    <a:pt x="8278" y="1837"/>
                  </a:lnTo>
                  <a:cubicBezTo>
                    <a:pt x="7739" y="1861"/>
                    <a:pt x="7225" y="2400"/>
                    <a:pt x="7396" y="2914"/>
                  </a:cubicBezTo>
                  <a:lnTo>
                    <a:pt x="7396" y="2914"/>
                  </a:lnTo>
                  <a:lnTo>
                    <a:pt x="7421" y="3159"/>
                  </a:lnTo>
                  <a:cubicBezTo>
                    <a:pt x="7078" y="3918"/>
                    <a:pt x="7519" y="4775"/>
                    <a:pt x="8033" y="5437"/>
                  </a:cubicBezTo>
                  <a:lnTo>
                    <a:pt x="8033" y="5437"/>
                  </a:lnTo>
                  <a:cubicBezTo>
                    <a:pt x="8547" y="6073"/>
                    <a:pt x="9184" y="6686"/>
                    <a:pt x="9331" y="7494"/>
                  </a:cubicBezTo>
                  <a:lnTo>
                    <a:pt x="9331" y="7494"/>
                  </a:lnTo>
                  <a:cubicBezTo>
                    <a:pt x="8400" y="7469"/>
                    <a:pt x="7470" y="7445"/>
                    <a:pt x="6539" y="7420"/>
                  </a:cubicBezTo>
                  <a:lnTo>
                    <a:pt x="6539" y="7420"/>
                  </a:lnTo>
                  <a:cubicBezTo>
                    <a:pt x="6294" y="7420"/>
                    <a:pt x="6049" y="7420"/>
                    <a:pt x="5829" y="7322"/>
                  </a:cubicBezTo>
                  <a:lnTo>
                    <a:pt x="5829" y="7322"/>
                  </a:lnTo>
                  <a:cubicBezTo>
                    <a:pt x="5609" y="7200"/>
                    <a:pt x="5437" y="7028"/>
                    <a:pt x="5266" y="6832"/>
                  </a:cubicBezTo>
                  <a:lnTo>
                    <a:pt x="5266" y="6832"/>
                  </a:lnTo>
                  <a:cubicBezTo>
                    <a:pt x="4237" y="5706"/>
                    <a:pt x="3013" y="4751"/>
                    <a:pt x="1666" y="4041"/>
                  </a:cubicBezTo>
                  <a:lnTo>
                    <a:pt x="1666" y="4041"/>
                  </a:lnTo>
                  <a:cubicBezTo>
                    <a:pt x="1348" y="3894"/>
                    <a:pt x="1029" y="3722"/>
                    <a:pt x="686" y="3747"/>
                  </a:cubicBezTo>
                  <a:lnTo>
                    <a:pt x="686" y="3747"/>
                  </a:lnTo>
                  <a:cubicBezTo>
                    <a:pt x="344" y="3796"/>
                    <a:pt x="1" y="4090"/>
                    <a:pt x="25" y="4433"/>
                  </a:cubicBezTo>
                  <a:lnTo>
                    <a:pt x="25" y="4433"/>
                  </a:lnTo>
                  <a:cubicBezTo>
                    <a:pt x="74" y="4898"/>
                    <a:pt x="686" y="5020"/>
                    <a:pt x="1152" y="5167"/>
                  </a:cubicBezTo>
                  <a:lnTo>
                    <a:pt x="1152" y="5167"/>
                  </a:lnTo>
                  <a:cubicBezTo>
                    <a:pt x="2964" y="5706"/>
                    <a:pt x="3723" y="7885"/>
                    <a:pt x="5241" y="9012"/>
                  </a:cubicBezTo>
                  <a:lnTo>
                    <a:pt x="5241" y="9012"/>
                  </a:lnTo>
                  <a:cubicBezTo>
                    <a:pt x="6294" y="9795"/>
                    <a:pt x="7714" y="10040"/>
                    <a:pt x="8963" y="9649"/>
                  </a:cubicBezTo>
                  <a:lnTo>
                    <a:pt x="8963" y="9649"/>
                  </a:lnTo>
                  <a:cubicBezTo>
                    <a:pt x="9674" y="12636"/>
                    <a:pt x="8351" y="15673"/>
                    <a:pt x="6955" y="18415"/>
                  </a:cubicBezTo>
                  <a:lnTo>
                    <a:pt x="6955" y="18415"/>
                  </a:lnTo>
                  <a:cubicBezTo>
                    <a:pt x="7421" y="18342"/>
                    <a:pt x="7886" y="18293"/>
                    <a:pt x="8351" y="18219"/>
                  </a:cubicBezTo>
                  <a:lnTo>
                    <a:pt x="8351" y="18219"/>
                  </a:lnTo>
                  <a:cubicBezTo>
                    <a:pt x="8449" y="18219"/>
                    <a:pt x="8596" y="18195"/>
                    <a:pt x="8669" y="18268"/>
                  </a:cubicBezTo>
                  <a:lnTo>
                    <a:pt x="8669" y="18268"/>
                  </a:lnTo>
                  <a:cubicBezTo>
                    <a:pt x="8767" y="18342"/>
                    <a:pt x="8767" y="18489"/>
                    <a:pt x="8743" y="18611"/>
                  </a:cubicBezTo>
                  <a:lnTo>
                    <a:pt x="8743" y="18611"/>
                  </a:lnTo>
                  <a:cubicBezTo>
                    <a:pt x="8669" y="20031"/>
                    <a:pt x="8596" y="21476"/>
                    <a:pt x="8498" y="22921"/>
                  </a:cubicBezTo>
                  <a:lnTo>
                    <a:pt x="8498" y="22921"/>
                  </a:lnTo>
                  <a:cubicBezTo>
                    <a:pt x="8474" y="23411"/>
                    <a:pt x="8449" y="23949"/>
                    <a:pt x="8645" y="24390"/>
                  </a:cubicBezTo>
                  <a:lnTo>
                    <a:pt x="8645" y="24390"/>
                  </a:lnTo>
                  <a:cubicBezTo>
                    <a:pt x="8792" y="24733"/>
                    <a:pt x="9037" y="25002"/>
                    <a:pt x="9257" y="25272"/>
                  </a:cubicBezTo>
                  <a:lnTo>
                    <a:pt x="9257" y="25272"/>
                  </a:lnTo>
                  <a:cubicBezTo>
                    <a:pt x="10996" y="27353"/>
                    <a:pt x="11951" y="30071"/>
                    <a:pt x="11902" y="32765"/>
                  </a:cubicBezTo>
                  <a:lnTo>
                    <a:pt x="11902" y="32765"/>
                  </a:lnTo>
                  <a:cubicBezTo>
                    <a:pt x="11877" y="33059"/>
                    <a:pt x="11877" y="33377"/>
                    <a:pt x="11975" y="33671"/>
                  </a:cubicBezTo>
                  <a:lnTo>
                    <a:pt x="11975" y="33671"/>
                  </a:lnTo>
                  <a:cubicBezTo>
                    <a:pt x="12098" y="33941"/>
                    <a:pt x="12367" y="34185"/>
                    <a:pt x="12686" y="34136"/>
                  </a:cubicBezTo>
                  <a:lnTo>
                    <a:pt x="12686" y="34136"/>
                  </a:lnTo>
                  <a:cubicBezTo>
                    <a:pt x="12857" y="34112"/>
                    <a:pt x="13004" y="33989"/>
                    <a:pt x="13126" y="33867"/>
                  </a:cubicBezTo>
                  <a:lnTo>
                    <a:pt x="13126" y="33867"/>
                  </a:lnTo>
                  <a:cubicBezTo>
                    <a:pt x="13200" y="33794"/>
                    <a:pt x="13273" y="33720"/>
                    <a:pt x="13322" y="33647"/>
                  </a:cubicBezTo>
                  <a:lnTo>
                    <a:pt x="13322" y="33647"/>
                  </a:lnTo>
                  <a:cubicBezTo>
                    <a:pt x="13347" y="33671"/>
                    <a:pt x="13371" y="33696"/>
                    <a:pt x="13371" y="33720"/>
                  </a:cubicBezTo>
                  <a:lnTo>
                    <a:pt x="13371" y="33720"/>
                  </a:lnTo>
                  <a:cubicBezTo>
                    <a:pt x="13567" y="33892"/>
                    <a:pt x="13861" y="33843"/>
                    <a:pt x="14057" y="33671"/>
                  </a:cubicBezTo>
                  <a:lnTo>
                    <a:pt x="14057" y="33671"/>
                  </a:lnTo>
                  <a:cubicBezTo>
                    <a:pt x="14253" y="33524"/>
                    <a:pt x="14351" y="33279"/>
                    <a:pt x="14449" y="33059"/>
                  </a:cubicBezTo>
                  <a:lnTo>
                    <a:pt x="14449" y="33059"/>
                  </a:lnTo>
                  <a:cubicBezTo>
                    <a:pt x="14938" y="31933"/>
                    <a:pt x="15404" y="30757"/>
                    <a:pt x="15453" y="29533"/>
                  </a:cubicBezTo>
                  <a:lnTo>
                    <a:pt x="15453" y="29533"/>
                  </a:lnTo>
                  <a:cubicBezTo>
                    <a:pt x="15526" y="26521"/>
                    <a:pt x="12906" y="23803"/>
                    <a:pt x="13445" y="20864"/>
                  </a:cubicBezTo>
                  <a:lnTo>
                    <a:pt x="13445" y="20864"/>
                  </a:lnTo>
                  <a:cubicBezTo>
                    <a:pt x="13543" y="20227"/>
                    <a:pt x="13787" y="19664"/>
                    <a:pt x="13983" y="19052"/>
                  </a:cubicBezTo>
                  <a:lnTo>
                    <a:pt x="13983" y="19052"/>
                  </a:lnTo>
                  <a:cubicBezTo>
                    <a:pt x="14351" y="17876"/>
                    <a:pt x="14498" y="16652"/>
                    <a:pt x="14645" y="15428"/>
                  </a:cubicBezTo>
                  <a:lnTo>
                    <a:pt x="14645" y="15428"/>
                  </a:lnTo>
                  <a:cubicBezTo>
                    <a:pt x="14889" y="13199"/>
                    <a:pt x="15159" y="10971"/>
                    <a:pt x="15404" y="8718"/>
                  </a:cubicBezTo>
                  <a:lnTo>
                    <a:pt x="15404" y="8718"/>
                  </a:lnTo>
                  <a:cubicBezTo>
                    <a:pt x="16946" y="8351"/>
                    <a:pt x="18391" y="7592"/>
                    <a:pt x="19567" y="6563"/>
                  </a:cubicBezTo>
                  <a:lnTo>
                    <a:pt x="19567" y="6563"/>
                  </a:lnTo>
                  <a:cubicBezTo>
                    <a:pt x="20277" y="5926"/>
                    <a:pt x="20889" y="5216"/>
                    <a:pt x="21501" y="4506"/>
                  </a:cubicBezTo>
                  <a:lnTo>
                    <a:pt x="21501" y="4506"/>
                  </a:lnTo>
                  <a:cubicBezTo>
                    <a:pt x="22285" y="3576"/>
                    <a:pt x="23068" y="2645"/>
                    <a:pt x="23852" y="1714"/>
                  </a:cubicBezTo>
                  <a:lnTo>
                    <a:pt x="23852" y="1714"/>
                  </a:lnTo>
                  <a:cubicBezTo>
                    <a:pt x="24097" y="1421"/>
                    <a:pt x="24366" y="1078"/>
                    <a:pt x="24293" y="710"/>
                  </a:cubicBezTo>
                  <a:lnTo>
                    <a:pt x="24293" y="710"/>
                  </a:lnTo>
                  <a:cubicBezTo>
                    <a:pt x="24244" y="392"/>
                    <a:pt x="23974" y="172"/>
                    <a:pt x="23705" y="74"/>
                  </a:cubicBezTo>
                  <a:lnTo>
                    <a:pt x="23705" y="74"/>
                  </a:lnTo>
                  <a:cubicBezTo>
                    <a:pt x="23558" y="25"/>
                    <a:pt x="23436" y="0"/>
                    <a:pt x="23313" y="0"/>
                  </a:cubicBezTo>
                  <a:lnTo>
                    <a:pt x="23313" y="0"/>
                  </a:lnTo>
                  <a:cubicBezTo>
                    <a:pt x="22750" y="0"/>
                    <a:pt x="22187" y="368"/>
                    <a:pt x="21820" y="833"/>
                  </a:cubicBezTo>
                  <a:moveTo>
                    <a:pt x="10726" y="23631"/>
                  </a:moveTo>
                  <a:cubicBezTo>
                    <a:pt x="10604" y="23386"/>
                    <a:pt x="10482" y="23043"/>
                    <a:pt x="10702" y="22848"/>
                  </a:cubicBezTo>
                  <a:lnTo>
                    <a:pt x="10702" y="22848"/>
                  </a:lnTo>
                  <a:cubicBezTo>
                    <a:pt x="11020" y="22529"/>
                    <a:pt x="11486" y="23019"/>
                    <a:pt x="11657" y="23411"/>
                  </a:cubicBezTo>
                  <a:lnTo>
                    <a:pt x="11657" y="23411"/>
                  </a:lnTo>
                  <a:cubicBezTo>
                    <a:pt x="12098" y="24488"/>
                    <a:pt x="12563" y="25566"/>
                    <a:pt x="12808" y="26692"/>
                  </a:cubicBezTo>
                  <a:lnTo>
                    <a:pt x="12808" y="26692"/>
                  </a:lnTo>
                  <a:cubicBezTo>
                    <a:pt x="12832" y="26864"/>
                    <a:pt x="12857" y="27035"/>
                    <a:pt x="12906" y="27206"/>
                  </a:cubicBezTo>
                  <a:lnTo>
                    <a:pt x="12906" y="27206"/>
                  </a:lnTo>
                  <a:cubicBezTo>
                    <a:pt x="11951" y="26202"/>
                    <a:pt x="11314" y="24904"/>
                    <a:pt x="10726" y="2363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656AF8-82C5-4E82-913C-467E6B9332BF}"/>
              </a:ext>
            </a:extLst>
          </p:cNvPr>
          <p:cNvSpPr txBox="1"/>
          <p:nvPr/>
        </p:nvSpPr>
        <p:spPr>
          <a:xfrm>
            <a:off x="378271" y="1871616"/>
            <a:ext cx="8159216" cy="334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我深信在那各各他山顶</a:t>
            </a:r>
            <a:endParaRPr lang="en-US" sz="60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I Believe in a Hill Called Mount Calvary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20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20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9DEB6-0EB2-4011-A6C7-2AADE0D7C6F9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我深信在那各各他山顶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我救主曾为我被挂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当岁月渐渐消失 世界成过去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我仍愿倚靠古旧十架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A4BE78-77E6-6DA6-4CA5-B91E8386D38B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5" name="Google Shape;2440;p47">
            <a:extLst>
              <a:ext uri="{FF2B5EF4-FFF2-40B4-BE49-F238E27FC236}">
                <a16:creationId xmlns:a16="http://schemas.microsoft.com/office/drawing/2014/main" id="{F6ED98D8-1CEA-0A27-5671-FE52EC5FCE32}"/>
              </a:ext>
            </a:extLst>
          </p:cNvPr>
          <p:cNvSpPr/>
          <p:nvPr/>
        </p:nvSpPr>
        <p:spPr>
          <a:xfrm>
            <a:off x="9951894" y="5028580"/>
            <a:ext cx="1879379" cy="1219613"/>
          </a:xfrm>
          <a:custGeom>
            <a:avLst/>
            <a:gdLst/>
            <a:ahLst/>
            <a:cxnLst/>
            <a:rect l="l" t="t" r="r" b="b"/>
            <a:pathLst>
              <a:path w="67144" h="53335" extrusionOk="0">
                <a:moveTo>
                  <a:pt x="32131" y="1"/>
                </a:moveTo>
                <a:lnTo>
                  <a:pt x="32131" y="6617"/>
                </a:lnTo>
                <a:lnTo>
                  <a:pt x="27344" y="6617"/>
                </a:lnTo>
                <a:lnTo>
                  <a:pt x="27344" y="9500"/>
                </a:lnTo>
                <a:lnTo>
                  <a:pt x="32131" y="9500"/>
                </a:lnTo>
                <a:lnTo>
                  <a:pt x="32131" y="29700"/>
                </a:lnTo>
                <a:cubicBezTo>
                  <a:pt x="31780" y="29775"/>
                  <a:pt x="31429" y="29750"/>
                  <a:pt x="31103" y="29826"/>
                </a:cubicBezTo>
                <a:cubicBezTo>
                  <a:pt x="30802" y="29876"/>
                  <a:pt x="30477" y="29951"/>
                  <a:pt x="30226" y="30076"/>
                </a:cubicBezTo>
                <a:cubicBezTo>
                  <a:pt x="29825" y="30277"/>
                  <a:pt x="29599" y="30678"/>
                  <a:pt x="29198" y="30853"/>
                </a:cubicBezTo>
                <a:cubicBezTo>
                  <a:pt x="28346" y="31254"/>
                  <a:pt x="27269" y="31154"/>
                  <a:pt x="26341" y="31455"/>
                </a:cubicBezTo>
                <a:cubicBezTo>
                  <a:pt x="26091" y="31530"/>
                  <a:pt x="25865" y="31630"/>
                  <a:pt x="25640" y="31755"/>
                </a:cubicBezTo>
                <a:lnTo>
                  <a:pt x="25640" y="18372"/>
                </a:lnTo>
                <a:lnTo>
                  <a:pt x="29023" y="18372"/>
                </a:lnTo>
                <a:lnTo>
                  <a:pt x="29023" y="16317"/>
                </a:lnTo>
                <a:lnTo>
                  <a:pt x="25640" y="16317"/>
                </a:lnTo>
                <a:lnTo>
                  <a:pt x="25640" y="11630"/>
                </a:lnTo>
                <a:lnTo>
                  <a:pt x="23584" y="11630"/>
                </a:lnTo>
                <a:lnTo>
                  <a:pt x="23584" y="16317"/>
                </a:lnTo>
                <a:lnTo>
                  <a:pt x="20201" y="16317"/>
                </a:lnTo>
                <a:lnTo>
                  <a:pt x="20201" y="18372"/>
                </a:lnTo>
                <a:lnTo>
                  <a:pt x="23584" y="18372"/>
                </a:lnTo>
                <a:lnTo>
                  <a:pt x="23584" y="33159"/>
                </a:lnTo>
                <a:cubicBezTo>
                  <a:pt x="23484" y="33184"/>
                  <a:pt x="23384" y="33184"/>
                  <a:pt x="23234" y="33209"/>
                </a:cubicBezTo>
                <a:cubicBezTo>
                  <a:pt x="22858" y="33309"/>
                  <a:pt x="22582" y="33435"/>
                  <a:pt x="22281" y="33660"/>
                </a:cubicBezTo>
                <a:cubicBezTo>
                  <a:pt x="21680" y="34161"/>
                  <a:pt x="21279" y="34913"/>
                  <a:pt x="21028" y="35640"/>
                </a:cubicBezTo>
                <a:cubicBezTo>
                  <a:pt x="20702" y="36643"/>
                  <a:pt x="20953" y="37695"/>
                  <a:pt x="20276" y="38572"/>
                </a:cubicBezTo>
                <a:cubicBezTo>
                  <a:pt x="19900" y="39074"/>
                  <a:pt x="19324" y="40101"/>
                  <a:pt x="18697" y="40252"/>
                </a:cubicBezTo>
                <a:cubicBezTo>
                  <a:pt x="18647" y="40252"/>
                  <a:pt x="18597" y="40302"/>
                  <a:pt x="18597" y="40352"/>
                </a:cubicBezTo>
                <a:cubicBezTo>
                  <a:pt x="18346" y="41304"/>
                  <a:pt x="18171" y="42182"/>
                  <a:pt x="17218" y="42683"/>
                </a:cubicBezTo>
                <a:cubicBezTo>
                  <a:pt x="16592" y="43009"/>
                  <a:pt x="16116" y="43234"/>
                  <a:pt x="15665" y="43811"/>
                </a:cubicBezTo>
                <a:cubicBezTo>
                  <a:pt x="15414" y="44161"/>
                  <a:pt x="15163" y="44512"/>
                  <a:pt x="14863" y="44813"/>
                </a:cubicBezTo>
                <a:cubicBezTo>
                  <a:pt x="14587" y="45089"/>
                  <a:pt x="14336" y="45314"/>
                  <a:pt x="14186" y="45665"/>
                </a:cubicBezTo>
                <a:cubicBezTo>
                  <a:pt x="14010" y="46016"/>
                  <a:pt x="13960" y="46392"/>
                  <a:pt x="13860" y="46768"/>
                </a:cubicBezTo>
                <a:cubicBezTo>
                  <a:pt x="13760" y="47094"/>
                  <a:pt x="13660" y="47344"/>
                  <a:pt x="13359" y="47570"/>
                </a:cubicBezTo>
                <a:cubicBezTo>
                  <a:pt x="13183" y="47695"/>
                  <a:pt x="13071" y="47739"/>
                  <a:pt x="12955" y="47739"/>
                </a:cubicBezTo>
                <a:cubicBezTo>
                  <a:pt x="12839" y="47739"/>
                  <a:pt x="12720" y="47695"/>
                  <a:pt x="12532" y="47645"/>
                </a:cubicBezTo>
                <a:cubicBezTo>
                  <a:pt x="12327" y="47587"/>
                  <a:pt x="12134" y="47547"/>
                  <a:pt x="11951" y="47547"/>
                </a:cubicBezTo>
                <a:cubicBezTo>
                  <a:pt x="11662" y="47547"/>
                  <a:pt x="11398" y="47645"/>
                  <a:pt x="11153" y="47921"/>
                </a:cubicBezTo>
                <a:cubicBezTo>
                  <a:pt x="10677" y="48497"/>
                  <a:pt x="10226" y="48372"/>
                  <a:pt x="9599" y="48623"/>
                </a:cubicBezTo>
                <a:cubicBezTo>
                  <a:pt x="9274" y="48773"/>
                  <a:pt x="8948" y="49024"/>
                  <a:pt x="8672" y="49274"/>
                </a:cubicBezTo>
                <a:cubicBezTo>
                  <a:pt x="8196" y="49650"/>
                  <a:pt x="7770" y="50076"/>
                  <a:pt x="7218" y="50327"/>
                </a:cubicBezTo>
                <a:cubicBezTo>
                  <a:pt x="6592" y="50628"/>
                  <a:pt x="5915" y="50703"/>
                  <a:pt x="5238" y="50753"/>
                </a:cubicBezTo>
                <a:cubicBezTo>
                  <a:pt x="4286" y="50853"/>
                  <a:pt x="3459" y="51079"/>
                  <a:pt x="2632" y="51580"/>
                </a:cubicBezTo>
                <a:cubicBezTo>
                  <a:pt x="1730" y="52131"/>
                  <a:pt x="903" y="52808"/>
                  <a:pt x="0" y="53334"/>
                </a:cubicBezTo>
                <a:lnTo>
                  <a:pt x="67144" y="53334"/>
                </a:lnTo>
                <a:cubicBezTo>
                  <a:pt x="66241" y="52808"/>
                  <a:pt x="65414" y="52131"/>
                  <a:pt x="64512" y="51580"/>
                </a:cubicBezTo>
                <a:cubicBezTo>
                  <a:pt x="63685" y="51079"/>
                  <a:pt x="62858" y="50853"/>
                  <a:pt x="61905" y="50753"/>
                </a:cubicBezTo>
                <a:cubicBezTo>
                  <a:pt x="61204" y="50703"/>
                  <a:pt x="60552" y="50628"/>
                  <a:pt x="59925" y="50327"/>
                </a:cubicBezTo>
                <a:cubicBezTo>
                  <a:pt x="59374" y="50076"/>
                  <a:pt x="58923" y="49650"/>
                  <a:pt x="58472" y="49274"/>
                </a:cubicBezTo>
                <a:cubicBezTo>
                  <a:pt x="58171" y="49024"/>
                  <a:pt x="57870" y="48773"/>
                  <a:pt x="57519" y="48623"/>
                </a:cubicBezTo>
                <a:cubicBezTo>
                  <a:pt x="56918" y="48372"/>
                  <a:pt x="56442" y="48497"/>
                  <a:pt x="55966" y="47921"/>
                </a:cubicBezTo>
                <a:cubicBezTo>
                  <a:pt x="55736" y="47645"/>
                  <a:pt x="55478" y="47547"/>
                  <a:pt x="55186" y="47547"/>
                </a:cubicBezTo>
                <a:cubicBezTo>
                  <a:pt x="55000" y="47547"/>
                  <a:pt x="54801" y="47587"/>
                  <a:pt x="54587" y="47645"/>
                </a:cubicBezTo>
                <a:cubicBezTo>
                  <a:pt x="54412" y="47695"/>
                  <a:pt x="54293" y="47739"/>
                  <a:pt x="54174" y="47739"/>
                </a:cubicBezTo>
                <a:cubicBezTo>
                  <a:pt x="54055" y="47739"/>
                  <a:pt x="53935" y="47695"/>
                  <a:pt x="53760" y="47570"/>
                </a:cubicBezTo>
                <a:cubicBezTo>
                  <a:pt x="53484" y="47344"/>
                  <a:pt x="53384" y="47094"/>
                  <a:pt x="53284" y="46768"/>
                </a:cubicBezTo>
                <a:cubicBezTo>
                  <a:pt x="53159" y="46392"/>
                  <a:pt x="53108" y="46016"/>
                  <a:pt x="52958" y="45665"/>
                </a:cubicBezTo>
                <a:cubicBezTo>
                  <a:pt x="52783" y="45314"/>
                  <a:pt x="52557" y="45089"/>
                  <a:pt x="52281" y="44813"/>
                </a:cubicBezTo>
                <a:cubicBezTo>
                  <a:pt x="51981" y="44512"/>
                  <a:pt x="51730" y="44161"/>
                  <a:pt x="51479" y="43811"/>
                </a:cubicBezTo>
                <a:cubicBezTo>
                  <a:pt x="51028" y="43234"/>
                  <a:pt x="50552" y="43009"/>
                  <a:pt x="49900" y="42683"/>
                </a:cubicBezTo>
                <a:cubicBezTo>
                  <a:pt x="48948" y="42182"/>
                  <a:pt x="48798" y="41304"/>
                  <a:pt x="48547" y="40352"/>
                </a:cubicBezTo>
                <a:cubicBezTo>
                  <a:pt x="48547" y="40302"/>
                  <a:pt x="48497" y="40252"/>
                  <a:pt x="48447" y="40252"/>
                </a:cubicBezTo>
                <a:cubicBezTo>
                  <a:pt x="47820" y="40101"/>
                  <a:pt x="47219" y="39074"/>
                  <a:pt x="46843" y="38572"/>
                </a:cubicBezTo>
                <a:cubicBezTo>
                  <a:pt x="46166" y="37695"/>
                  <a:pt x="46417" y="36643"/>
                  <a:pt x="46091" y="35640"/>
                </a:cubicBezTo>
                <a:cubicBezTo>
                  <a:pt x="45865" y="34913"/>
                  <a:pt x="45439" y="34161"/>
                  <a:pt x="44863" y="33660"/>
                </a:cubicBezTo>
                <a:cubicBezTo>
                  <a:pt x="44737" y="33585"/>
                  <a:pt x="44637" y="33510"/>
                  <a:pt x="44537" y="33460"/>
                </a:cubicBezTo>
                <a:lnTo>
                  <a:pt x="44537" y="16191"/>
                </a:lnTo>
                <a:lnTo>
                  <a:pt x="48372" y="16191"/>
                </a:lnTo>
                <a:lnTo>
                  <a:pt x="48372" y="13861"/>
                </a:lnTo>
                <a:lnTo>
                  <a:pt x="44537" y="13861"/>
                </a:lnTo>
                <a:lnTo>
                  <a:pt x="44537" y="8547"/>
                </a:lnTo>
                <a:lnTo>
                  <a:pt x="42206" y="8547"/>
                </a:lnTo>
                <a:lnTo>
                  <a:pt x="42206" y="13861"/>
                </a:lnTo>
                <a:lnTo>
                  <a:pt x="38371" y="13861"/>
                </a:lnTo>
                <a:lnTo>
                  <a:pt x="38371" y="16191"/>
                </a:lnTo>
                <a:lnTo>
                  <a:pt x="42206" y="16191"/>
                </a:lnTo>
                <a:lnTo>
                  <a:pt x="42206" y="32633"/>
                </a:lnTo>
                <a:cubicBezTo>
                  <a:pt x="42156" y="32608"/>
                  <a:pt x="42106" y="32582"/>
                  <a:pt x="42056" y="32557"/>
                </a:cubicBezTo>
                <a:cubicBezTo>
                  <a:pt x="41504" y="32232"/>
                  <a:pt x="40828" y="32031"/>
                  <a:pt x="40376" y="31605"/>
                </a:cubicBezTo>
                <a:cubicBezTo>
                  <a:pt x="40051" y="31304"/>
                  <a:pt x="39850" y="30903"/>
                  <a:pt x="39524" y="30577"/>
                </a:cubicBezTo>
                <a:cubicBezTo>
                  <a:pt x="39145" y="30216"/>
                  <a:pt x="38818" y="30115"/>
                  <a:pt x="38411" y="30115"/>
                </a:cubicBezTo>
                <a:cubicBezTo>
                  <a:pt x="38254" y="30115"/>
                  <a:pt x="38084" y="30130"/>
                  <a:pt x="37895" y="30151"/>
                </a:cubicBezTo>
                <a:cubicBezTo>
                  <a:pt x="37791" y="30163"/>
                  <a:pt x="37693" y="30168"/>
                  <a:pt x="37601" y="30168"/>
                </a:cubicBezTo>
                <a:cubicBezTo>
                  <a:pt x="36666" y="30168"/>
                  <a:pt x="36267" y="29621"/>
                  <a:pt x="35514" y="29074"/>
                </a:cubicBezTo>
                <a:cubicBezTo>
                  <a:pt x="35339" y="28948"/>
                  <a:pt x="35163" y="28873"/>
                  <a:pt x="35013" y="28798"/>
                </a:cubicBezTo>
                <a:lnTo>
                  <a:pt x="35013" y="9500"/>
                </a:lnTo>
                <a:lnTo>
                  <a:pt x="39775" y="9500"/>
                </a:lnTo>
                <a:lnTo>
                  <a:pt x="39775" y="6617"/>
                </a:lnTo>
                <a:lnTo>
                  <a:pt x="35013" y="6617"/>
                </a:lnTo>
                <a:lnTo>
                  <a:pt x="35013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3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99FD1-21FF-7DB0-1CF8-1FA86E169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AB067C-BC3E-9B77-FE53-F75D6BB43859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人一生在世如客旅转眼逝去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世上并无一处能久留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虽然有名利财宝一生在追求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但不能使我永远拥有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4E5486-E02A-506C-61C6-87ED06B3204B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4" name="Google Shape;2442;p47">
            <a:extLst>
              <a:ext uri="{FF2B5EF4-FFF2-40B4-BE49-F238E27FC236}">
                <a16:creationId xmlns:a16="http://schemas.microsoft.com/office/drawing/2014/main" id="{3B03AA1D-D362-B32C-A555-8DE9FA5A3CAD}"/>
              </a:ext>
            </a:extLst>
          </p:cNvPr>
          <p:cNvSpPr/>
          <p:nvPr/>
        </p:nvSpPr>
        <p:spPr>
          <a:xfrm>
            <a:off x="923947" y="4889714"/>
            <a:ext cx="1164913" cy="2095188"/>
          </a:xfrm>
          <a:custGeom>
            <a:avLst/>
            <a:gdLst/>
            <a:ahLst/>
            <a:cxnLst/>
            <a:rect l="l" t="t" r="r" b="b"/>
            <a:pathLst>
              <a:path w="53510" h="96242" extrusionOk="0">
                <a:moveTo>
                  <a:pt x="19524" y="21279"/>
                </a:moveTo>
                <a:lnTo>
                  <a:pt x="21655" y="21329"/>
                </a:lnTo>
                <a:lnTo>
                  <a:pt x="21655" y="22607"/>
                </a:lnTo>
                <a:cubicBezTo>
                  <a:pt x="20828" y="22231"/>
                  <a:pt x="20126" y="21780"/>
                  <a:pt x="19524" y="21279"/>
                </a:cubicBezTo>
                <a:close/>
                <a:moveTo>
                  <a:pt x="26567" y="21404"/>
                </a:moveTo>
                <a:lnTo>
                  <a:pt x="34637" y="21554"/>
                </a:lnTo>
                <a:cubicBezTo>
                  <a:pt x="32953" y="22824"/>
                  <a:pt x="30650" y="23737"/>
                  <a:pt x="27520" y="23737"/>
                </a:cubicBezTo>
                <a:cubicBezTo>
                  <a:pt x="27437" y="23737"/>
                  <a:pt x="27353" y="23736"/>
                  <a:pt x="27269" y="23735"/>
                </a:cubicBezTo>
                <a:cubicBezTo>
                  <a:pt x="27043" y="23735"/>
                  <a:pt x="26818" y="23710"/>
                  <a:pt x="26592" y="23710"/>
                </a:cubicBezTo>
                <a:lnTo>
                  <a:pt x="26567" y="21404"/>
                </a:lnTo>
                <a:close/>
                <a:moveTo>
                  <a:pt x="26166" y="0"/>
                </a:moveTo>
                <a:lnTo>
                  <a:pt x="21655" y="50"/>
                </a:lnTo>
                <a:lnTo>
                  <a:pt x="21655" y="15238"/>
                </a:lnTo>
                <a:lnTo>
                  <a:pt x="16417" y="15188"/>
                </a:lnTo>
                <a:cubicBezTo>
                  <a:pt x="16417" y="15188"/>
                  <a:pt x="16417" y="15163"/>
                  <a:pt x="16417" y="15163"/>
                </a:cubicBezTo>
                <a:lnTo>
                  <a:pt x="13910" y="15113"/>
                </a:lnTo>
                <a:lnTo>
                  <a:pt x="13610" y="15088"/>
                </a:lnTo>
                <a:lnTo>
                  <a:pt x="13610" y="15113"/>
                </a:lnTo>
                <a:lnTo>
                  <a:pt x="7995" y="14963"/>
                </a:lnTo>
                <a:lnTo>
                  <a:pt x="7695" y="14963"/>
                </a:lnTo>
                <a:lnTo>
                  <a:pt x="7695" y="15063"/>
                </a:lnTo>
                <a:lnTo>
                  <a:pt x="51" y="14963"/>
                </a:lnTo>
                <a:lnTo>
                  <a:pt x="0" y="20903"/>
                </a:lnTo>
                <a:lnTo>
                  <a:pt x="7544" y="21053"/>
                </a:lnTo>
                <a:lnTo>
                  <a:pt x="7394" y="27369"/>
                </a:lnTo>
                <a:cubicBezTo>
                  <a:pt x="7394" y="27394"/>
                  <a:pt x="7394" y="27419"/>
                  <a:pt x="7419" y="27419"/>
                </a:cubicBezTo>
                <a:lnTo>
                  <a:pt x="6993" y="46843"/>
                </a:lnTo>
                <a:lnTo>
                  <a:pt x="6868" y="50602"/>
                </a:lnTo>
                <a:lnTo>
                  <a:pt x="6893" y="50602"/>
                </a:lnTo>
                <a:lnTo>
                  <a:pt x="6868" y="52181"/>
                </a:lnTo>
                <a:lnTo>
                  <a:pt x="13434" y="50727"/>
                </a:lnTo>
                <a:lnTo>
                  <a:pt x="13459" y="49574"/>
                </a:lnTo>
                <a:lnTo>
                  <a:pt x="15790" y="49224"/>
                </a:lnTo>
                <a:lnTo>
                  <a:pt x="16116" y="30326"/>
                </a:lnTo>
                <a:cubicBezTo>
                  <a:pt x="17670" y="31404"/>
                  <a:pt x="19499" y="32281"/>
                  <a:pt x="21655" y="32858"/>
                </a:cubicBezTo>
                <a:lnTo>
                  <a:pt x="21680" y="85164"/>
                </a:lnTo>
                <a:lnTo>
                  <a:pt x="21680" y="95615"/>
                </a:lnTo>
                <a:lnTo>
                  <a:pt x="27945" y="96241"/>
                </a:lnTo>
                <a:lnTo>
                  <a:pt x="27945" y="96241"/>
                </a:lnTo>
                <a:lnTo>
                  <a:pt x="26893" y="39800"/>
                </a:lnTo>
                <a:lnTo>
                  <a:pt x="26793" y="33609"/>
                </a:lnTo>
                <a:cubicBezTo>
                  <a:pt x="26918" y="33609"/>
                  <a:pt x="27068" y="33609"/>
                  <a:pt x="27194" y="33634"/>
                </a:cubicBezTo>
                <a:cubicBezTo>
                  <a:pt x="27373" y="33638"/>
                  <a:pt x="27551" y="33640"/>
                  <a:pt x="27728" y="33640"/>
                </a:cubicBezTo>
                <a:cubicBezTo>
                  <a:pt x="32622" y="33640"/>
                  <a:pt x="36290" y="32312"/>
                  <a:pt x="39023" y="30376"/>
                </a:cubicBezTo>
                <a:lnTo>
                  <a:pt x="39023" y="34411"/>
                </a:lnTo>
                <a:lnTo>
                  <a:pt x="39023" y="41805"/>
                </a:lnTo>
                <a:lnTo>
                  <a:pt x="44988" y="40251"/>
                </a:lnTo>
                <a:lnTo>
                  <a:pt x="45038" y="37294"/>
                </a:lnTo>
                <a:lnTo>
                  <a:pt x="46768" y="36993"/>
                </a:lnTo>
                <a:lnTo>
                  <a:pt x="46993" y="27093"/>
                </a:lnTo>
                <a:lnTo>
                  <a:pt x="47093" y="21805"/>
                </a:lnTo>
                <a:lnTo>
                  <a:pt x="53509" y="21930"/>
                </a:lnTo>
                <a:lnTo>
                  <a:pt x="53509" y="15664"/>
                </a:lnTo>
                <a:lnTo>
                  <a:pt x="47244" y="15589"/>
                </a:lnTo>
                <a:lnTo>
                  <a:pt x="47244" y="15238"/>
                </a:lnTo>
                <a:lnTo>
                  <a:pt x="45088" y="15163"/>
                </a:lnTo>
                <a:cubicBezTo>
                  <a:pt x="45088" y="15163"/>
                  <a:pt x="45088" y="15138"/>
                  <a:pt x="45088" y="15138"/>
                </a:cubicBezTo>
                <a:lnTo>
                  <a:pt x="44487" y="15163"/>
                </a:lnTo>
                <a:lnTo>
                  <a:pt x="38973" y="14963"/>
                </a:lnTo>
                <a:cubicBezTo>
                  <a:pt x="38973" y="14963"/>
                  <a:pt x="38923" y="15163"/>
                  <a:pt x="38823" y="15464"/>
                </a:cubicBezTo>
                <a:lnTo>
                  <a:pt x="26442" y="15314"/>
                </a:lnTo>
                <a:lnTo>
                  <a:pt x="26417" y="14035"/>
                </a:lnTo>
                <a:lnTo>
                  <a:pt x="2616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12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A691B-DF8C-0A15-0A7F-8AC8905D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62527A-5B51-777A-A42B-313353FD8C98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我深信在那各各他山顶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我救主曾为我被挂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当岁月渐渐消失 世界成过去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我仍愿倚靠古旧十架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2994035-CE7F-A9A9-43B3-CAFF1B999A8C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4" name="Google Shape;2440;p47">
            <a:extLst>
              <a:ext uri="{FF2B5EF4-FFF2-40B4-BE49-F238E27FC236}">
                <a16:creationId xmlns:a16="http://schemas.microsoft.com/office/drawing/2014/main" id="{6AD209D5-92F0-95E1-3AB8-B96A217D1CC0}"/>
              </a:ext>
            </a:extLst>
          </p:cNvPr>
          <p:cNvSpPr/>
          <p:nvPr/>
        </p:nvSpPr>
        <p:spPr>
          <a:xfrm>
            <a:off x="9951894" y="5028580"/>
            <a:ext cx="1879379" cy="1219613"/>
          </a:xfrm>
          <a:custGeom>
            <a:avLst/>
            <a:gdLst/>
            <a:ahLst/>
            <a:cxnLst/>
            <a:rect l="l" t="t" r="r" b="b"/>
            <a:pathLst>
              <a:path w="67144" h="53335" extrusionOk="0">
                <a:moveTo>
                  <a:pt x="32131" y="1"/>
                </a:moveTo>
                <a:lnTo>
                  <a:pt x="32131" y="6617"/>
                </a:lnTo>
                <a:lnTo>
                  <a:pt x="27344" y="6617"/>
                </a:lnTo>
                <a:lnTo>
                  <a:pt x="27344" y="9500"/>
                </a:lnTo>
                <a:lnTo>
                  <a:pt x="32131" y="9500"/>
                </a:lnTo>
                <a:lnTo>
                  <a:pt x="32131" y="29700"/>
                </a:lnTo>
                <a:cubicBezTo>
                  <a:pt x="31780" y="29775"/>
                  <a:pt x="31429" y="29750"/>
                  <a:pt x="31103" y="29826"/>
                </a:cubicBezTo>
                <a:cubicBezTo>
                  <a:pt x="30802" y="29876"/>
                  <a:pt x="30477" y="29951"/>
                  <a:pt x="30226" y="30076"/>
                </a:cubicBezTo>
                <a:cubicBezTo>
                  <a:pt x="29825" y="30277"/>
                  <a:pt x="29599" y="30678"/>
                  <a:pt x="29198" y="30853"/>
                </a:cubicBezTo>
                <a:cubicBezTo>
                  <a:pt x="28346" y="31254"/>
                  <a:pt x="27269" y="31154"/>
                  <a:pt x="26341" y="31455"/>
                </a:cubicBezTo>
                <a:cubicBezTo>
                  <a:pt x="26091" y="31530"/>
                  <a:pt x="25865" y="31630"/>
                  <a:pt x="25640" y="31755"/>
                </a:cubicBezTo>
                <a:lnTo>
                  <a:pt x="25640" y="18372"/>
                </a:lnTo>
                <a:lnTo>
                  <a:pt x="29023" y="18372"/>
                </a:lnTo>
                <a:lnTo>
                  <a:pt x="29023" y="16317"/>
                </a:lnTo>
                <a:lnTo>
                  <a:pt x="25640" y="16317"/>
                </a:lnTo>
                <a:lnTo>
                  <a:pt x="25640" y="11630"/>
                </a:lnTo>
                <a:lnTo>
                  <a:pt x="23584" y="11630"/>
                </a:lnTo>
                <a:lnTo>
                  <a:pt x="23584" y="16317"/>
                </a:lnTo>
                <a:lnTo>
                  <a:pt x="20201" y="16317"/>
                </a:lnTo>
                <a:lnTo>
                  <a:pt x="20201" y="18372"/>
                </a:lnTo>
                <a:lnTo>
                  <a:pt x="23584" y="18372"/>
                </a:lnTo>
                <a:lnTo>
                  <a:pt x="23584" y="33159"/>
                </a:lnTo>
                <a:cubicBezTo>
                  <a:pt x="23484" y="33184"/>
                  <a:pt x="23384" y="33184"/>
                  <a:pt x="23234" y="33209"/>
                </a:cubicBezTo>
                <a:cubicBezTo>
                  <a:pt x="22858" y="33309"/>
                  <a:pt x="22582" y="33435"/>
                  <a:pt x="22281" y="33660"/>
                </a:cubicBezTo>
                <a:cubicBezTo>
                  <a:pt x="21680" y="34161"/>
                  <a:pt x="21279" y="34913"/>
                  <a:pt x="21028" y="35640"/>
                </a:cubicBezTo>
                <a:cubicBezTo>
                  <a:pt x="20702" y="36643"/>
                  <a:pt x="20953" y="37695"/>
                  <a:pt x="20276" y="38572"/>
                </a:cubicBezTo>
                <a:cubicBezTo>
                  <a:pt x="19900" y="39074"/>
                  <a:pt x="19324" y="40101"/>
                  <a:pt x="18697" y="40252"/>
                </a:cubicBezTo>
                <a:cubicBezTo>
                  <a:pt x="18647" y="40252"/>
                  <a:pt x="18597" y="40302"/>
                  <a:pt x="18597" y="40352"/>
                </a:cubicBezTo>
                <a:cubicBezTo>
                  <a:pt x="18346" y="41304"/>
                  <a:pt x="18171" y="42182"/>
                  <a:pt x="17218" y="42683"/>
                </a:cubicBezTo>
                <a:cubicBezTo>
                  <a:pt x="16592" y="43009"/>
                  <a:pt x="16116" y="43234"/>
                  <a:pt x="15665" y="43811"/>
                </a:cubicBezTo>
                <a:cubicBezTo>
                  <a:pt x="15414" y="44161"/>
                  <a:pt x="15163" y="44512"/>
                  <a:pt x="14863" y="44813"/>
                </a:cubicBezTo>
                <a:cubicBezTo>
                  <a:pt x="14587" y="45089"/>
                  <a:pt x="14336" y="45314"/>
                  <a:pt x="14186" y="45665"/>
                </a:cubicBezTo>
                <a:cubicBezTo>
                  <a:pt x="14010" y="46016"/>
                  <a:pt x="13960" y="46392"/>
                  <a:pt x="13860" y="46768"/>
                </a:cubicBezTo>
                <a:cubicBezTo>
                  <a:pt x="13760" y="47094"/>
                  <a:pt x="13660" y="47344"/>
                  <a:pt x="13359" y="47570"/>
                </a:cubicBezTo>
                <a:cubicBezTo>
                  <a:pt x="13183" y="47695"/>
                  <a:pt x="13071" y="47739"/>
                  <a:pt x="12955" y="47739"/>
                </a:cubicBezTo>
                <a:cubicBezTo>
                  <a:pt x="12839" y="47739"/>
                  <a:pt x="12720" y="47695"/>
                  <a:pt x="12532" y="47645"/>
                </a:cubicBezTo>
                <a:cubicBezTo>
                  <a:pt x="12327" y="47587"/>
                  <a:pt x="12134" y="47547"/>
                  <a:pt x="11951" y="47547"/>
                </a:cubicBezTo>
                <a:cubicBezTo>
                  <a:pt x="11662" y="47547"/>
                  <a:pt x="11398" y="47645"/>
                  <a:pt x="11153" y="47921"/>
                </a:cubicBezTo>
                <a:cubicBezTo>
                  <a:pt x="10677" y="48497"/>
                  <a:pt x="10226" y="48372"/>
                  <a:pt x="9599" y="48623"/>
                </a:cubicBezTo>
                <a:cubicBezTo>
                  <a:pt x="9274" y="48773"/>
                  <a:pt x="8948" y="49024"/>
                  <a:pt x="8672" y="49274"/>
                </a:cubicBezTo>
                <a:cubicBezTo>
                  <a:pt x="8196" y="49650"/>
                  <a:pt x="7770" y="50076"/>
                  <a:pt x="7218" y="50327"/>
                </a:cubicBezTo>
                <a:cubicBezTo>
                  <a:pt x="6592" y="50628"/>
                  <a:pt x="5915" y="50703"/>
                  <a:pt x="5238" y="50753"/>
                </a:cubicBezTo>
                <a:cubicBezTo>
                  <a:pt x="4286" y="50853"/>
                  <a:pt x="3459" y="51079"/>
                  <a:pt x="2632" y="51580"/>
                </a:cubicBezTo>
                <a:cubicBezTo>
                  <a:pt x="1730" y="52131"/>
                  <a:pt x="903" y="52808"/>
                  <a:pt x="0" y="53334"/>
                </a:cubicBezTo>
                <a:lnTo>
                  <a:pt x="67144" y="53334"/>
                </a:lnTo>
                <a:cubicBezTo>
                  <a:pt x="66241" y="52808"/>
                  <a:pt x="65414" y="52131"/>
                  <a:pt x="64512" y="51580"/>
                </a:cubicBezTo>
                <a:cubicBezTo>
                  <a:pt x="63685" y="51079"/>
                  <a:pt x="62858" y="50853"/>
                  <a:pt x="61905" y="50753"/>
                </a:cubicBezTo>
                <a:cubicBezTo>
                  <a:pt x="61204" y="50703"/>
                  <a:pt x="60552" y="50628"/>
                  <a:pt x="59925" y="50327"/>
                </a:cubicBezTo>
                <a:cubicBezTo>
                  <a:pt x="59374" y="50076"/>
                  <a:pt x="58923" y="49650"/>
                  <a:pt x="58472" y="49274"/>
                </a:cubicBezTo>
                <a:cubicBezTo>
                  <a:pt x="58171" y="49024"/>
                  <a:pt x="57870" y="48773"/>
                  <a:pt x="57519" y="48623"/>
                </a:cubicBezTo>
                <a:cubicBezTo>
                  <a:pt x="56918" y="48372"/>
                  <a:pt x="56442" y="48497"/>
                  <a:pt x="55966" y="47921"/>
                </a:cubicBezTo>
                <a:cubicBezTo>
                  <a:pt x="55736" y="47645"/>
                  <a:pt x="55478" y="47547"/>
                  <a:pt x="55186" y="47547"/>
                </a:cubicBezTo>
                <a:cubicBezTo>
                  <a:pt x="55000" y="47547"/>
                  <a:pt x="54801" y="47587"/>
                  <a:pt x="54587" y="47645"/>
                </a:cubicBezTo>
                <a:cubicBezTo>
                  <a:pt x="54412" y="47695"/>
                  <a:pt x="54293" y="47739"/>
                  <a:pt x="54174" y="47739"/>
                </a:cubicBezTo>
                <a:cubicBezTo>
                  <a:pt x="54055" y="47739"/>
                  <a:pt x="53935" y="47695"/>
                  <a:pt x="53760" y="47570"/>
                </a:cubicBezTo>
                <a:cubicBezTo>
                  <a:pt x="53484" y="47344"/>
                  <a:pt x="53384" y="47094"/>
                  <a:pt x="53284" y="46768"/>
                </a:cubicBezTo>
                <a:cubicBezTo>
                  <a:pt x="53159" y="46392"/>
                  <a:pt x="53108" y="46016"/>
                  <a:pt x="52958" y="45665"/>
                </a:cubicBezTo>
                <a:cubicBezTo>
                  <a:pt x="52783" y="45314"/>
                  <a:pt x="52557" y="45089"/>
                  <a:pt x="52281" y="44813"/>
                </a:cubicBezTo>
                <a:cubicBezTo>
                  <a:pt x="51981" y="44512"/>
                  <a:pt x="51730" y="44161"/>
                  <a:pt x="51479" y="43811"/>
                </a:cubicBezTo>
                <a:cubicBezTo>
                  <a:pt x="51028" y="43234"/>
                  <a:pt x="50552" y="43009"/>
                  <a:pt x="49900" y="42683"/>
                </a:cubicBezTo>
                <a:cubicBezTo>
                  <a:pt x="48948" y="42182"/>
                  <a:pt x="48798" y="41304"/>
                  <a:pt x="48547" y="40352"/>
                </a:cubicBezTo>
                <a:cubicBezTo>
                  <a:pt x="48547" y="40302"/>
                  <a:pt x="48497" y="40252"/>
                  <a:pt x="48447" y="40252"/>
                </a:cubicBezTo>
                <a:cubicBezTo>
                  <a:pt x="47820" y="40101"/>
                  <a:pt x="47219" y="39074"/>
                  <a:pt x="46843" y="38572"/>
                </a:cubicBezTo>
                <a:cubicBezTo>
                  <a:pt x="46166" y="37695"/>
                  <a:pt x="46417" y="36643"/>
                  <a:pt x="46091" y="35640"/>
                </a:cubicBezTo>
                <a:cubicBezTo>
                  <a:pt x="45865" y="34913"/>
                  <a:pt x="45439" y="34161"/>
                  <a:pt x="44863" y="33660"/>
                </a:cubicBezTo>
                <a:cubicBezTo>
                  <a:pt x="44737" y="33585"/>
                  <a:pt x="44637" y="33510"/>
                  <a:pt x="44537" y="33460"/>
                </a:cubicBezTo>
                <a:lnTo>
                  <a:pt x="44537" y="16191"/>
                </a:lnTo>
                <a:lnTo>
                  <a:pt x="48372" y="16191"/>
                </a:lnTo>
                <a:lnTo>
                  <a:pt x="48372" y="13861"/>
                </a:lnTo>
                <a:lnTo>
                  <a:pt x="44537" y="13861"/>
                </a:lnTo>
                <a:lnTo>
                  <a:pt x="44537" y="8547"/>
                </a:lnTo>
                <a:lnTo>
                  <a:pt x="42206" y="8547"/>
                </a:lnTo>
                <a:lnTo>
                  <a:pt x="42206" y="13861"/>
                </a:lnTo>
                <a:lnTo>
                  <a:pt x="38371" y="13861"/>
                </a:lnTo>
                <a:lnTo>
                  <a:pt x="38371" y="16191"/>
                </a:lnTo>
                <a:lnTo>
                  <a:pt x="42206" y="16191"/>
                </a:lnTo>
                <a:lnTo>
                  <a:pt x="42206" y="32633"/>
                </a:lnTo>
                <a:cubicBezTo>
                  <a:pt x="42156" y="32608"/>
                  <a:pt x="42106" y="32582"/>
                  <a:pt x="42056" y="32557"/>
                </a:cubicBezTo>
                <a:cubicBezTo>
                  <a:pt x="41504" y="32232"/>
                  <a:pt x="40828" y="32031"/>
                  <a:pt x="40376" y="31605"/>
                </a:cubicBezTo>
                <a:cubicBezTo>
                  <a:pt x="40051" y="31304"/>
                  <a:pt x="39850" y="30903"/>
                  <a:pt x="39524" y="30577"/>
                </a:cubicBezTo>
                <a:cubicBezTo>
                  <a:pt x="39145" y="30216"/>
                  <a:pt x="38818" y="30115"/>
                  <a:pt x="38411" y="30115"/>
                </a:cubicBezTo>
                <a:cubicBezTo>
                  <a:pt x="38254" y="30115"/>
                  <a:pt x="38084" y="30130"/>
                  <a:pt x="37895" y="30151"/>
                </a:cubicBezTo>
                <a:cubicBezTo>
                  <a:pt x="37791" y="30163"/>
                  <a:pt x="37693" y="30168"/>
                  <a:pt x="37601" y="30168"/>
                </a:cubicBezTo>
                <a:cubicBezTo>
                  <a:pt x="36666" y="30168"/>
                  <a:pt x="36267" y="29621"/>
                  <a:pt x="35514" y="29074"/>
                </a:cubicBezTo>
                <a:cubicBezTo>
                  <a:pt x="35339" y="28948"/>
                  <a:pt x="35163" y="28873"/>
                  <a:pt x="35013" y="28798"/>
                </a:cubicBezTo>
                <a:lnTo>
                  <a:pt x="35013" y="9500"/>
                </a:lnTo>
                <a:lnTo>
                  <a:pt x="39775" y="9500"/>
                </a:lnTo>
                <a:lnTo>
                  <a:pt x="39775" y="6617"/>
                </a:lnTo>
                <a:lnTo>
                  <a:pt x="35013" y="6617"/>
                </a:lnTo>
                <a:lnTo>
                  <a:pt x="35013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4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FB336-4ADF-1BE7-9555-F438C5590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1A0A2B-5B66-F709-FA8B-058EF8E93F17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我深信基督既为人受死十架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今日能使你生命改变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因为祂曾改变我 赐我新生命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我今愿靠近十架身边。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7C32F6-1541-6B7C-C732-7A338CF5B3AC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grpSp>
        <p:nvGrpSpPr>
          <p:cNvPr id="4" name="Google Shape;1179;p30">
            <a:extLst>
              <a:ext uri="{FF2B5EF4-FFF2-40B4-BE49-F238E27FC236}">
                <a16:creationId xmlns:a16="http://schemas.microsoft.com/office/drawing/2014/main" id="{B64A0D94-C122-B6FB-7C24-CAF1F9CDA704}"/>
              </a:ext>
            </a:extLst>
          </p:cNvPr>
          <p:cNvGrpSpPr/>
          <p:nvPr/>
        </p:nvGrpSpPr>
        <p:grpSpPr>
          <a:xfrm flipH="1">
            <a:off x="608237" y="5335397"/>
            <a:ext cx="1656790" cy="1585056"/>
            <a:chOff x="470594" y="1423350"/>
            <a:chExt cx="3140208" cy="2771635"/>
          </a:xfrm>
        </p:grpSpPr>
        <p:sp>
          <p:nvSpPr>
            <p:cNvPr id="5" name="Google Shape;1180;p30">
              <a:extLst>
                <a:ext uri="{FF2B5EF4-FFF2-40B4-BE49-F238E27FC236}">
                  <a16:creationId xmlns:a16="http://schemas.microsoft.com/office/drawing/2014/main" id="{3E810370-C14F-6F9E-C4AC-DB598C2C29CB}"/>
                </a:ext>
              </a:extLst>
            </p:cNvPr>
            <p:cNvSpPr/>
            <p:nvPr/>
          </p:nvSpPr>
          <p:spPr>
            <a:xfrm>
              <a:off x="2887110" y="3095293"/>
              <a:ext cx="723692" cy="713190"/>
            </a:xfrm>
            <a:custGeom>
              <a:avLst/>
              <a:gdLst/>
              <a:ahLst/>
              <a:cxnLst/>
              <a:rect l="l" t="t" r="r" b="b"/>
              <a:pathLst>
                <a:path w="11026" h="10866" extrusionOk="0">
                  <a:moveTo>
                    <a:pt x="1" y="1"/>
                  </a:moveTo>
                  <a:lnTo>
                    <a:pt x="11025" y="7190"/>
                  </a:lnTo>
                  <a:lnTo>
                    <a:pt x="11025" y="10865"/>
                  </a:lnTo>
                  <a:lnTo>
                    <a:pt x="1233" y="4292"/>
                  </a:lnTo>
                  <a:lnTo>
                    <a:pt x="46" y="206"/>
                  </a:ln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1;p30">
              <a:extLst>
                <a:ext uri="{FF2B5EF4-FFF2-40B4-BE49-F238E27FC236}">
                  <a16:creationId xmlns:a16="http://schemas.microsoft.com/office/drawing/2014/main" id="{A700E90F-7D6C-4DC8-B5CC-0CD8F79ED746}"/>
                </a:ext>
              </a:extLst>
            </p:cNvPr>
            <p:cNvSpPr/>
            <p:nvPr/>
          </p:nvSpPr>
          <p:spPr>
            <a:xfrm>
              <a:off x="470594" y="1423350"/>
              <a:ext cx="2737176" cy="2771635"/>
            </a:xfrm>
            <a:custGeom>
              <a:avLst/>
              <a:gdLst/>
              <a:ahLst/>
              <a:cxnLst/>
              <a:rect l="l" t="t" r="r" b="b"/>
              <a:pathLst>
                <a:path w="41703" h="42228" extrusionOk="0">
                  <a:moveTo>
                    <a:pt x="10751" y="20224"/>
                  </a:moveTo>
                  <a:cubicBezTo>
                    <a:pt x="10751" y="20224"/>
                    <a:pt x="6346" y="22575"/>
                    <a:pt x="5821" y="22575"/>
                  </a:cubicBezTo>
                  <a:lnTo>
                    <a:pt x="4657" y="22575"/>
                  </a:lnTo>
                  <a:lnTo>
                    <a:pt x="7328" y="16617"/>
                  </a:lnTo>
                  <a:lnTo>
                    <a:pt x="7510" y="16412"/>
                  </a:lnTo>
                  <a:lnTo>
                    <a:pt x="8492" y="16937"/>
                  </a:lnTo>
                  <a:lnTo>
                    <a:pt x="9952" y="19014"/>
                  </a:lnTo>
                  <a:lnTo>
                    <a:pt x="10751" y="19767"/>
                  </a:lnTo>
                  <a:close/>
                  <a:moveTo>
                    <a:pt x="4885" y="9290"/>
                  </a:moveTo>
                  <a:lnTo>
                    <a:pt x="6620" y="10546"/>
                  </a:lnTo>
                  <a:lnTo>
                    <a:pt x="5753" y="11116"/>
                  </a:lnTo>
                  <a:lnTo>
                    <a:pt x="4885" y="10203"/>
                  </a:lnTo>
                  <a:close/>
                  <a:moveTo>
                    <a:pt x="40881" y="39785"/>
                  </a:moveTo>
                  <a:lnTo>
                    <a:pt x="39876" y="35608"/>
                  </a:lnTo>
                  <a:cubicBezTo>
                    <a:pt x="39876" y="35608"/>
                    <a:pt x="37251" y="27345"/>
                    <a:pt x="36818" y="25474"/>
                  </a:cubicBezTo>
                  <a:cubicBezTo>
                    <a:pt x="36361" y="23625"/>
                    <a:pt x="34718" y="21182"/>
                    <a:pt x="34718" y="21182"/>
                  </a:cubicBezTo>
                  <a:cubicBezTo>
                    <a:pt x="34718" y="21182"/>
                    <a:pt x="34421" y="17987"/>
                    <a:pt x="34353" y="17644"/>
                  </a:cubicBezTo>
                  <a:cubicBezTo>
                    <a:pt x="34284" y="17302"/>
                    <a:pt x="34216" y="16937"/>
                    <a:pt x="34124" y="16937"/>
                  </a:cubicBezTo>
                  <a:cubicBezTo>
                    <a:pt x="34033" y="16937"/>
                    <a:pt x="30678" y="14974"/>
                    <a:pt x="30678" y="14974"/>
                  </a:cubicBezTo>
                  <a:lnTo>
                    <a:pt x="30153" y="14997"/>
                  </a:lnTo>
                  <a:cubicBezTo>
                    <a:pt x="30198" y="14266"/>
                    <a:pt x="29719" y="13536"/>
                    <a:pt x="29719" y="13536"/>
                  </a:cubicBezTo>
                  <a:cubicBezTo>
                    <a:pt x="28966" y="12623"/>
                    <a:pt x="27551" y="12600"/>
                    <a:pt x="26706" y="13057"/>
                  </a:cubicBezTo>
                  <a:cubicBezTo>
                    <a:pt x="26113" y="13376"/>
                    <a:pt x="25999" y="14038"/>
                    <a:pt x="25976" y="14426"/>
                  </a:cubicBezTo>
                  <a:lnTo>
                    <a:pt x="25976" y="14426"/>
                  </a:lnTo>
                  <a:lnTo>
                    <a:pt x="25976" y="14426"/>
                  </a:lnTo>
                  <a:cubicBezTo>
                    <a:pt x="25953" y="14609"/>
                    <a:pt x="25976" y="14723"/>
                    <a:pt x="25976" y="14723"/>
                  </a:cubicBezTo>
                  <a:cubicBezTo>
                    <a:pt x="25976" y="14723"/>
                    <a:pt x="25976" y="14791"/>
                    <a:pt x="25999" y="14883"/>
                  </a:cubicBezTo>
                  <a:lnTo>
                    <a:pt x="26044" y="16070"/>
                  </a:lnTo>
                  <a:cubicBezTo>
                    <a:pt x="25930" y="16070"/>
                    <a:pt x="25063" y="18261"/>
                    <a:pt x="25063" y="18261"/>
                  </a:cubicBezTo>
                  <a:lnTo>
                    <a:pt x="10477" y="9199"/>
                  </a:lnTo>
                  <a:lnTo>
                    <a:pt x="14472" y="1393"/>
                  </a:lnTo>
                  <a:lnTo>
                    <a:pt x="11573" y="1"/>
                  </a:lnTo>
                  <a:lnTo>
                    <a:pt x="7236" y="7784"/>
                  </a:lnTo>
                  <a:lnTo>
                    <a:pt x="4977" y="5501"/>
                  </a:lnTo>
                  <a:lnTo>
                    <a:pt x="5433" y="4908"/>
                  </a:lnTo>
                  <a:cubicBezTo>
                    <a:pt x="5890" y="4314"/>
                    <a:pt x="4977" y="4406"/>
                    <a:pt x="4954" y="4178"/>
                  </a:cubicBezTo>
                  <a:cubicBezTo>
                    <a:pt x="4931" y="3949"/>
                    <a:pt x="4452" y="3858"/>
                    <a:pt x="4452" y="3858"/>
                  </a:cubicBezTo>
                  <a:lnTo>
                    <a:pt x="3470" y="4178"/>
                  </a:lnTo>
                  <a:lnTo>
                    <a:pt x="3150" y="4634"/>
                  </a:lnTo>
                  <a:lnTo>
                    <a:pt x="2192" y="3858"/>
                  </a:lnTo>
                  <a:lnTo>
                    <a:pt x="1" y="6255"/>
                  </a:lnTo>
                  <a:lnTo>
                    <a:pt x="1827" y="7647"/>
                  </a:lnTo>
                  <a:lnTo>
                    <a:pt x="1530" y="8081"/>
                  </a:lnTo>
                  <a:lnTo>
                    <a:pt x="1461" y="10751"/>
                  </a:lnTo>
                  <a:lnTo>
                    <a:pt x="2352" y="12623"/>
                  </a:lnTo>
                  <a:lnTo>
                    <a:pt x="4885" y="14380"/>
                  </a:lnTo>
                  <a:lnTo>
                    <a:pt x="1" y="24834"/>
                  </a:lnTo>
                  <a:lnTo>
                    <a:pt x="2580" y="26752"/>
                  </a:lnTo>
                  <a:lnTo>
                    <a:pt x="3607" y="24766"/>
                  </a:lnTo>
                  <a:lnTo>
                    <a:pt x="4452" y="24652"/>
                  </a:lnTo>
                  <a:lnTo>
                    <a:pt x="4452" y="24949"/>
                  </a:lnTo>
                  <a:cubicBezTo>
                    <a:pt x="6780" y="24926"/>
                    <a:pt x="10637" y="22689"/>
                    <a:pt x="10637" y="22689"/>
                  </a:cubicBezTo>
                  <a:lnTo>
                    <a:pt x="10546" y="23100"/>
                  </a:lnTo>
                  <a:cubicBezTo>
                    <a:pt x="10546" y="23100"/>
                    <a:pt x="9290" y="27208"/>
                    <a:pt x="8834" y="29057"/>
                  </a:cubicBezTo>
                  <a:cubicBezTo>
                    <a:pt x="8355" y="30906"/>
                    <a:pt x="7738" y="34946"/>
                    <a:pt x="7738" y="34946"/>
                  </a:cubicBezTo>
                  <a:lnTo>
                    <a:pt x="5136" y="41132"/>
                  </a:lnTo>
                  <a:lnTo>
                    <a:pt x="24698" y="41132"/>
                  </a:lnTo>
                  <a:cubicBezTo>
                    <a:pt x="24698" y="41132"/>
                    <a:pt x="24355" y="40538"/>
                    <a:pt x="23305" y="38552"/>
                  </a:cubicBezTo>
                  <a:cubicBezTo>
                    <a:pt x="22278" y="36589"/>
                    <a:pt x="19493" y="30039"/>
                    <a:pt x="18512" y="26501"/>
                  </a:cubicBezTo>
                  <a:cubicBezTo>
                    <a:pt x="17508" y="22940"/>
                    <a:pt x="16138" y="21182"/>
                    <a:pt x="16138" y="21182"/>
                  </a:cubicBezTo>
                  <a:lnTo>
                    <a:pt x="15887" y="20087"/>
                  </a:lnTo>
                  <a:lnTo>
                    <a:pt x="15659" y="19858"/>
                  </a:lnTo>
                  <a:cubicBezTo>
                    <a:pt x="15819" y="18398"/>
                    <a:pt x="15042" y="15750"/>
                    <a:pt x="15042" y="15750"/>
                  </a:cubicBezTo>
                  <a:lnTo>
                    <a:pt x="20612" y="19197"/>
                  </a:lnTo>
                  <a:cubicBezTo>
                    <a:pt x="20612" y="19197"/>
                    <a:pt x="20338" y="19995"/>
                    <a:pt x="20338" y="20247"/>
                  </a:cubicBezTo>
                  <a:cubicBezTo>
                    <a:pt x="20338" y="20498"/>
                    <a:pt x="20361" y="21456"/>
                    <a:pt x="20452" y="21958"/>
                  </a:cubicBezTo>
                  <a:cubicBezTo>
                    <a:pt x="20543" y="22483"/>
                    <a:pt x="21319" y="22620"/>
                    <a:pt x="21319" y="22620"/>
                  </a:cubicBezTo>
                  <a:lnTo>
                    <a:pt x="21502" y="23488"/>
                  </a:lnTo>
                  <a:lnTo>
                    <a:pt x="21936" y="24355"/>
                  </a:lnTo>
                  <a:cubicBezTo>
                    <a:pt x="23488" y="24652"/>
                    <a:pt x="26341" y="23625"/>
                    <a:pt x="26341" y="23625"/>
                  </a:cubicBezTo>
                  <a:lnTo>
                    <a:pt x="27277" y="21981"/>
                  </a:lnTo>
                  <a:lnTo>
                    <a:pt x="28692" y="23739"/>
                  </a:lnTo>
                  <a:cubicBezTo>
                    <a:pt x="28692" y="23739"/>
                    <a:pt x="28395" y="24424"/>
                    <a:pt x="28007" y="25131"/>
                  </a:cubicBezTo>
                  <a:cubicBezTo>
                    <a:pt x="27642" y="25839"/>
                    <a:pt x="27619" y="26455"/>
                    <a:pt x="27619" y="26455"/>
                  </a:cubicBezTo>
                  <a:cubicBezTo>
                    <a:pt x="27893" y="28281"/>
                    <a:pt x="27688" y="31089"/>
                    <a:pt x="27688" y="31089"/>
                  </a:cubicBezTo>
                  <a:lnTo>
                    <a:pt x="28099" y="31020"/>
                  </a:lnTo>
                  <a:lnTo>
                    <a:pt x="28213" y="41132"/>
                  </a:lnTo>
                  <a:lnTo>
                    <a:pt x="41702" y="4222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2;p30">
              <a:extLst>
                <a:ext uri="{FF2B5EF4-FFF2-40B4-BE49-F238E27FC236}">
                  <a16:creationId xmlns:a16="http://schemas.microsoft.com/office/drawing/2014/main" id="{FE84D916-CC7B-E64C-87B5-16E5BB78B4DA}"/>
                </a:ext>
              </a:extLst>
            </p:cNvPr>
            <p:cNvSpPr/>
            <p:nvPr/>
          </p:nvSpPr>
          <p:spPr>
            <a:xfrm>
              <a:off x="2449647" y="2406116"/>
              <a:ext cx="308681" cy="421049"/>
            </a:xfrm>
            <a:custGeom>
              <a:avLst/>
              <a:gdLst/>
              <a:ahLst/>
              <a:cxnLst/>
              <a:rect l="l" t="t" r="r" b="b"/>
              <a:pathLst>
                <a:path w="4703" h="6415" extrusionOk="0">
                  <a:moveTo>
                    <a:pt x="389" y="457"/>
                  </a:moveTo>
                  <a:lnTo>
                    <a:pt x="2375" y="3128"/>
                  </a:lnTo>
                  <a:lnTo>
                    <a:pt x="2375" y="4520"/>
                  </a:lnTo>
                  <a:lnTo>
                    <a:pt x="4703" y="6415"/>
                  </a:lnTo>
                  <a:lnTo>
                    <a:pt x="4064" y="2078"/>
                  </a:lnTo>
                  <a:lnTo>
                    <a:pt x="526" y="1"/>
                  </a:lnTo>
                  <a:lnTo>
                    <a:pt x="1" y="2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3;p30">
              <a:extLst>
                <a:ext uri="{FF2B5EF4-FFF2-40B4-BE49-F238E27FC236}">
                  <a16:creationId xmlns:a16="http://schemas.microsoft.com/office/drawing/2014/main" id="{E7D1330C-F3F6-A206-0559-72CC14B0583A}"/>
                </a:ext>
              </a:extLst>
            </p:cNvPr>
            <p:cNvSpPr/>
            <p:nvPr/>
          </p:nvSpPr>
          <p:spPr>
            <a:xfrm>
              <a:off x="2915596" y="3201689"/>
              <a:ext cx="376089" cy="392563"/>
            </a:xfrm>
            <a:custGeom>
              <a:avLst/>
              <a:gdLst/>
              <a:ahLst/>
              <a:cxnLst/>
              <a:rect l="l" t="t" r="r" b="b"/>
              <a:pathLst>
                <a:path w="5730" h="5981" extrusionOk="0">
                  <a:moveTo>
                    <a:pt x="0" y="0"/>
                  </a:moveTo>
                  <a:lnTo>
                    <a:pt x="799" y="2671"/>
                  </a:lnTo>
                  <a:lnTo>
                    <a:pt x="5730" y="598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4;p30">
              <a:extLst>
                <a:ext uri="{FF2B5EF4-FFF2-40B4-BE49-F238E27FC236}">
                  <a16:creationId xmlns:a16="http://schemas.microsoft.com/office/drawing/2014/main" id="{070ECF97-7908-37AB-A6F5-69CD15E121ED}"/>
                </a:ext>
              </a:extLst>
            </p:cNvPr>
            <p:cNvSpPr/>
            <p:nvPr/>
          </p:nvSpPr>
          <p:spPr>
            <a:xfrm>
              <a:off x="1113300" y="2152959"/>
              <a:ext cx="672759" cy="506440"/>
            </a:xfrm>
            <a:custGeom>
              <a:avLst/>
              <a:gdLst/>
              <a:ahLst/>
              <a:cxnLst/>
              <a:rect l="l" t="t" r="r" b="b"/>
              <a:pathLst>
                <a:path w="10250" h="7716" extrusionOk="0">
                  <a:moveTo>
                    <a:pt x="685" y="1621"/>
                  </a:moveTo>
                  <a:lnTo>
                    <a:pt x="10249" y="7715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5;p30">
              <a:extLst>
                <a:ext uri="{FF2B5EF4-FFF2-40B4-BE49-F238E27FC236}">
                  <a16:creationId xmlns:a16="http://schemas.microsoft.com/office/drawing/2014/main" id="{AF38697D-4565-EFE3-8D61-8EA55C3FF9C8}"/>
                </a:ext>
              </a:extLst>
            </p:cNvPr>
            <p:cNvSpPr/>
            <p:nvPr/>
          </p:nvSpPr>
          <p:spPr>
            <a:xfrm>
              <a:off x="3011490" y="3516282"/>
              <a:ext cx="196314" cy="636791"/>
            </a:xfrm>
            <a:custGeom>
              <a:avLst/>
              <a:gdLst/>
              <a:ahLst/>
              <a:cxnLst/>
              <a:rect l="l" t="t" r="r" b="b"/>
              <a:pathLst>
                <a:path w="2991" h="9702" extrusionOk="0">
                  <a:moveTo>
                    <a:pt x="0" y="0"/>
                  </a:moveTo>
                  <a:lnTo>
                    <a:pt x="480" y="7807"/>
                  </a:lnTo>
                  <a:lnTo>
                    <a:pt x="0" y="9701"/>
                  </a:lnTo>
                  <a:lnTo>
                    <a:pt x="2990" y="970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6;p30">
              <a:extLst>
                <a:ext uri="{FF2B5EF4-FFF2-40B4-BE49-F238E27FC236}">
                  <a16:creationId xmlns:a16="http://schemas.microsoft.com/office/drawing/2014/main" id="{E0EC8DCD-93CB-F6E9-D893-711D943D79A1}"/>
                </a:ext>
              </a:extLst>
            </p:cNvPr>
            <p:cNvSpPr/>
            <p:nvPr/>
          </p:nvSpPr>
          <p:spPr>
            <a:xfrm>
              <a:off x="1633202" y="3006882"/>
              <a:ext cx="482417" cy="1116189"/>
            </a:xfrm>
            <a:custGeom>
              <a:avLst/>
              <a:gdLst/>
              <a:ahLst/>
              <a:cxnLst/>
              <a:rect l="l" t="t" r="r" b="b"/>
              <a:pathLst>
                <a:path w="7350" h="17006" extrusionOk="0">
                  <a:moveTo>
                    <a:pt x="0" y="1"/>
                  </a:moveTo>
                  <a:cubicBezTo>
                    <a:pt x="0" y="1"/>
                    <a:pt x="2168" y="9017"/>
                    <a:pt x="2328" y="12212"/>
                  </a:cubicBezTo>
                  <a:cubicBezTo>
                    <a:pt x="2511" y="15385"/>
                    <a:pt x="3538" y="16070"/>
                    <a:pt x="3538" y="16070"/>
                  </a:cubicBezTo>
                  <a:lnTo>
                    <a:pt x="3812" y="17006"/>
                  </a:lnTo>
                  <a:lnTo>
                    <a:pt x="7350" y="17006"/>
                  </a:lnTo>
                  <a:cubicBezTo>
                    <a:pt x="7350" y="17006"/>
                    <a:pt x="434" y="10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774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5FCF2-C4D2-3016-3417-C1395604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03662-FF59-AF16-524B-26BBA18E1EA1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我深信在那各各他山顶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我救主曾为我被挂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当岁月渐渐消失 世界成过去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我仍愿倚靠古旧十架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CF0CF0-DED7-F0E4-423C-BE62861F8E71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4" name="Google Shape;2440;p47">
            <a:extLst>
              <a:ext uri="{FF2B5EF4-FFF2-40B4-BE49-F238E27FC236}">
                <a16:creationId xmlns:a16="http://schemas.microsoft.com/office/drawing/2014/main" id="{CF672809-EC8F-B637-26D3-758B20DE91E5}"/>
              </a:ext>
            </a:extLst>
          </p:cNvPr>
          <p:cNvSpPr/>
          <p:nvPr/>
        </p:nvSpPr>
        <p:spPr>
          <a:xfrm>
            <a:off x="9951894" y="5028580"/>
            <a:ext cx="1879379" cy="1219613"/>
          </a:xfrm>
          <a:custGeom>
            <a:avLst/>
            <a:gdLst/>
            <a:ahLst/>
            <a:cxnLst/>
            <a:rect l="l" t="t" r="r" b="b"/>
            <a:pathLst>
              <a:path w="67144" h="53335" extrusionOk="0">
                <a:moveTo>
                  <a:pt x="32131" y="1"/>
                </a:moveTo>
                <a:lnTo>
                  <a:pt x="32131" y="6617"/>
                </a:lnTo>
                <a:lnTo>
                  <a:pt x="27344" y="6617"/>
                </a:lnTo>
                <a:lnTo>
                  <a:pt x="27344" y="9500"/>
                </a:lnTo>
                <a:lnTo>
                  <a:pt x="32131" y="9500"/>
                </a:lnTo>
                <a:lnTo>
                  <a:pt x="32131" y="29700"/>
                </a:lnTo>
                <a:cubicBezTo>
                  <a:pt x="31780" y="29775"/>
                  <a:pt x="31429" y="29750"/>
                  <a:pt x="31103" y="29826"/>
                </a:cubicBezTo>
                <a:cubicBezTo>
                  <a:pt x="30802" y="29876"/>
                  <a:pt x="30477" y="29951"/>
                  <a:pt x="30226" y="30076"/>
                </a:cubicBezTo>
                <a:cubicBezTo>
                  <a:pt x="29825" y="30277"/>
                  <a:pt x="29599" y="30678"/>
                  <a:pt x="29198" y="30853"/>
                </a:cubicBezTo>
                <a:cubicBezTo>
                  <a:pt x="28346" y="31254"/>
                  <a:pt x="27269" y="31154"/>
                  <a:pt x="26341" y="31455"/>
                </a:cubicBezTo>
                <a:cubicBezTo>
                  <a:pt x="26091" y="31530"/>
                  <a:pt x="25865" y="31630"/>
                  <a:pt x="25640" y="31755"/>
                </a:cubicBezTo>
                <a:lnTo>
                  <a:pt x="25640" y="18372"/>
                </a:lnTo>
                <a:lnTo>
                  <a:pt x="29023" y="18372"/>
                </a:lnTo>
                <a:lnTo>
                  <a:pt x="29023" y="16317"/>
                </a:lnTo>
                <a:lnTo>
                  <a:pt x="25640" y="16317"/>
                </a:lnTo>
                <a:lnTo>
                  <a:pt x="25640" y="11630"/>
                </a:lnTo>
                <a:lnTo>
                  <a:pt x="23584" y="11630"/>
                </a:lnTo>
                <a:lnTo>
                  <a:pt x="23584" y="16317"/>
                </a:lnTo>
                <a:lnTo>
                  <a:pt x="20201" y="16317"/>
                </a:lnTo>
                <a:lnTo>
                  <a:pt x="20201" y="18372"/>
                </a:lnTo>
                <a:lnTo>
                  <a:pt x="23584" y="18372"/>
                </a:lnTo>
                <a:lnTo>
                  <a:pt x="23584" y="33159"/>
                </a:lnTo>
                <a:cubicBezTo>
                  <a:pt x="23484" y="33184"/>
                  <a:pt x="23384" y="33184"/>
                  <a:pt x="23234" y="33209"/>
                </a:cubicBezTo>
                <a:cubicBezTo>
                  <a:pt x="22858" y="33309"/>
                  <a:pt x="22582" y="33435"/>
                  <a:pt x="22281" y="33660"/>
                </a:cubicBezTo>
                <a:cubicBezTo>
                  <a:pt x="21680" y="34161"/>
                  <a:pt x="21279" y="34913"/>
                  <a:pt x="21028" y="35640"/>
                </a:cubicBezTo>
                <a:cubicBezTo>
                  <a:pt x="20702" y="36643"/>
                  <a:pt x="20953" y="37695"/>
                  <a:pt x="20276" y="38572"/>
                </a:cubicBezTo>
                <a:cubicBezTo>
                  <a:pt x="19900" y="39074"/>
                  <a:pt x="19324" y="40101"/>
                  <a:pt x="18697" y="40252"/>
                </a:cubicBezTo>
                <a:cubicBezTo>
                  <a:pt x="18647" y="40252"/>
                  <a:pt x="18597" y="40302"/>
                  <a:pt x="18597" y="40352"/>
                </a:cubicBezTo>
                <a:cubicBezTo>
                  <a:pt x="18346" y="41304"/>
                  <a:pt x="18171" y="42182"/>
                  <a:pt x="17218" y="42683"/>
                </a:cubicBezTo>
                <a:cubicBezTo>
                  <a:pt x="16592" y="43009"/>
                  <a:pt x="16116" y="43234"/>
                  <a:pt x="15665" y="43811"/>
                </a:cubicBezTo>
                <a:cubicBezTo>
                  <a:pt x="15414" y="44161"/>
                  <a:pt x="15163" y="44512"/>
                  <a:pt x="14863" y="44813"/>
                </a:cubicBezTo>
                <a:cubicBezTo>
                  <a:pt x="14587" y="45089"/>
                  <a:pt x="14336" y="45314"/>
                  <a:pt x="14186" y="45665"/>
                </a:cubicBezTo>
                <a:cubicBezTo>
                  <a:pt x="14010" y="46016"/>
                  <a:pt x="13960" y="46392"/>
                  <a:pt x="13860" y="46768"/>
                </a:cubicBezTo>
                <a:cubicBezTo>
                  <a:pt x="13760" y="47094"/>
                  <a:pt x="13660" y="47344"/>
                  <a:pt x="13359" y="47570"/>
                </a:cubicBezTo>
                <a:cubicBezTo>
                  <a:pt x="13183" y="47695"/>
                  <a:pt x="13071" y="47739"/>
                  <a:pt x="12955" y="47739"/>
                </a:cubicBezTo>
                <a:cubicBezTo>
                  <a:pt x="12839" y="47739"/>
                  <a:pt x="12720" y="47695"/>
                  <a:pt x="12532" y="47645"/>
                </a:cubicBezTo>
                <a:cubicBezTo>
                  <a:pt x="12327" y="47587"/>
                  <a:pt x="12134" y="47547"/>
                  <a:pt x="11951" y="47547"/>
                </a:cubicBezTo>
                <a:cubicBezTo>
                  <a:pt x="11662" y="47547"/>
                  <a:pt x="11398" y="47645"/>
                  <a:pt x="11153" y="47921"/>
                </a:cubicBezTo>
                <a:cubicBezTo>
                  <a:pt x="10677" y="48497"/>
                  <a:pt x="10226" y="48372"/>
                  <a:pt x="9599" y="48623"/>
                </a:cubicBezTo>
                <a:cubicBezTo>
                  <a:pt x="9274" y="48773"/>
                  <a:pt x="8948" y="49024"/>
                  <a:pt x="8672" y="49274"/>
                </a:cubicBezTo>
                <a:cubicBezTo>
                  <a:pt x="8196" y="49650"/>
                  <a:pt x="7770" y="50076"/>
                  <a:pt x="7218" y="50327"/>
                </a:cubicBezTo>
                <a:cubicBezTo>
                  <a:pt x="6592" y="50628"/>
                  <a:pt x="5915" y="50703"/>
                  <a:pt x="5238" y="50753"/>
                </a:cubicBezTo>
                <a:cubicBezTo>
                  <a:pt x="4286" y="50853"/>
                  <a:pt x="3459" y="51079"/>
                  <a:pt x="2632" y="51580"/>
                </a:cubicBezTo>
                <a:cubicBezTo>
                  <a:pt x="1730" y="52131"/>
                  <a:pt x="903" y="52808"/>
                  <a:pt x="0" y="53334"/>
                </a:cubicBezTo>
                <a:lnTo>
                  <a:pt x="67144" y="53334"/>
                </a:lnTo>
                <a:cubicBezTo>
                  <a:pt x="66241" y="52808"/>
                  <a:pt x="65414" y="52131"/>
                  <a:pt x="64512" y="51580"/>
                </a:cubicBezTo>
                <a:cubicBezTo>
                  <a:pt x="63685" y="51079"/>
                  <a:pt x="62858" y="50853"/>
                  <a:pt x="61905" y="50753"/>
                </a:cubicBezTo>
                <a:cubicBezTo>
                  <a:pt x="61204" y="50703"/>
                  <a:pt x="60552" y="50628"/>
                  <a:pt x="59925" y="50327"/>
                </a:cubicBezTo>
                <a:cubicBezTo>
                  <a:pt x="59374" y="50076"/>
                  <a:pt x="58923" y="49650"/>
                  <a:pt x="58472" y="49274"/>
                </a:cubicBezTo>
                <a:cubicBezTo>
                  <a:pt x="58171" y="49024"/>
                  <a:pt x="57870" y="48773"/>
                  <a:pt x="57519" y="48623"/>
                </a:cubicBezTo>
                <a:cubicBezTo>
                  <a:pt x="56918" y="48372"/>
                  <a:pt x="56442" y="48497"/>
                  <a:pt x="55966" y="47921"/>
                </a:cubicBezTo>
                <a:cubicBezTo>
                  <a:pt x="55736" y="47645"/>
                  <a:pt x="55478" y="47547"/>
                  <a:pt x="55186" y="47547"/>
                </a:cubicBezTo>
                <a:cubicBezTo>
                  <a:pt x="55000" y="47547"/>
                  <a:pt x="54801" y="47587"/>
                  <a:pt x="54587" y="47645"/>
                </a:cubicBezTo>
                <a:cubicBezTo>
                  <a:pt x="54412" y="47695"/>
                  <a:pt x="54293" y="47739"/>
                  <a:pt x="54174" y="47739"/>
                </a:cubicBezTo>
                <a:cubicBezTo>
                  <a:pt x="54055" y="47739"/>
                  <a:pt x="53935" y="47695"/>
                  <a:pt x="53760" y="47570"/>
                </a:cubicBezTo>
                <a:cubicBezTo>
                  <a:pt x="53484" y="47344"/>
                  <a:pt x="53384" y="47094"/>
                  <a:pt x="53284" y="46768"/>
                </a:cubicBezTo>
                <a:cubicBezTo>
                  <a:pt x="53159" y="46392"/>
                  <a:pt x="53108" y="46016"/>
                  <a:pt x="52958" y="45665"/>
                </a:cubicBezTo>
                <a:cubicBezTo>
                  <a:pt x="52783" y="45314"/>
                  <a:pt x="52557" y="45089"/>
                  <a:pt x="52281" y="44813"/>
                </a:cubicBezTo>
                <a:cubicBezTo>
                  <a:pt x="51981" y="44512"/>
                  <a:pt x="51730" y="44161"/>
                  <a:pt x="51479" y="43811"/>
                </a:cubicBezTo>
                <a:cubicBezTo>
                  <a:pt x="51028" y="43234"/>
                  <a:pt x="50552" y="43009"/>
                  <a:pt x="49900" y="42683"/>
                </a:cubicBezTo>
                <a:cubicBezTo>
                  <a:pt x="48948" y="42182"/>
                  <a:pt x="48798" y="41304"/>
                  <a:pt x="48547" y="40352"/>
                </a:cubicBezTo>
                <a:cubicBezTo>
                  <a:pt x="48547" y="40302"/>
                  <a:pt x="48497" y="40252"/>
                  <a:pt x="48447" y="40252"/>
                </a:cubicBezTo>
                <a:cubicBezTo>
                  <a:pt x="47820" y="40101"/>
                  <a:pt x="47219" y="39074"/>
                  <a:pt x="46843" y="38572"/>
                </a:cubicBezTo>
                <a:cubicBezTo>
                  <a:pt x="46166" y="37695"/>
                  <a:pt x="46417" y="36643"/>
                  <a:pt x="46091" y="35640"/>
                </a:cubicBezTo>
                <a:cubicBezTo>
                  <a:pt x="45865" y="34913"/>
                  <a:pt x="45439" y="34161"/>
                  <a:pt x="44863" y="33660"/>
                </a:cubicBezTo>
                <a:cubicBezTo>
                  <a:pt x="44737" y="33585"/>
                  <a:pt x="44637" y="33510"/>
                  <a:pt x="44537" y="33460"/>
                </a:cubicBezTo>
                <a:lnTo>
                  <a:pt x="44537" y="16191"/>
                </a:lnTo>
                <a:lnTo>
                  <a:pt x="48372" y="16191"/>
                </a:lnTo>
                <a:lnTo>
                  <a:pt x="48372" y="13861"/>
                </a:lnTo>
                <a:lnTo>
                  <a:pt x="44537" y="13861"/>
                </a:lnTo>
                <a:lnTo>
                  <a:pt x="44537" y="8547"/>
                </a:lnTo>
                <a:lnTo>
                  <a:pt x="42206" y="8547"/>
                </a:lnTo>
                <a:lnTo>
                  <a:pt x="42206" y="13861"/>
                </a:lnTo>
                <a:lnTo>
                  <a:pt x="38371" y="13861"/>
                </a:lnTo>
                <a:lnTo>
                  <a:pt x="38371" y="16191"/>
                </a:lnTo>
                <a:lnTo>
                  <a:pt x="42206" y="16191"/>
                </a:lnTo>
                <a:lnTo>
                  <a:pt x="42206" y="32633"/>
                </a:lnTo>
                <a:cubicBezTo>
                  <a:pt x="42156" y="32608"/>
                  <a:pt x="42106" y="32582"/>
                  <a:pt x="42056" y="32557"/>
                </a:cubicBezTo>
                <a:cubicBezTo>
                  <a:pt x="41504" y="32232"/>
                  <a:pt x="40828" y="32031"/>
                  <a:pt x="40376" y="31605"/>
                </a:cubicBezTo>
                <a:cubicBezTo>
                  <a:pt x="40051" y="31304"/>
                  <a:pt x="39850" y="30903"/>
                  <a:pt x="39524" y="30577"/>
                </a:cubicBezTo>
                <a:cubicBezTo>
                  <a:pt x="39145" y="30216"/>
                  <a:pt x="38818" y="30115"/>
                  <a:pt x="38411" y="30115"/>
                </a:cubicBezTo>
                <a:cubicBezTo>
                  <a:pt x="38254" y="30115"/>
                  <a:pt x="38084" y="30130"/>
                  <a:pt x="37895" y="30151"/>
                </a:cubicBezTo>
                <a:cubicBezTo>
                  <a:pt x="37791" y="30163"/>
                  <a:pt x="37693" y="30168"/>
                  <a:pt x="37601" y="30168"/>
                </a:cubicBezTo>
                <a:cubicBezTo>
                  <a:pt x="36666" y="30168"/>
                  <a:pt x="36267" y="29621"/>
                  <a:pt x="35514" y="29074"/>
                </a:cubicBezTo>
                <a:cubicBezTo>
                  <a:pt x="35339" y="28948"/>
                  <a:pt x="35163" y="28873"/>
                  <a:pt x="35013" y="28798"/>
                </a:cubicBezTo>
                <a:lnTo>
                  <a:pt x="35013" y="9500"/>
                </a:lnTo>
                <a:lnTo>
                  <a:pt x="39775" y="9500"/>
                </a:lnTo>
                <a:lnTo>
                  <a:pt x="39775" y="6617"/>
                </a:lnTo>
                <a:lnTo>
                  <a:pt x="35013" y="6617"/>
                </a:lnTo>
                <a:lnTo>
                  <a:pt x="35013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25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1A71-A068-39E6-FA0E-D819F4577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DC9EA-EEFF-B421-FDE7-5F8B651A3F07}"/>
              </a:ext>
            </a:extLst>
          </p:cNvPr>
          <p:cNvSpPr txBox="1"/>
          <p:nvPr/>
        </p:nvSpPr>
        <p:spPr>
          <a:xfrm>
            <a:off x="2334015" y="1219613"/>
            <a:ext cx="7715995" cy="441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我深信人生虽然如谜难测透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有一天这一切将结束</a:t>
            </a:r>
            <a:endParaRPr lang="en-US" altLang="zh-CN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但因信我能得胜死亡与黑暗</a:t>
            </a: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371C34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到天家与我良友同住</a:t>
            </a:r>
            <a:endParaRPr lang="en-US" sz="4800" b="1" dirty="0">
              <a:solidFill>
                <a:srgbClr val="371C34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54637A-1BDF-038C-A531-7C618C7A9EA0}"/>
              </a:ext>
            </a:extLst>
          </p:cNvPr>
          <p:cNvSpPr txBox="1"/>
          <p:nvPr/>
        </p:nvSpPr>
        <p:spPr>
          <a:xfrm>
            <a:off x="10549156" y="0"/>
            <a:ext cx="1572935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sz="1800" b="1" dirty="0">
                <a:solidFill>
                  <a:srgbClr val="F4DEAD"/>
                </a:solidFill>
                <a:latin typeface="STKaiti" panose="02010600040101010101" pitchFamily="2" charset="-122"/>
                <a:ea typeface="STKaiti" panose="02010600040101010101" pitchFamily="2" charset="-122"/>
                <a:cs typeface="Microsoft Himalaya" panose="01010100010101010101" pitchFamily="2" charset="0"/>
              </a:rPr>
              <a:t>179</a:t>
            </a:r>
            <a:endParaRPr lang="en-US" sz="1800" b="1" dirty="0">
              <a:solidFill>
                <a:srgbClr val="F4DEAD"/>
              </a:solidFill>
              <a:latin typeface="STKaiti" panose="02010600040101010101" pitchFamily="2" charset="-122"/>
              <a:ea typeface="STKaiti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43" name="Google Shape;2442;p47">
            <a:extLst>
              <a:ext uri="{FF2B5EF4-FFF2-40B4-BE49-F238E27FC236}">
                <a16:creationId xmlns:a16="http://schemas.microsoft.com/office/drawing/2014/main" id="{88A8809E-5F70-BC2E-6317-D366CB2335D4}"/>
              </a:ext>
            </a:extLst>
          </p:cNvPr>
          <p:cNvSpPr/>
          <p:nvPr/>
        </p:nvSpPr>
        <p:spPr>
          <a:xfrm>
            <a:off x="923947" y="4889714"/>
            <a:ext cx="1164913" cy="2095188"/>
          </a:xfrm>
          <a:custGeom>
            <a:avLst/>
            <a:gdLst/>
            <a:ahLst/>
            <a:cxnLst/>
            <a:rect l="l" t="t" r="r" b="b"/>
            <a:pathLst>
              <a:path w="53510" h="96242" extrusionOk="0">
                <a:moveTo>
                  <a:pt x="19524" y="21279"/>
                </a:moveTo>
                <a:lnTo>
                  <a:pt x="21655" y="21329"/>
                </a:lnTo>
                <a:lnTo>
                  <a:pt x="21655" y="22607"/>
                </a:lnTo>
                <a:cubicBezTo>
                  <a:pt x="20828" y="22231"/>
                  <a:pt x="20126" y="21780"/>
                  <a:pt x="19524" y="21279"/>
                </a:cubicBezTo>
                <a:close/>
                <a:moveTo>
                  <a:pt x="26567" y="21404"/>
                </a:moveTo>
                <a:lnTo>
                  <a:pt x="34637" y="21554"/>
                </a:lnTo>
                <a:cubicBezTo>
                  <a:pt x="32953" y="22824"/>
                  <a:pt x="30650" y="23737"/>
                  <a:pt x="27520" y="23737"/>
                </a:cubicBezTo>
                <a:cubicBezTo>
                  <a:pt x="27437" y="23737"/>
                  <a:pt x="27353" y="23736"/>
                  <a:pt x="27269" y="23735"/>
                </a:cubicBezTo>
                <a:cubicBezTo>
                  <a:pt x="27043" y="23735"/>
                  <a:pt x="26818" y="23710"/>
                  <a:pt x="26592" y="23710"/>
                </a:cubicBezTo>
                <a:lnTo>
                  <a:pt x="26567" y="21404"/>
                </a:lnTo>
                <a:close/>
                <a:moveTo>
                  <a:pt x="26166" y="0"/>
                </a:moveTo>
                <a:lnTo>
                  <a:pt x="21655" y="50"/>
                </a:lnTo>
                <a:lnTo>
                  <a:pt x="21655" y="15238"/>
                </a:lnTo>
                <a:lnTo>
                  <a:pt x="16417" y="15188"/>
                </a:lnTo>
                <a:cubicBezTo>
                  <a:pt x="16417" y="15188"/>
                  <a:pt x="16417" y="15163"/>
                  <a:pt x="16417" y="15163"/>
                </a:cubicBezTo>
                <a:lnTo>
                  <a:pt x="13910" y="15113"/>
                </a:lnTo>
                <a:lnTo>
                  <a:pt x="13610" y="15088"/>
                </a:lnTo>
                <a:lnTo>
                  <a:pt x="13610" y="15113"/>
                </a:lnTo>
                <a:lnTo>
                  <a:pt x="7995" y="14963"/>
                </a:lnTo>
                <a:lnTo>
                  <a:pt x="7695" y="14963"/>
                </a:lnTo>
                <a:lnTo>
                  <a:pt x="7695" y="15063"/>
                </a:lnTo>
                <a:lnTo>
                  <a:pt x="51" y="14963"/>
                </a:lnTo>
                <a:lnTo>
                  <a:pt x="0" y="20903"/>
                </a:lnTo>
                <a:lnTo>
                  <a:pt x="7544" y="21053"/>
                </a:lnTo>
                <a:lnTo>
                  <a:pt x="7394" y="27369"/>
                </a:lnTo>
                <a:cubicBezTo>
                  <a:pt x="7394" y="27394"/>
                  <a:pt x="7394" y="27419"/>
                  <a:pt x="7419" y="27419"/>
                </a:cubicBezTo>
                <a:lnTo>
                  <a:pt x="6993" y="46843"/>
                </a:lnTo>
                <a:lnTo>
                  <a:pt x="6868" y="50602"/>
                </a:lnTo>
                <a:lnTo>
                  <a:pt x="6893" y="50602"/>
                </a:lnTo>
                <a:lnTo>
                  <a:pt x="6868" y="52181"/>
                </a:lnTo>
                <a:lnTo>
                  <a:pt x="13434" y="50727"/>
                </a:lnTo>
                <a:lnTo>
                  <a:pt x="13459" y="49574"/>
                </a:lnTo>
                <a:lnTo>
                  <a:pt x="15790" y="49224"/>
                </a:lnTo>
                <a:lnTo>
                  <a:pt x="16116" y="30326"/>
                </a:lnTo>
                <a:cubicBezTo>
                  <a:pt x="17670" y="31404"/>
                  <a:pt x="19499" y="32281"/>
                  <a:pt x="21655" y="32858"/>
                </a:cubicBezTo>
                <a:lnTo>
                  <a:pt x="21680" y="85164"/>
                </a:lnTo>
                <a:lnTo>
                  <a:pt x="21680" y="95615"/>
                </a:lnTo>
                <a:lnTo>
                  <a:pt x="27945" y="96241"/>
                </a:lnTo>
                <a:lnTo>
                  <a:pt x="27945" y="96241"/>
                </a:lnTo>
                <a:lnTo>
                  <a:pt x="26893" y="39800"/>
                </a:lnTo>
                <a:lnTo>
                  <a:pt x="26793" y="33609"/>
                </a:lnTo>
                <a:cubicBezTo>
                  <a:pt x="26918" y="33609"/>
                  <a:pt x="27068" y="33609"/>
                  <a:pt x="27194" y="33634"/>
                </a:cubicBezTo>
                <a:cubicBezTo>
                  <a:pt x="27373" y="33638"/>
                  <a:pt x="27551" y="33640"/>
                  <a:pt x="27728" y="33640"/>
                </a:cubicBezTo>
                <a:cubicBezTo>
                  <a:pt x="32622" y="33640"/>
                  <a:pt x="36290" y="32312"/>
                  <a:pt x="39023" y="30376"/>
                </a:cubicBezTo>
                <a:lnTo>
                  <a:pt x="39023" y="34411"/>
                </a:lnTo>
                <a:lnTo>
                  <a:pt x="39023" y="41805"/>
                </a:lnTo>
                <a:lnTo>
                  <a:pt x="44988" y="40251"/>
                </a:lnTo>
                <a:lnTo>
                  <a:pt x="45038" y="37294"/>
                </a:lnTo>
                <a:lnTo>
                  <a:pt x="46768" y="36993"/>
                </a:lnTo>
                <a:lnTo>
                  <a:pt x="46993" y="27093"/>
                </a:lnTo>
                <a:lnTo>
                  <a:pt x="47093" y="21805"/>
                </a:lnTo>
                <a:lnTo>
                  <a:pt x="53509" y="21930"/>
                </a:lnTo>
                <a:lnTo>
                  <a:pt x="53509" y="15664"/>
                </a:lnTo>
                <a:lnTo>
                  <a:pt x="47244" y="15589"/>
                </a:lnTo>
                <a:lnTo>
                  <a:pt x="47244" y="15238"/>
                </a:lnTo>
                <a:lnTo>
                  <a:pt x="45088" y="15163"/>
                </a:lnTo>
                <a:cubicBezTo>
                  <a:pt x="45088" y="15163"/>
                  <a:pt x="45088" y="15138"/>
                  <a:pt x="45088" y="15138"/>
                </a:cubicBezTo>
                <a:lnTo>
                  <a:pt x="44487" y="15163"/>
                </a:lnTo>
                <a:lnTo>
                  <a:pt x="38973" y="14963"/>
                </a:lnTo>
                <a:cubicBezTo>
                  <a:pt x="38973" y="14963"/>
                  <a:pt x="38923" y="15163"/>
                  <a:pt x="38823" y="15464"/>
                </a:cubicBezTo>
                <a:lnTo>
                  <a:pt x="26442" y="15314"/>
                </a:lnTo>
                <a:lnTo>
                  <a:pt x="26417" y="14035"/>
                </a:lnTo>
                <a:lnTo>
                  <a:pt x="2616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16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ucifixion of Jesus Minitheme by Slidesgo">
  <a:themeElements>
    <a:clrScheme name="Simple Light">
      <a:dk1>
        <a:srgbClr val="FBCEAF"/>
      </a:dk1>
      <a:lt1>
        <a:srgbClr val="4E3F5E"/>
      </a:lt1>
      <a:dk2>
        <a:srgbClr val="FEAA92"/>
      </a:dk2>
      <a:lt2>
        <a:srgbClr val="190619"/>
      </a:lt2>
      <a:accent1>
        <a:srgbClr val="41233D"/>
      </a:accent1>
      <a:accent2>
        <a:srgbClr val="E96F3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06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1040</Words>
  <Application>Microsoft Office PowerPoint</Application>
  <PresentationFormat>宽屏</PresentationFormat>
  <Paragraphs>92</Paragraphs>
  <Slides>26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Aa扁雅楷</vt:lpstr>
      <vt:lpstr>SimHei</vt:lpstr>
      <vt:lpstr>STKaiti</vt:lpstr>
      <vt:lpstr>Times New Roman</vt:lpstr>
      <vt:lpstr>Darker Grotesque SemiBold</vt:lpstr>
      <vt:lpstr>Calibri</vt:lpstr>
      <vt:lpstr>Cinzel</vt:lpstr>
      <vt:lpstr>STZhongsong</vt:lpstr>
      <vt:lpstr>Arial</vt:lpstr>
      <vt:lpstr>Actor</vt:lpstr>
      <vt:lpstr>Lexend Mega</vt:lpstr>
      <vt:lpstr>Calibri Light</vt:lpstr>
      <vt:lpstr>Office 主题​​</vt:lpstr>
      <vt:lpstr>Crucifixion of Jesus Minitheme by Slidesgo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奇异恩典 Amazing Grace</vt:lpstr>
      <vt:lpstr>PowerPoint 演示文稿</vt:lpstr>
      <vt:lpstr>奇异恩典，何等甘甜， 我罪已得赦免； 前我失丧，今被寻回， 瞎眼今得看见。</vt:lpstr>
      <vt:lpstr>如此恩典，使我敬畏， 使我心得安慰； 初信之时，我蒙恩惠， 真是何等宝贵！</vt:lpstr>
      <vt:lpstr>  救主应许，爱我真切， 使我今得盼望； 主是盾牌，是我产业， 是我生命保障。</vt:lpstr>
      <vt:lpstr>历尽艰险，劳苦奔走， 我今来到主前； 全靠主恩，扶持保佑， 恩典带進永久。</vt:lpstr>
      <vt:lpstr>住在天家，千万年世， 如日无限光亮； 时时颂赞，永不止息， 仍像凯歌初唱。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Kaida Liu</dc:creator>
  <cp:lastModifiedBy>Kaida Liu</cp:lastModifiedBy>
  <cp:revision>36</cp:revision>
  <dcterms:created xsi:type="dcterms:W3CDTF">2024-12-31T18:19:24Z</dcterms:created>
  <dcterms:modified xsi:type="dcterms:W3CDTF">2026-04-03T05:08:39Z</dcterms:modified>
</cp:coreProperties>
</file>