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4" r:id="rId19"/>
    <p:sldId id="277" r:id="rId20"/>
    <p:sldId id="278" r:id="rId21"/>
    <p:sldId id="280" r:id="rId22"/>
    <p:sldId id="279" r:id="rId23"/>
    <p:sldId id="281" r:id="rId24"/>
    <p:sldId id="282" r:id="rId25"/>
    <p:sldId id="283" r:id="rId26"/>
    <p:sldId id="284" r:id="rId27"/>
    <p:sldId id="289" r:id="rId28"/>
    <p:sldId id="285" r:id="rId29"/>
    <p:sldId id="286" r:id="rId30"/>
    <p:sldId id="287" r:id="rId31"/>
    <p:sldId id="288" r:id="rId32"/>
    <p:sldId id="275" r:id="rId33"/>
    <p:sldId id="291" r:id="rId34"/>
  </p:sldIdLst>
  <p:sldSz cx="12192000" cy="6858000"/>
  <p:notesSz cx="6858000" cy="9144000"/>
  <p:embeddedFontLst>
    <p:embeddedFont>
      <p:font typeface="Aa扁雅楷" panose="02010600010101010101" pitchFamily="2" charset="-122"/>
      <p:regular r:id="rId35"/>
    </p:embeddedFont>
    <p:embeddedFont>
      <p:font typeface="STKaiti" panose="02010600040101010101" pitchFamily="2" charset="-122"/>
      <p:regular r:id="rId36"/>
    </p:embeddedFont>
    <p:embeddedFont>
      <p:font typeface="STZhongsong" panose="02010600040101010101" pitchFamily="2" charset="-122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4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072A91-BCC2-E4B3-3CBF-81514141BB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BD29BBD-5F48-59D9-EA24-873027BC9D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4B8894-CE49-6409-B498-AD44ECC41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AE67F-C588-4E0B-B54B-BBDFCF826317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973A91-A7C6-6FF4-1C15-E29F88A5C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62B9D1-59D7-F6D5-1D9D-FE2A8BFB7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57D2D-F2ED-4C68-90E1-2D29B8C02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15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4285A7-14BA-439B-646F-26A5290D0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075DA39-1D4F-C0D9-8934-9B838652E8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E689A-FED7-0BC5-BD7D-9E5BC000F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AE67F-C588-4E0B-B54B-BBDFCF826317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90ACBE-901D-8521-69AC-353E48275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7A346C-FC01-B18D-E0ED-8D4524F23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57D2D-F2ED-4C68-90E1-2D29B8C02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90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56C9A02-275B-75C3-E83C-4F0649738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FFE9F4B-3B4A-44A1-4E10-3846D2485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9E0314-7BEE-8E1F-39D4-3B35D72FD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AE67F-C588-4E0B-B54B-BBDFCF826317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F3CCD2-16B0-7FC4-1670-F17063CBF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14A549A-9949-8746-DEA3-DFB48C27E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57D2D-F2ED-4C68-90E1-2D29B8C02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945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9F2126-D030-D653-0994-F9FA448EC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0651BD-298D-9549-5C8B-846A1721B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38ABB6-1A1F-F376-C165-94D91477A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AE67F-C588-4E0B-B54B-BBDFCF826317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BB056B-0BB5-3A44-873D-BF40E4194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B21FE-1B7F-D073-D38F-53856CCAE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57D2D-F2ED-4C68-90E1-2D29B8C02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575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03DBE6-7E87-E307-DA38-3F4E6C144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4BDBB2F-ABAA-14F4-6F9C-C111799A0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DE570D-0290-33E7-64F0-57AB331FD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AE67F-C588-4E0B-B54B-BBDFCF826317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DD7B2A-B020-928E-6325-E8022FF04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AD6725-C003-5194-A1A9-D81B4A1F9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57D2D-F2ED-4C68-90E1-2D29B8C02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02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175C6E-2065-9FBE-D6EB-BBC6F052D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4FC7920-3F97-9D1A-D768-9E550DABFB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6F8E92C-9792-C497-F3F1-034D9A8C6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2F8AFD3-B2AC-39EC-6112-16642B9F9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AE67F-C588-4E0B-B54B-BBDFCF826317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C2F581E-9BC8-7C21-3EFF-EF84AE3DA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C167987-439F-7A2B-0C79-ED8DDD61D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57D2D-F2ED-4C68-90E1-2D29B8C02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23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14BC14-8EAA-236F-DE03-2AAA31890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379CDAA-4D31-C8E3-530B-B1DD076F8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5633E64-14B5-878D-F450-C3147E2544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51DC788-8CA6-EF95-BACA-78BB2A0720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6F6631F-DB48-88DD-0C78-818CCF760A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6A5B976-CAB0-683D-E007-C84F3033B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AE67F-C588-4E0B-B54B-BBDFCF826317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9F72B20-5A1F-3102-0FD4-3096063A9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F818B8E-B960-493F-6E63-64570C963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57D2D-F2ED-4C68-90E1-2D29B8C02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62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3E118F-0D1B-EA90-D16A-51F48ED46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3AB0BD8-254D-7320-C720-CCE23491A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AE67F-C588-4E0B-B54B-BBDFCF826317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975F46E-0AEC-7F59-5CA8-DF65A999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C4D996-2968-741F-B507-36A767876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57D2D-F2ED-4C68-90E1-2D29B8C02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817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87C1B11-DBE3-EFDA-45CA-1333828FE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AE67F-C588-4E0B-B54B-BBDFCF826317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9DFD9CA-DFF6-ECBC-CA29-3027D366B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B44252-BC0A-F77D-3A69-DCEF9A13D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57D2D-F2ED-4C68-90E1-2D29B8C02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978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A0D8D0-E9DD-4D24-5839-16CDF3C91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A94FF4-8834-38AF-6E2C-0D7F44325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624F32-CE09-677D-8465-DA45758F4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DF9DFF-80E6-14B3-F650-69FD50B69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AE67F-C588-4E0B-B54B-BBDFCF826317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5E07195-867A-38C2-BE75-F5D7D4903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403B3F0-5503-3181-FCF6-CD606FE9C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57D2D-F2ED-4C68-90E1-2D29B8C02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88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F31108-F05F-BF9D-868E-2BF7AF591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0554998-5BAE-1B6E-E971-C44F6DC8B2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3518535-D6E3-50B0-5080-CEA901882C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E168B1-65D7-42FB-D348-4588EE392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AE67F-C588-4E0B-B54B-BBDFCF826317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1D5B1A4-8A48-82C6-C3CB-A8929997C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A76CEC9-4565-E655-25F5-586D9EF09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57D2D-F2ED-4C68-90E1-2D29B8C02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81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58E944B-2B2D-1D9E-B50A-6BF8FDE09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BA7508D-6413-7A91-0A80-074489ED2D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4A1FB5-DAB5-EEEA-38B7-696A29DAAF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AE67F-C588-4E0B-B54B-BBDFCF826317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3D7B76-477B-626B-8836-29E36EAEC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AD53D0-64CC-147B-6BB5-93AEC2A52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57D2D-F2ED-4C68-90E1-2D29B8C02B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09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0A8F03-5CE7-A543-581B-7E9FD5ACE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FA8166A3-011B-EDFA-9CC3-1EFF4141576B}"/>
              </a:ext>
            </a:extLst>
          </p:cNvPr>
          <p:cNvSpPr txBox="1"/>
          <p:nvPr/>
        </p:nvSpPr>
        <p:spPr>
          <a:xfrm>
            <a:off x="258622" y="880143"/>
            <a:ext cx="11674755" cy="445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神啊，我心坚定，我心坚定！我要唱诗，我要歌颂！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我的灵啊，你当醒起！琴瑟啊，你们当醒起！我自己要极早醒起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主啊，我要在万民中称谢你，在列邦中歌颂你。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因为你的慈爱高及诸天，你的诚实达到穹苍。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神啊，愿你崇高过于诸天，愿你的荣耀高过全地！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solidFill>
                  <a:prstClr val="black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									 —— </a:t>
            </a:r>
            <a:r>
              <a:rPr lang="zh-CN" altLang="en-US" sz="3200" b="1" dirty="0">
                <a:solidFill>
                  <a:prstClr val="black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诗篇 </a:t>
            </a:r>
            <a:r>
              <a:rPr lang="en-US" altLang="zh-CN" sz="3200" b="1" dirty="0">
                <a:solidFill>
                  <a:prstClr val="black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57:7-11</a:t>
            </a:r>
            <a:endParaRPr kumimoji="0" lang="zh-CN" altLang="en-US" sz="3200" b="1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718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DEECC0-E038-30DE-D5C8-4EF4632F9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222DEBF2-AC46-433A-EBEC-3F0989B537E9}"/>
              </a:ext>
            </a:extLst>
          </p:cNvPr>
          <p:cNvSpPr txBox="1"/>
          <p:nvPr/>
        </p:nvSpPr>
        <p:spPr>
          <a:xfrm>
            <a:off x="2922314" y="846307"/>
            <a:ext cx="7417416" cy="4035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我不知道天使所拜的君王，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为何这样爱怜世上罪人，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为何又像牧人去寻找迷羊，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引领他们归回祂的羊圈。</a:t>
            </a:r>
            <a:endParaRPr kumimoji="0" lang="en-US" sz="24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TZhongsong" panose="02010600040101010101" pitchFamily="2" charset="-122"/>
              <a:ea typeface="STZhongsong" panose="02010600040101010101" pitchFamily="2" charset="-122"/>
              <a:cs typeface="Microsoft Himalaya" panose="01010100010101010101" pitchFamily="2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0D437E5-09D3-FD1A-5F32-F1DC3ED89DD7}"/>
              </a:ext>
            </a:extLst>
          </p:cNvPr>
          <p:cNvSpPr txBox="1"/>
          <p:nvPr/>
        </p:nvSpPr>
        <p:spPr>
          <a:xfrm>
            <a:off x="0" y="6361100"/>
            <a:ext cx="1698287" cy="418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教会圣诗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141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TZhongsong" panose="02010600040101010101" pitchFamily="2" charset="-122"/>
              <a:ea typeface="STZhongsong" panose="02010600040101010101" pitchFamily="2" charset="-122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866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FA87E2-761C-E831-CB69-6285270F4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C7B9DBB-C640-F53F-012F-C0E43593EEEA}"/>
              </a:ext>
            </a:extLst>
          </p:cNvPr>
          <p:cNvSpPr txBox="1"/>
          <p:nvPr/>
        </p:nvSpPr>
        <p:spPr>
          <a:xfrm>
            <a:off x="2511144" y="846307"/>
            <a:ext cx="8239756" cy="4035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但我知道祂从马利亚而生，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卑微降生在伯利恒马槽，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居住长大在拿撒勒辛苦作工，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我深知救主 为世人今已来到。</a:t>
            </a:r>
            <a:endParaRPr kumimoji="0" lang="en-US" sz="24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TZhongsong" panose="02010600040101010101" pitchFamily="2" charset="-122"/>
              <a:ea typeface="STZhongsong" panose="02010600040101010101" pitchFamily="2" charset="-122"/>
              <a:cs typeface="Microsoft Himalaya" panose="01010100010101010101" pitchFamily="2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DB09B9C-EEE6-BDB6-2B36-A4C0F36D6E4D}"/>
              </a:ext>
            </a:extLst>
          </p:cNvPr>
          <p:cNvSpPr txBox="1"/>
          <p:nvPr/>
        </p:nvSpPr>
        <p:spPr>
          <a:xfrm>
            <a:off x="0" y="6361100"/>
            <a:ext cx="1698287" cy="418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教会圣诗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141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TZhongsong" panose="02010600040101010101" pitchFamily="2" charset="-122"/>
              <a:ea typeface="STZhongsong" panose="02010600040101010101" pitchFamily="2" charset="-122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243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5DA916-CF55-B338-BA93-0B749BCFF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633B1FE-A04E-6694-2C17-CF09F34F0EE3}"/>
              </a:ext>
            </a:extLst>
          </p:cNvPr>
          <p:cNvSpPr txBox="1"/>
          <p:nvPr/>
        </p:nvSpPr>
        <p:spPr>
          <a:xfrm>
            <a:off x="2922314" y="846307"/>
            <a:ext cx="7417416" cy="4035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我不知道祂如何默然受苦，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将祂平安安慰这流泪谷，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祂又如何在十字架上心碎，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三十三年换来痛苦冠冕。</a:t>
            </a:r>
            <a:endParaRPr kumimoji="0" lang="en-US" sz="24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TZhongsong" panose="02010600040101010101" pitchFamily="2" charset="-122"/>
              <a:ea typeface="STZhongsong" panose="02010600040101010101" pitchFamily="2" charset="-122"/>
              <a:cs typeface="Microsoft Himalaya" panose="01010100010101010101" pitchFamily="2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7F73E55-471E-1412-E53C-10FF166406E7}"/>
              </a:ext>
            </a:extLst>
          </p:cNvPr>
          <p:cNvSpPr txBox="1"/>
          <p:nvPr/>
        </p:nvSpPr>
        <p:spPr>
          <a:xfrm>
            <a:off x="0" y="6361100"/>
            <a:ext cx="1698287" cy="418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教会圣诗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141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TZhongsong" panose="02010600040101010101" pitchFamily="2" charset="-122"/>
              <a:ea typeface="STZhongsong" panose="02010600040101010101" pitchFamily="2" charset="-122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484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30A37D-505D-6B3D-7231-6983B592D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B881B29-56EC-F243-13DB-5F095C609C2D}"/>
              </a:ext>
            </a:extLst>
          </p:cNvPr>
          <p:cNvSpPr txBox="1"/>
          <p:nvPr/>
        </p:nvSpPr>
        <p:spPr>
          <a:xfrm>
            <a:off x="2511144" y="846307"/>
            <a:ext cx="8239756" cy="4035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但我知道祂手医治我心伤，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除我罪恶使我恐怖消散，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凡担重担的人都能享受安息，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因我的救主 为世人祂在这里。</a:t>
            </a:r>
            <a:endParaRPr kumimoji="0" lang="en-US" sz="24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TZhongsong" panose="02010600040101010101" pitchFamily="2" charset="-122"/>
              <a:ea typeface="STZhongsong" panose="02010600040101010101" pitchFamily="2" charset="-122"/>
              <a:cs typeface="Microsoft Himalaya" panose="01010100010101010101" pitchFamily="2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D9E44B7-54C4-C582-4A37-4663502C3610}"/>
              </a:ext>
            </a:extLst>
          </p:cNvPr>
          <p:cNvSpPr txBox="1"/>
          <p:nvPr/>
        </p:nvSpPr>
        <p:spPr>
          <a:xfrm>
            <a:off x="0" y="6361100"/>
            <a:ext cx="1698287" cy="418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教会圣诗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141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TZhongsong" panose="02010600040101010101" pitchFamily="2" charset="-122"/>
              <a:ea typeface="STZhongsong" panose="02010600040101010101" pitchFamily="2" charset="-122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866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DA51E0-F60D-2A7A-B1F3-145941310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309DDF0-14C7-6AD9-CD27-99A0F08E7F65}"/>
              </a:ext>
            </a:extLst>
          </p:cNvPr>
          <p:cNvSpPr txBox="1"/>
          <p:nvPr/>
        </p:nvSpPr>
        <p:spPr>
          <a:xfrm>
            <a:off x="2922314" y="846307"/>
            <a:ext cx="7417416" cy="4035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我不知道祂如何能得民心，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如何承受祂属地的产业，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无论何人不论何处或善恶，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祂又如何满足他们需要。</a:t>
            </a:r>
            <a:endParaRPr kumimoji="0" lang="en-US" sz="24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TZhongsong" panose="02010600040101010101" pitchFamily="2" charset="-122"/>
              <a:ea typeface="STZhongsong" panose="02010600040101010101" pitchFamily="2" charset="-122"/>
              <a:cs typeface="Microsoft Himalaya" panose="01010100010101010101" pitchFamily="2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505BA0C-BE09-7E3D-77EA-431963A33A07}"/>
              </a:ext>
            </a:extLst>
          </p:cNvPr>
          <p:cNvSpPr txBox="1"/>
          <p:nvPr/>
        </p:nvSpPr>
        <p:spPr>
          <a:xfrm>
            <a:off x="0" y="6361100"/>
            <a:ext cx="1698287" cy="418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教会圣诗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141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TZhongsong" panose="02010600040101010101" pitchFamily="2" charset="-122"/>
              <a:ea typeface="STZhongsong" panose="02010600040101010101" pitchFamily="2" charset="-122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493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32892B-0B9C-B5D6-22E4-0AA72BF56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63AB774-BB68-EAFB-A7BF-DD830FA6B7F2}"/>
              </a:ext>
            </a:extLst>
          </p:cNvPr>
          <p:cNvSpPr txBox="1"/>
          <p:nvPr/>
        </p:nvSpPr>
        <p:spPr>
          <a:xfrm>
            <a:off x="2511144" y="846307"/>
            <a:ext cx="8239756" cy="4035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但我知道众人必见祂荣光，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所撒的种祂必亲自收割，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必有一日公义的日头要普照，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那时我救主 必定被世人知道。</a:t>
            </a:r>
            <a:endParaRPr kumimoji="0" lang="en-US" sz="24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TZhongsong" panose="02010600040101010101" pitchFamily="2" charset="-122"/>
              <a:ea typeface="STZhongsong" panose="02010600040101010101" pitchFamily="2" charset="-122"/>
              <a:cs typeface="Microsoft Himalaya" panose="01010100010101010101" pitchFamily="2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9590AF0-D452-0F88-7625-A421FC6DE2F6}"/>
              </a:ext>
            </a:extLst>
          </p:cNvPr>
          <p:cNvSpPr txBox="1"/>
          <p:nvPr/>
        </p:nvSpPr>
        <p:spPr>
          <a:xfrm>
            <a:off x="0" y="6361100"/>
            <a:ext cx="1698287" cy="418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教会圣诗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141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TZhongsong" panose="02010600040101010101" pitchFamily="2" charset="-122"/>
              <a:ea typeface="STZhongsong" panose="02010600040101010101" pitchFamily="2" charset="-122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264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C91901-43F5-203D-CC2B-12BDC1939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33E85AE-BAA4-A593-0792-9C99C1C817AD}"/>
              </a:ext>
            </a:extLst>
          </p:cNvPr>
          <p:cNvSpPr txBox="1"/>
          <p:nvPr/>
        </p:nvSpPr>
        <p:spPr>
          <a:xfrm>
            <a:off x="2922314" y="846307"/>
            <a:ext cx="7417416" cy="4035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我不知道全地要如何敬拜，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祂发一言立时风浪平静，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当人的心充满丰富的主爱，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谁能说尽其中极大喜悦。</a:t>
            </a:r>
            <a:endParaRPr kumimoji="0" lang="en-US" sz="24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TZhongsong" panose="02010600040101010101" pitchFamily="2" charset="-122"/>
              <a:ea typeface="STZhongsong" panose="02010600040101010101" pitchFamily="2" charset="-122"/>
              <a:cs typeface="Microsoft Himalaya" panose="01010100010101010101" pitchFamily="2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1B4A297-57F5-8058-8C45-C64D7FAF9216}"/>
              </a:ext>
            </a:extLst>
          </p:cNvPr>
          <p:cNvSpPr txBox="1"/>
          <p:nvPr/>
        </p:nvSpPr>
        <p:spPr>
          <a:xfrm>
            <a:off x="0" y="6361100"/>
            <a:ext cx="1698287" cy="418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教会圣诗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141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TZhongsong" panose="02010600040101010101" pitchFamily="2" charset="-122"/>
              <a:ea typeface="STZhongsong" panose="02010600040101010101" pitchFamily="2" charset="-122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020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4B9666-D89E-351E-F217-23EA61C8B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5FF573E-5393-A84E-61C8-D20479109D15}"/>
              </a:ext>
            </a:extLst>
          </p:cNvPr>
          <p:cNvSpPr txBox="1"/>
          <p:nvPr/>
        </p:nvSpPr>
        <p:spPr>
          <a:xfrm>
            <a:off x="2196558" y="599379"/>
            <a:ext cx="8239755" cy="5659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但我知道天空必要响彻欢呼，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千万世人要引声而高唱，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天上传扬地上众口同声说道，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必竟我救主 祂来到世上做王。</a:t>
            </a:r>
            <a:endParaRPr kumimoji="0" lang="en-US" altLang="zh-CN" sz="44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TZhongsong" panose="02010600040101010101" pitchFamily="2" charset="-122"/>
              <a:ea typeface="STZhongsong" panose="02010600040101010101" pitchFamily="2" charset="-122"/>
              <a:cs typeface="Microsoft Himalaya" panose="01010100010101010101" pitchFamily="2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zh-CN" altLang="en-US" sz="4400" b="1" spc="300" dirty="0">
                <a:solidFill>
                  <a:prstClr val="white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那时我救主 必定被世人知道。</a:t>
            </a:r>
            <a:endParaRPr lang="en-US" sz="2400" b="1" spc="300" dirty="0">
              <a:solidFill>
                <a:prstClr val="white"/>
              </a:solidFill>
              <a:latin typeface="STZhongsong" panose="02010600040101010101" pitchFamily="2" charset="-122"/>
              <a:ea typeface="STZhongsong" panose="02010600040101010101" pitchFamily="2" charset="-122"/>
              <a:cs typeface="Microsoft Himalaya" panose="01010100010101010101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TZhongsong" panose="02010600040101010101" pitchFamily="2" charset="-122"/>
              <a:ea typeface="STZhongsong" panose="02010600040101010101" pitchFamily="2" charset="-122"/>
              <a:cs typeface="Microsoft Himalaya" panose="01010100010101010101" pitchFamily="2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F6DCAB0-1C03-5A9D-E84C-3768E6E14805}"/>
              </a:ext>
            </a:extLst>
          </p:cNvPr>
          <p:cNvSpPr txBox="1"/>
          <p:nvPr/>
        </p:nvSpPr>
        <p:spPr>
          <a:xfrm>
            <a:off x="0" y="6361100"/>
            <a:ext cx="1698287" cy="418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教会圣诗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141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TZhongsong" panose="02010600040101010101" pitchFamily="2" charset="-122"/>
              <a:ea typeface="STZhongsong" panose="02010600040101010101" pitchFamily="2" charset="-122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20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A85304-260F-A117-8075-67B2B52E5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CE566169-7C25-F3DB-9C93-08E622E23CA2}"/>
              </a:ext>
            </a:extLst>
          </p:cNvPr>
          <p:cNvSpPr txBox="1"/>
          <p:nvPr/>
        </p:nvSpPr>
        <p:spPr>
          <a:xfrm>
            <a:off x="378639" y="690665"/>
            <a:ext cx="11122698" cy="331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	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「大哉，敬虔的奥秘，无人不以为然！就是神在肉身显现，被圣灵称义，被天使看见，被传于外邦，被世人信服，被接在荣耀</a:t>
            </a:r>
            <a:r>
              <a:rPr lang="zh-CN" altLang="en-US" sz="3600" b="1" dirty="0">
                <a:solidFill>
                  <a:prstClr val="white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里」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TZhongsong" panose="02010600040101010101" pitchFamily="2" charset="-122"/>
              <a:ea typeface="STZhongsong" panose="02010600040101010101" pitchFamily="2" charset="-122"/>
              <a:cs typeface="Microsoft Himalaya" panose="01010100010101010101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							</a:t>
            </a:r>
            <a:r>
              <a:rPr lang="en-US" altLang="zh-CN" sz="3600" b="1" dirty="0">
                <a:solidFill>
                  <a:prstClr val="white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——</a:t>
            </a:r>
            <a:r>
              <a:rPr lang="zh-CN" altLang="en-US" sz="3600" b="1" dirty="0">
                <a:solidFill>
                  <a:prstClr val="white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提摩太前书 </a:t>
            </a:r>
            <a:r>
              <a:rPr lang="en-US" altLang="zh-CN" sz="3600" b="1" dirty="0">
                <a:solidFill>
                  <a:prstClr val="white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Times New Roman" panose="02020603050405020304" pitchFamily="18" charset="0"/>
              </a:rPr>
              <a:t>3:16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TZhongsong" panose="02010600040101010101" pitchFamily="2" charset="-122"/>
              <a:ea typeface="STZhongsong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556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5C9DF0-2DE6-745A-452E-01D3DAA2D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676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FE248AA7-9742-7ED7-8ED9-1642425D3376}"/>
              </a:ext>
            </a:extLst>
          </p:cNvPr>
          <p:cNvSpPr txBox="1"/>
          <p:nvPr/>
        </p:nvSpPr>
        <p:spPr>
          <a:xfrm>
            <a:off x="3810757" y="2286000"/>
            <a:ext cx="4570482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b="1" spc="300" dirty="0">
                <a:latin typeface="STKaiti" panose="02010600040101010101" pitchFamily="2" charset="-122"/>
                <a:ea typeface="STKaiti" panose="02010600040101010101" pitchFamily="2" charset="-122"/>
              </a:rPr>
              <a:t>荣耀归于天父</a:t>
            </a:r>
            <a:endParaRPr lang="en-US" altLang="zh-CN" sz="5400" b="1" spc="300" dirty="0"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 algn="ctr"/>
            <a:r>
              <a:rPr lang="en-US" altLang="zh-CN" sz="2800" b="1" dirty="0">
                <a:latin typeface="STKaiti" panose="02010600040101010101" pitchFamily="2" charset="-122"/>
                <a:ea typeface="STKaiti" panose="02010600040101010101" pitchFamily="2" charset="-122"/>
              </a:rPr>
              <a:t>To God Be the Glory</a:t>
            </a:r>
            <a:endParaRPr lang="en-US" sz="2800" b="1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A407E1C-5A37-B9C0-4F0A-A9BA00BB799F}"/>
              </a:ext>
            </a:extLst>
          </p:cNvPr>
          <p:cNvSpPr txBox="1"/>
          <p:nvPr/>
        </p:nvSpPr>
        <p:spPr>
          <a:xfrm>
            <a:off x="3048810" y="4820215"/>
            <a:ext cx="60943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latin typeface="STKaiti" panose="02010600040101010101" pitchFamily="2" charset="-122"/>
                <a:ea typeface="STKaiti" panose="02010600040101010101" pitchFamily="2" charset="-122"/>
              </a:rPr>
              <a:t>教会圣诗 </a:t>
            </a:r>
            <a:r>
              <a:rPr lang="en-US" altLang="zh-CN" sz="2000" b="1" dirty="0">
                <a:latin typeface="STKaiti" panose="02010600040101010101" pitchFamily="2" charset="-122"/>
                <a:ea typeface="STKaiti" panose="02010600040101010101" pitchFamily="2" charset="-122"/>
              </a:rPr>
              <a:t>243</a:t>
            </a:r>
            <a:endParaRPr lang="en-US" sz="2000" b="1" dirty="0">
              <a:latin typeface="STKaiti" panose="02010600040101010101" pitchFamily="2" charset="-122"/>
              <a:ea typeface="STKaiti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0465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D4919F-FAF4-E371-EEAE-F72104076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7214D1D0-4C6A-E8ED-6589-7E629D26184F}"/>
              </a:ext>
            </a:extLst>
          </p:cNvPr>
          <p:cNvSpPr txBox="1"/>
          <p:nvPr/>
        </p:nvSpPr>
        <p:spPr>
          <a:xfrm>
            <a:off x="1394906" y="1582340"/>
            <a:ext cx="9402188" cy="369331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一粒麦子 它若不落在地里死了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不论过了多少时候 它仍旧是它自己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它若愿意 让自己被掩埋被用尽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就必结出许多子粒 经历生命的奇迹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a扁雅楷" panose="02010600010101010101" pitchFamily="2" charset="-122"/>
              <a:ea typeface="Aa扁雅楷" panose="0201060001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631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27E4CE-0F61-8F9A-B1E3-EC9D97150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BC7440AF-193E-D641-C27E-432C2F11AD85}"/>
              </a:ext>
            </a:extLst>
          </p:cNvPr>
          <p:cNvSpPr txBox="1"/>
          <p:nvPr/>
        </p:nvSpPr>
        <p:spPr>
          <a:xfrm>
            <a:off x="1394906" y="1582340"/>
            <a:ext cx="9402188" cy="369331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一粒麦子 它若不落在地里死了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不论过了多少时候 它仍旧是它自己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它若愿意 让自己被掩埋被用尽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就必结出许多子粒 经历生命的奇迹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a扁雅楷" panose="02010600010101010101" pitchFamily="2" charset="-122"/>
              <a:ea typeface="Aa扁雅楷" panose="0201060001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6727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A7443D-1F41-AA30-B75D-0888B8F8D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F168DC03-2DE0-AD20-9225-4373EFFB356F}"/>
              </a:ext>
            </a:extLst>
          </p:cNvPr>
          <p:cNvSpPr txBox="1"/>
          <p:nvPr/>
        </p:nvSpPr>
        <p:spPr>
          <a:xfrm>
            <a:off x="1394906" y="1582340"/>
            <a:ext cx="9402188" cy="369331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主 我愿意 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a扁雅楷" panose="02010600010101010101" pitchFamily="2" charset="-122"/>
              <a:ea typeface="Aa扁雅楷" panose="0201060001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主 我愿意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让自己像种子落在地里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失丧生命必反得生命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a扁雅楷" panose="02010600010101010101" pitchFamily="2" charset="-122"/>
              <a:ea typeface="Aa扁雅楷" panose="0201060001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8353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4FE8F4-44BB-CE45-46CD-9529322A5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DAAE61B0-E2C9-C18A-2094-9B560721687E}"/>
              </a:ext>
            </a:extLst>
          </p:cNvPr>
          <p:cNvSpPr txBox="1"/>
          <p:nvPr/>
        </p:nvSpPr>
        <p:spPr>
          <a:xfrm>
            <a:off x="1394906" y="1582340"/>
            <a:ext cx="9402188" cy="369331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主 我愿意 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a扁雅楷" panose="02010600010101010101" pitchFamily="2" charset="-122"/>
              <a:ea typeface="Aa扁雅楷" panose="0201060001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主 我愿意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放下自以为应得的权利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在我身上成就祢旨意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a扁雅楷" panose="02010600010101010101" pitchFamily="2" charset="-122"/>
              <a:ea typeface="Aa扁雅楷" panose="0201060001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6952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7A716B-F6B7-7076-8AC3-EEB29C923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A9E44090-C1C2-84C2-8A36-B63D0EF50291}"/>
              </a:ext>
            </a:extLst>
          </p:cNvPr>
          <p:cNvSpPr txBox="1"/>
          <p:nvPr/>
        </p:nvSpPr>
        <p:spPr>
          <a:xfrm>
            <a:off x="1394906" y="1582340"/>
            <a:ext cx="9402188" cy="369331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一粒麦子 它若不落在地里死了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不论过了多少时候 它仍旧是它自己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它若愿意 让自己被掩埋被用尽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就必结出许多子粒 经历生命的奇迹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a扁雅楷" panose="02010600010101010101" pitchFamily="2" charset="-122"/>
              <a:ea typeface="Aa扁雅楷" panose="0201060001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2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A9C9A4-FB11-FBF1-5655-547FED017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C749CC09-BD8D-95B4-BD56-EF711BC72D11}"/>
              </a:ext>
            </a:extLst>
          </p:cNvPr>
          <p:cNvSpPr txBox="1"/>
          <p:nvPr/>
        </p:nvSpPr>
        <p:spPr>
          <a:xfrm>
            <a:off x="1394906" y="1582340"/>
            <a:ext cx="9402188" cy="369331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主 我愿意 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a扁雅楷" panose="02010600010101010101" pitchFamily="2" charset="-122"/>
              <a:ea typeface="Aa扁雅楷" panose="0201060001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主 我愿意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让自己像种子落在地里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失丧生命必反得生命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a扁雅楷" panose="02010600010101010101" pitchFamily="2" charset="-122"/>
              <a:ea typeface="Aa扁雅楷" panose="0201060001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612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6C647B-4BB9-7FD4-F4CE-CA6B6EEEB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57D5A357-7BAD-55F7-5A47-39A4927FFEC4}"/>
              </a:ext>
            </a:extLst>
          </p:cNvPr>
          <p:cNvSpPr txBox="1"/>
          <p:nvPr/>
        </p:nvSpPr>
        <p:spPr>
          <a:xfrm>
            <a:off x="1394906" y="1582340"/>
            <a:ext cx="9402188" cy="369331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主 我愿意 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a扁雅楷" panose="02010600010101010101" pitchFamily="2" charset="-122"/>
              <a:ea typeface="Aa扁雅楷" panose="0201060001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主 我愿意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放下自以为应得的权利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在我身上成就祢旨意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a扁雅楷" panose="02010600010101010101" pitchFamily="2" charset="-122"/>
              <a:ea typeface="Aa扁雅楷" panose="0201060001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345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FAE2AE-FABE-AA3D-CF44-E668FFDA8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3ED9E71C-61ED-90F3-A33F-808F933BB821}"/>
              </a:ext>
            </a:extLst>
          </p:cNvPr>
          <p:cNvSpPr txBox="1"/>
          <p:nvPr/>
        </p:nvSpPr>
        <p:spPr>
          <a:xfrm>
            <a:off x="776186" y="1203775"/>
            <a:ext cx="10639628" cy="297312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	</a:t>
            </a:r>
            <a:r>
              <a:rPr lang="zh-CN" altLang="en-US" sz="3200" dirty="0">
                <a:solidFill>
                  <a:prstClr val="black"/>
                </a:solidFill>
                <a:latin typeface="Aa扁雅楷" panose="02010600010101010101" pitchFamily="2" charset="-122"/>
                <a:ea typeface="Aa扁雅楷" panose="02010600010101010101" pitchFamily="2" charset="-122"/>
              </a:rPr>
              <a:t>「不背着他的十字架跟从我的，也不配做我的门徒。 得着生命的，将要失丧生命；为我失丧生命的，将要得着生命」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									    </a:t>
            </a:r>
          </a:p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Aa扁雅楷" panose="02010600010101010101" pitchFamily="2" charset="-122"/>
                <a:ea typeface="Aa扁雅楷" panose="02010600010101010101" pitchFamily="2" charset="-122"/>
              </a:rPr>
              <a:t>						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——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马太福音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10:38-39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a扁雅楷" panose="02010600010101010101" pitchFamily="2" charset="-122"/>
              <a:ea typeface="Aa扁雅楷" panose="0201060001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2468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F39639-3E34-FC0B-7031-9409C9CB4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5DD8D933-A427-AB22-3190-2E1811B2DAA9}"/>
              </a:ext>
            </a:extLst>
          </p:cNvPr>
          <p:cNvSpPr txBox="1"/>
          <p:nvPr/>
        </p:nvSpPr>
        <p:spPr>
          <a:xfrm>
            <a:off x="1394906" y="1582340"/>
            <a:ext cx="9402188" cy="276998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呼召如此崇高 种子何等渺小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定睛标竿直跑 必见神的荣耀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a扁雅楷" panose="02010600010101010101" pitchFamily="2" charset="-122"/>
              <a:ea typeface="Aa扁雅楷" panose="0201060001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（</a:t>
            </a:r>
            <a:r>
              <a:rPr lang="en-US" altLang="zh-CN" sz="4000" dirty="0">
                <a:solidFill>
                  <a:prstClr val="black"/>
                </a:solidFill>
                <a:latin typeface="Aa扁雅楷" panose="02010600010101010101" pitchFamily="2" charset="-122"/>
                <a:ea typeface="Aa扁雅楷" panose="02010600010101010101" pitchFamily="2" charset="-122"/>
              </a:rPr>
              <a:t>x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4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）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a扁雅楷" panose="02010600010101010101" pitchFamily="2" charset="-122"/>
              <a:ea typeface="Aa扁雅楷" panose="0201060001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947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103ED3-76EB-2F01-0C98-7106C402C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B58031A7-1B7A-63AB-AE12-677A25E3E01F}"/>
              </a:ext>
            </a:extLst>
          </p:cNvPr>
          <p:cNvSpPr txBox="1"/>
          <p:nvPr/>
        </p:nvSpPr>
        <p:spPr>
          <a:xfrm>
            <a:off x="1394906" y="1582340"/>
            <a:ext cx="9402188" cy="369331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主 我愿意 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a扁雅楷" panose="02010600010101010101" pitchFamily="2" charset="-122"/>
              <a:ea typeface="Aa扁雅楷" panose="0201060001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主 我愿意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让自己像种子落在地里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失丧生命必反得生命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a扁雅楷" panose="02010600010101010101" pitchFamily="2" charset="-122"/>
              <a:ea typeface="Aa扁雅楷" panose="0201060001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7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C2EC04-EED9-5D84-0121-DB85CE006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99D7A309-5FE1-B116-DAD9-850B8ED30A8F}"/>
              </a:ext>
            </a:extLst>
          </p:cNvPr>
          <p:cNvSpPr txBox="1"/>
          <p:nvPr/>
        </p:nvSpPr>
        <p:spPr>
          <a:xfrm>
            <a:off x="1983335" y="665615"/>
            <a:ext cx="8225329" cy="4418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荣耀归於天父</a:t>
            </a:r>
            <a:r>
              <a:rPr lang="en-US" altLang="zh-CN" sz="4800" b="1" spc="300" dirty="0">
                <a:solidFill>
                  <a:prstClr val="black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 </a:t>
            </a:r>
            <a:r>
              <a:rPr kumimoji="0" lang="zh-CN" alt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祂爱怜普世，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为救我们罪人 赐下独生子，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主也甘心情愿 为我们舍命，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要开一个恩门 使我们得生。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DCAC306-0962-E8C4-2F6A-B4ADD35F3005}"/>
              </a:ext>
            </a:extLst>
          </p:cNvPr>
          <p:cNvSpPr txBox="1"/>
          <p:nvPr/>
        </p:nvSpPr>
        <p:spPr>
          <a:xfrm>
            <a:off x="-171452" y="78140"/>
            <a:ext cx="1873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教会圣诗 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243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6015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685D52-4A4D-C6D2-0F65-67C30C8B0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5ED9A9D4-447B-B931-FCD9-C4A439623B24}"/>
              </a:ext>
            </a:extLst>
          </p:cNvPr>
          <p:cNvSpPr txBox="1"/>
          <p:nvPr/>
        </p:nvSpPr>
        <p:spPr>
          <a:xfrm>
            <a:off x="1394906" y="1582340"/>
            <a:ext cx="9402188" cy="369331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主 我愿意 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a扁雅楷" panose="02010600010101010101" pitchFamily="2" charset="-122"/>
              <a:ea typeface="Aa扁雅楷" panose="0201060001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主 我愿意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放下自以为应得的权利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在我身上成就祢旨意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a扁雅楷" panose="02010600010101010101" pitchFamily="2" charset="-122"/>
              <a:ea typeface="Aa扁雅楷" panose="0201060001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3439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18EBEB-A543-2AC7-B1E5-1CB602478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AC3B8DBF-903E-956F-B55A-55CF720A281E}"/>
              </a:ext>
            </a:extLst>
          </p:cNvPr>
          <p:cNvSpPr txBox="1"/>
          <p:nvPr/>
        </p:nvSpPr>
        <p:spPr>
          <a:xfrm>
            <a:off x="1394906" y="1582340"/>
            <a:ext cx="9402188" cy="369331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一粒麦子 它若不落在地里死了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不论过了多少时候 它仍旧是它自己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它若愿意 让自己被掩埋被用尽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就必结出许多子粒 经历生命的奇迹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a扁雅楷" panose="02010600010101010101" pitchFamily="2" charset="-122"/>
              <a:ea typeface="Aa扁雅楷" panose="0201060001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0573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C5B2EDE2-0377-17A6-9824-D7916E5D4AE9}"/>
              </a:ext>
            </a:extLst>
          </p:cNvPr>
          <p:cNvSpPr txBox="1"/>
          <p:nvPr/>
        </p:nvSpPr>
        <p:spPr>
          <a:xfrm>
            <a:off x="776186" y="1203775"/>
            <a:ext cx="10639628" cy="445044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Aa扁雅楷" panose="02010600010101010101" pitchFamily="2" charset="-122"/>
                <a:ea typeface="Aa扁雅楷" panose="02010600010101010101" pitchFamily="2" charset="-122"/>
              </a:rPr>
              <a:t>	</a:t>
            </a:r>
            <a:r>
              <a:rPr lang="zh-CN" altLang="en-US" sz="3200" dirty="0">
                <a:latin typeface="Aa扁雅楷" panose="02010600010101010101" pitchFamily="2" charset="-122"/>
                <a:ea typeface="Aa扁雅楷" panose="02010600010101010101" pitchFamily="2" charset="-122"/>
              </a:rPr>
              <a:t>我实实在在地告诉你们：一粒麦子不落在地里死了，仍旧是一粒；若是死了，就结出许多子粒来。 爱惜自己生命的，就失丧生命；在这世上恨恶自己生命的，就要保守生命到永生。 若有人服侍我，就当跟从我；我在哪里，服侍我的人也要在那里；若有人服侍我，我父必尊重他。</a:t>
            </a:r>
            <a:endParaRPr lang="en-US" altLang="zh-CN" sz="3200" dirty="0">
              <a:latin typeface="Aa扁雅楷" panose="02010600010101010101" pitchFamily="2" charset="-122"/>
              <a:ea typeface="Aa扁雅楷" panose="0201060001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Aa扁雅楷" panose="02010600010101010101" pitchFamily="2" charset="-122"/>
                <a:ea typeface="Aa扁雅楷" panose="02010600010101010101" pitchFamily="2" charset="-122"/>
              </a:rPr>
              <a:t>						</a:t>
            </a:r>
            <a:r>
              <a:rPr lang="en-US" altLang="zh-CN" sz="3200" dirty="0">
                <a:latin typeface="Aa扁雅楷" panose="02010600010101010101" pitchFamily="2" charset="-122"/>
                <a:ea typeface="Aa扁雅楷" panose="02010600010101010101" pitchFamily="2" charset="-122"/>
              </a:rPr>
              <a:t>—— </a:t>
            </a:r>
            <a:r>
              <a:rPr lang="zh-CN" altLang="en-US" sz="3200" dirty="0">
                <a:latin typeface="Aa扁雅楷" panose="02010600010101010101" pitchFamily="2" charset="-122"/>
                <a:ea typeface="Aa扁雅楷" panose="02010600010101010101" pitchFamily="2" charset="-122"/>
              </a:rPr>
              <a:t>约翰福音 </a:t>
            </a:r>
            <a:r>
              <a:rPr lang="en-US" altLang="zh-CN" sz="3200" dirty="0">
                <a:latin typeface="Aa扁雅楷" panose="02010600010101010101" pitchFamily="2" charset="-122"/>
                <a:ea typeface="Aa扁雅楷" panose="02010600010101010101" pitchFamily="2" charset="-122"/>
              </a:rPr>
              <a:t>12:24-26</a:t>
            </a:r>
            <a:endParaRPr lang="en-US" sz="3200" dirty="0">
              <a:latin typeface="Aa扁雅楷" panose="02010600010101010101" pitchFamily="2" charset="-122"/>
              <a:ea typeface="Aa扁雅楷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88142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4DAD77-BB74-F9EE-0231-9449C6427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678DB238-C1F5-AFF9-0A16-4B532E12751A}"/>
              </a:ext>
            </a:extLst>
          </p:cNvPr>
          <p:cNvSpPr txBox="1"/>
          <p:nvPr/>
        </p:nvSpPr>
        <p:spPr>
          <a:xfrm>
            <a:off x="776186" y="1203775"/>
            <a:ext cx="10639628" cy="297312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	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「弟兄们，我不是以为自己已经得着了；我只有一件事，就是忘记背后，努力面前的，向着标竿直跑，要得神在基督耶稣里从上面召我来得的奖赏。 」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									    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——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腓立比书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扁雅楷" panose="02010600010101010101" pitchFamily="2" charset="-122"/>
                <a:ea typeface="Aa扁雅楷" panose="02010600010101010101" pitchFamily="2" charset="-122"/>
                <a:cs typeface="+mn-cs"/>
              </a:rPr>
              <a:t>3:13-14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a扁雅楷" panose="02010600010101010101" pitchFamily="2" charset="-122"/>
              <a:ea typeface="Aa扁雅楷" panose="0201060001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749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E1DC2D-D6D9-63F4-AA8B-A2C171DA1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765E2C8-EF5F-B4E7-9E2E-D52F0F55B2FD}"/>
              </a:ext>
            </a:extLst>
          </p:cNvPr>
          <p:cNvSpPr txBox="1"/>
          <p:nvPr/>
        </p:nvSpPr>
        <p:spPr>
          <a:xfrm>
            <a:off x="1098477" y="665615"/>
            <a:ext cx="9995044" cy="552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赞美主！赞美主！全地当尊祂名！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赞美主！赞美主！万民都当欢欣！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藉著圣子耶稣可亲近天父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祂已成功救赎</a:t>
            </a:r>
            <a:endParaRPr kumimoji="0" lang="en-US" altLang="zh-CN" sz="4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荣耀归天父！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D92160D-F9DF-34E1-8FC5-81AA7D09586A}"/>
              </a:ext>
            </a:extLst>
          </p:cNvPr>
          <p:cNvSpPr txBox="1"/>
          <p:nvPr/>
        </p:nvSpPr>
        <p:spPr>
          <a:xfrm>
            <a:off x="-171452" y="78140"/>
            <a:ext cx="1873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教会圣诗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243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852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368E5E-5A5E-ECF9-42E8-E0531E380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42F0E03-9AA2-788E-5CAF-37D2F5515C16}"/>
              </a:ext>
            </a:extLst>
          </p:cNvPr>
          <p:cNvSpPr txBox="1"/>
          <p:nvPr/>
        </p:nvSpPr>
        <p:spPr>
          <a:xfrm>
            <a:off x="1983335" y="665615"/>
            <a:ext cx="8225329" cy="4418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神的赦罪恩典 因主而广赐，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不论什么罪人 靠主都得赎，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你罪恶虽极重 若真信不疑，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就立时蒙赦免 永远不再提。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746BA8F-9382-9F75-1231-0DE8E723035A}"/>
              </a:ext>
            </a:extLst>
          </p:cNvPr>
          <p:cNvSpPr txBox="1"/>
          <p:nvPr/>
        </p:nvSpPr>
        <p:spPr>
          <a:xfrm>
            <a:off x="-171452" y="78140"/>
            <a:ext cx="1873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教会圣诗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243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629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2AF913-B195-7A91-489D-CFEDBCF09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46ACB51-206E-0974-E4FC-309531673A8C}"/>
              </a:ext>
            </a:extLst>
          </p:cNvPr>
          <p:cNvSpPr txBox="1"/>
          <p:nvPr/>
        </p:nvSpPr>
        <p:spPr>
          <a:xfrm>
            <a:off x="1098477" y="665615"/>
            <a:ext cx="9995044" cy="552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赞美主！赞美主！全地当尊祂名！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赞美主！赞美主！万民都当欢欣！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藉著圣子耶稣可亲近天父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祂已成功救赎</a:t>
            </a:r>
            <a:endParaRPr kumimoji="0" lang="en-US" altLang="zh-CN" sz="4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荣耀归天父！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D710850-390A-008E-802D-AA9792E672FF}"/>
              </a:ext>
            </a:extLst>
          </p:cNvPr>
          <p:cNvSpPr txBox="1"/>
          <p:nvPr/>
        </p:nvSpPr>
        <p:spPr>
          <a:xfrm>
            <a:off x="-171452" y="78140"/>
            <a:ext cx="1873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教会圣诗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243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494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FE8EC0-9C3B-CEA5-B7A7-4F62CBD2E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DB8DD1E-5BFB-6D03-6C60-E349E2D6AC4E}"/>
              </a:ext>
            </a:extLst>
          </p:cNvPr>
          <p:cNvSpPr txBox="1"/>
          <p:nvPr/>
        </p:nvSpPr>
        <p:spPr>
          <a:xfrm>
            <a:off x="1983335" y="665615"/>
            <a:ext cx="8225329" cy="4418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救主恩训导我 学公道正义，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使我虽在世上 安乐如在天，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直等我的眼睛 得见主荣面，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那时我的福乐 更无穷无限。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54582AE-B2E4-5496-9C97-9BE50E43AF97}"/>
              </a:ext>
            </a:extLst>
          </p:cNvPr>
          <p:cNvSpPr txBox="1"/>
          <p:nvPr/>
        </p:nvSpPr>
        <p:spPr>
          <a:xfrm>
            <a:off x="-171452" y="78140"/>
            <a:ext cx="1873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教会圣诗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243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875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8B9D7F-F4BB-BABC-38B6-0B36CFFAC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0D9EBE6-BAD6-0510-FD84-684E41DF446B}"/>
              </a:ext>
            </a:extLst>
          </p:cNvPr>
          <p:cNvSpPr txBox="1"/>
          <p:nvPr/>
        </p:nvSpPr>
        <p:spPr>
          <a:xfrm>
            <a:off x="1098477" y="665615"/>
            <a:ext cx="9995044" cy="552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赞美主！赞美主！全地当尊祂名！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赞美主！赞美主！万民都当欢欣！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藉著圣子耶稣可亲近天父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祂已成功救赎</a:t>
            </a:r>
            <a:endParaRPr kumimoji="0" lang="en-US" altLang="zh-CN" sz="4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荣耀归天父！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FE093FA-73CA-94C0-AB0C-E1FB5AE97E37}"/>
              </a:ext>
            </a:extLst>
          </p:cNvPr>
          <p:cNvSpPr txBox="1"/>
          <p:nvPr/>
        </p:nvSpPr>
        <p:spPr>
          <a:xfrm>
            <a:off x="-171452" y="78140"/>
            <a:ext cx="1873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教会圣诗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243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TKaiti" panose="02010600040101010101" pitchFamily="2" charset="-122"/>
              <a:ea typeface="STKaiti" panose="020106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010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C5222BFC-88AA-91FB-04F8-BB2132F1B32E}"/>
              </a:ext>
            </a:extLst>
          </p:cNvPr>
          <p:cNvSpPr txBox="1"/>
          <p:nvPr/>
        </p:nvSpPr>
        <p:spPr>
          <a:xfrm>
            <a:off x="4541728" y="1906622"/>
            <a:ext cx="3108544" cy="17703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800" b="1" spc="900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但我知道</a:t>
            </a:r>
            <a:endParaRPr lang="en-US" altLang="zh-CN" sz="4800" b="1" spc="900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  <a:cs typeface="Microsoft Himalaya" panose="01010100010101010101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I Cannot Tell</a:t>
            </a:r>
            <a:endParaRPr lang="en-US" sz="2800" b="1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  <a:cs typeface="Microsoft Himalaya" panose="01010100010101010101" pitchFamily="2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8AD10A1-6B2A-20D8-659C-FA85CAB2BC7D}"/>
              </a:ext>
            </a:extLst>
          </p:cNvPr>
          <p:cNvSpPr txBox="1"/>
          <p:nvPr/>
        </p:nvSpPr>
        <p:spPr>
          <a:xfrm>
            <a:off x="3048810" y="6244368"/>
            <a:ext cx="6094378" cy="45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教会圣诗 </a:t>
            </a:r>
            <a:r>
              <a:rPr lang="en-US" altLang="zh-CN" b="1" dirty="0">
                <a:solidFill>
                  <a:schemeClr val="bg1"/>
                </a:solidFill>
                <a:latin typeface="STZhongsong" panose="02010600040101010101" pitchFamily="2" charset="-122"/>
                <a:ea typeface="STZhongsong" panose="02010600040101010101" pitchFamily="2" charset="-122"/>
                <a:cs typeface="Microsoft Himalaya" panose="01010100010101010101" pitchFamily="2" charset="0"/>
              </a:rPr>
              <a:t>141</a:t>
            </a:r>
            <a:endParaRPr lang="en-US" sz="1800" b="1" dirty="0">
              <a:solidFill>
                <a:schemeClr val="bg1"/>
              </a:solidFill>
              <a:latin typeface="STZhongsong" panose="02010600040101010101" pitchFamily="2" charset="-122"/>
              <a:ea typeface="STZhongsong" panose="02010600040101010101" pitchFamily="2" charset="-122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437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1271</Words>
  <Application>Microsoft Office PowerPoint</Application>
  <PresentationFormat>宽屏</PresentationFormat>
  <Paragraphs>136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0" baseType="lpstr">
      <vt:lpstr>Calibri</vt:lpstr>
      <vt:lpstr>STZhongsong</vt:lpstr>
      <vt:lpstr>Arial</vt:lpstr>
      <vt:lpstr>Aa扁雅楷</vt:lpstr>
      <vt:lpstr>Calibri Light</vt:lpstr>
      <vt:lpstr>STKaiti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Kaida Liu</dc:creator>
  <cp:lastModifiedBy>Kaida Liu</cp:lastModifiedBy>
  <cp:revision>11</cp:revision>
  <dcterms:created xsi:type="dcterms:W3CDTF">2026-04-15T04:59:12Z</dcterms:created>
  <dcterms:modified xsi:type="dcterms:W3CDTF">2026-04-17T02:53:23Z</dcterms:modified>
</cp:coreProperties>
</file>