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97" r:id="rId3"/>
    <p:sldId id="298" r:id="rId4"/>
    <p:sldId id="299" r:id="rId5"/>
    <p:sldId id="300" r:id="rId6"/>
    <p:sldId id="301" r:id="rId7"/>
    <p:sldId id="314" r:id="rId8"/>
    <p:sldId id="302" r:id="rId9"/>
    <p:sldId id="303" r:id="rId10"/>
    <p:sldId id="304" r:id="rId11"/>
    <p:sldId id="305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306" r:id="rId21"/>
    <p:sldId id="296" r:id="rId22"/>
    <p:sldId id="307" r:id="rId23"/>
    <p:sldId id="308" r:id="rId24"/>
    <p:sldId id="309" r:id="rId25"/>
    <p:sldId id="310" r:id="rId26"/>
    <p:sldId id="311" r:id="rId27"/>
    <p:sldId id="312" r:id="rId28"/>
    <p:sldId id="313" r:id="rId29"/>
  </p:sldIdLst>
  <p:sldSz cx="12192000" cy="6858000"/>
  <p:notesSz cx="6858000" cy="9144000"/>
  <p:embeddedFontLst>
    <p:embeddedFont>
      <p:font typeface="Aa扁雅楷" panose="02010600010101010101" pitchFamily="2" charset="-122"/>
      <p:regular r:id="rId31"/>
    </p:embeddedFont>
    <p:embeddedFont>
      <p:font typeface="STFangsong" panose="02010600040101010101" pitchFamily="2" charset="-122"/>
      <p:regular r:id="rId32"/>
    </p:embeddedFont>
    <p:embeddedFont>
      <p:font typeface="STKaiti" panose="02010600040101010101" pitchFamily="2" charset="-12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E2D"/>
    <a:srgbClr val="376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4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E8D29-0061-4399-BF17-B13704293453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BAA8B-999D-4FC0-B641-E853E414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E5A44458-20D5-2665-D150-74CAC21F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3815D73D-5E49-D673-5B60-41A0F1EC5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C7CC4A67-4135-C7AA-71C3-B77CA63DC8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36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C526987B-CF72-FBA7-37D4-049356E2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>
            <a:extLst>
              <a:ext uri="{FF2B5EF4-FFF2-40B4-BE49-F238E27FC236}">
                <a16:creationId xmlns:a16="http://schemas.microsoft.com/office/drawing/2014/main" id="{0472B0DE-D266-9F67-5E64-9ED7102C1F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>
            <a:extLst>
              <a:ext uri="{FF2B5EF4-FFF2-40B4-BE49-F238E27FC236}">
                <a16:creationId xmlns:a16="http://schemas.microsoft.com/office/drawing/2014/main" id="{59F38464-4DF1-8AA7-AF68-C10B7D03B3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6042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D4490DFC-E602-573C-0BBB-5B0B755AE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>
            <a:extLst>
              <a:ext uri="{FF2B5EF4-FFF2-40B4-BE49-F238E27FC236}">
                <a16:creationId xmlns:a16="http://schemas.microsoft.com/office/drawing/2014/main" id="{26D33C9D-1808-C6AB-A94E-966BDF36D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>
            <a:extLst>
              <a:ext uri="{FF2B5EF4-FFF2-40B4-BE49-F238E27FC236}">
                <a16:creationId xmlns:a16="http://schemas.microsoft.com/office/drawing/2014/main" id="{2A3718F9-9596-661B-016E-835AD46100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502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75775D3C-DDB9-0953-47C4-6986F11B9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>
            <a:extLst>
              <a:ext uri="{FF2B5EF4-FFF2-40B4-BE49-F238E27FC236}">
                <a16:creationId xmlns:a16="http://schemas.microsoft.com/office/drawing/2014/main" id="{E5C92F92-2308-68A5-E4C1-D795DDC189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>
            <a:extLst>
              <a:ext uri="{FF2B5EF4-FFF2-40B4-BE49-F238E27FC236}">
                <a16:creationId xmlns:a16="http://schemas.microsoft.com/office/drawing/2014/main" id="{9E645917-98F1-A5EE-803C-69E7F9A3E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5911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691F98E3-9F98-E589-3654-1EA02891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>
            <a:extLst>
              <a:ext uri="{FF2B5EF4-FFF2-40B4-BE49-F238E27FC236}">
                <a16:creationId xmlns:a16="http://schemas.microsoft.com/office/drawing/2014/main" id="{4C33FEC8-BC9C-8EB7-F665-F04CD87F4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>
            <a:extLst>
              <a:ext uri="{FF2B5EF4-FFF2-40B4-BE49-F238E27FC236}">
                <a16:creationId xmlns:a16="http://schemas.microsoft.com/office/drawing/2014/main" id="{C4EAA499-B7E9-B679-0C7D-60F16AF15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489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F00AF83D-B42B-ECDD-9FAD-80C0E02C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>
            <a:extLst>
              <a:ext uri="{FF2B5EF4-FFF2-40B4-BE49-F238E27FC236}">
                <a16:creationId xmlns:a16="http://schemas.microsoft.com/office/drawing/2014/main" id="{1EF2FD6C-5319-D0F5-B139-472278723E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>
            <a:extLst>
              <a:ext uri="{FF2B5EF4-FFF2-40B4-BE49-F238E27FC236}">
                <a16:creationId xmlns:a16="http://schemas.microsoft.com/office/drawing/2014/main" id="{D9A4775E-89F4-1F9E-19A5-4072FB7C3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2898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4F2E70BA-F556-F934-8197-5D4CA047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>
            <a:extLst>
              <a:ext uri="{FF2B5EF4-FFF2-40B4-BE49-F238E27FC236}">
                <a16:creationId xmlns:a16="http://schemas.microsoft.com/office/drawing/2014/main" id="{C14064B5-FA7A-14B5-007E-79939B9800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>
            <a:extLst>
              <a:ext uri="{FF2B5EF4-FFF2-40B4-BE49-F238E27FC236}">
                <a16:creationId xmlns:a16="http://schemas.microsoft.com/office/drawing/2014/main" id="{500BB412-B3B1-6FFD-E385-5F151B376E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352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E802ED8B-F4F1-56B7-7746-F53155A44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>
            <a:extLst>
              <a:ext uri="{FF2B5EF4-FFF2-40B4-BE49-F238E27FC236}">
                <a16:creationId xmlns:a16="http://schemas.microsoft.com/office/drawing/2014/main" id="{615B8444-85DB-5D74-9A76-C612A8A4CA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5:notes">
            <a:extLst>
              <a:ext uri="{FF2B5EF4-FFF2-40B4-BE49-F238E27FC236}">
                <a16:creationId xmlns:a16="http://schemas.microsoft.com/office/drawing/2014/main" id="{3FA33EF2-2CFC-0A6B-78B2-81119FCFB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170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F8093DD4-6453-E3D9-0B00-90DD9FC6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0D9874D5-4212-E782-32B4-12D07E6C6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BA3AAC9D-4C7B-235D-1981-2E5B34E33C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489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88553D65-AD9D-3FEA-322B-635F75B9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9085B79F-18E6-A64A-F5C4-A901C3C398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DF99A592-8AA5-FD72-6D32-4D13CF1288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682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DF1A450E-387F-CE00-B3AE-24CF167A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6A66916D-E696-504D-FC77-CF36E60087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0FBD7043-24F1-1D2C-FDDE-3D19034EB5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78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8F2A055E-71B3-E1B2-4B89-95200A0F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8A36E9FD-B7CE-5137-B2CE-FEAA5F5CF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FECA47DA-8B10-7683-0CFA-F58F2D243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104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BA25D17F-8243-8CD8-DCA9-991A64FE5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CDCCA960-C57E-E64F-E59C-AC2DFB88DD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F75FEE11-8725-1406-2DBF-D2A8324BA1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615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8F606665-666F-553F-46FC-BE8BE24C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F1ACFADB-6C20-D8BC-45C4-4903AB96E5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4A3B2600-DAB2-92B3-A4D4-9740C87AE9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129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A2533ACA-D25F-5A8D-8ADB-5EF43A2DB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BD9A7BFA-9AEF-D536-C627-A3E9F88A7C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616FE052-8A07-66F9-09F9-2D3B18A17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641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04DDB392-21BA-8148-768A-CC1BF76F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>
            <a:extLst>
              <a:ext uri="{FF2B5EF4-FFF2-40B4-BE49-F238E27FC236}">
                <a16:creationId xmlns:a16="http://schemas.microsoft.com/office/drawing/2014/main" id="{C4AFEC93-41E3-F502-4200-DEA0DF709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6:notes">
            <a:extLst>
              <a:ext uri="{FF2B5EF4-FFF2-40B4-BE49-F238E27FC236}">
                <a16:creationId xmlns:a16="http://schemas.microsoft.com/office/drawing/2014/main" id="{1AB596A5-819C-C7AF-C683-597C963CCA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791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76061-B7FB-1483-DF65-5FB1134A7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C9A6C-ACBE-1B1E-19CE-867A31EC1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88E025-E843-C2D8-D596-1AAFE330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39ED5D-6812-BB0F-FED1-FD5CC6CD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EF951-754D-0998-2324-F9670C0B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5DEEC-09F0-C0EF-D63B-2925932C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B15B67-233C-7586-121B-0305CE2D0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CADA94-1660-90B1-F00D-EB4B0127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FC3DEB-26D7-7D90-47FE-7CA4C709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43B6D6-477C-10CD-E6AE-CBA4D446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605B947-B336-32CF-24BC-CC037CDD4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0A5805-2FD4-BBFC-68BF-ECC04C030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F1157D-8162-7711-054D-E5F3B3AF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4BDC20-5BF9-64A7-6ED5-F11ABBB1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000A7D-8029-239D-A29A-86477701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53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48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65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41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97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32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73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35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916AE-EFCA-93F3-C47F-C431695A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77CFA4-FEC0-46CF-05C4-047C7147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A67B0-DC4C-7C50-1796-6F6BDD90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C4560C-00D7-8428-179E-88DAA833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31718E-6F50-F639-DA99-FD4786A9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7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77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71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68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C2F3E-98B2-6602-30DB-63E880EA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8690A4-FFFE-2DDE-1690-6E2D8AEB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49CAF-8AF0-E912-2686-2DCAB4FF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9623EC-ACE3-9F81-47A0-8F958F99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E062F0-65FC-BA0E-F94F-E7F06D66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38CB3-0E83-CDD8-758B-C6613BFA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50E298-4C8F-BB47-2749-5FB12C974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CE4555-DA1E-77A7-9FC6-37A8C0C0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6A21F5-8607-BF7C-09D2-70C579E5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7EA5D-3408-F54E-8FA8-41F58F02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3847C-D7D9-D696-62EF-77F937EF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D4304-B523-C17D-8C70-6E1F86EF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426A6A-D69F-67A3-AC61-FE564C406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E646D0-ECB7-1E33-C148-CDC7E1997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474F8-78F4-0F69-8B48-D2A9D6BC5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97B505-C74D-DC92-EE34-349F4DF60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E02A30-ACF4-B104-D84E-6127A94E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643E1E-DB68-F302-5033-A4D3284E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FD31A3-9705-F1C6-5F35-BB2483BC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7C13ED-B970-1A6B-E233-CAEA12FF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876B06-46D4-2456-7C1A-F36F347C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DD80CC-2FD9-3E31-B226-AB6D6E0E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5DE74B-5509-7FF0-533F-1AFD39AC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C9396A-B8F2-1D37-CDFC-0B18C136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C10F36-CEE1-A5F3-E914-E3706EA2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8285FF-A971-ECD0-3DF6-002DC03A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91D3A-E225-0AD0-4614-343DC691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419A1B-EFD3-BEA7-1962-6646654C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DD163A-D812-D15D-6E3D-7EDB15935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1D1D55-948E-BD95-521F-43508B49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65236D-03F5-EDBD-B781-025FE594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E036A2-2376-866B-5645-408C97B5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5D7F64-6E3B-3878-6422-3D437525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1DD57D-F116-0172-93DD-C23A10AE2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587695-A328-57C7-0F2D-C87E7EB9B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71675D-DD88-B56D-9B57-DBAB04C0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E17DE5-1D1D-49F5-C0EA-5E7074B9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905C18-9E2D-9228-A07A-018F37EE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05BE8AA-F23E-C630-0EAD-94FA028E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A38EA1-F9BF-9862-597A-11CFADB32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4B2807-DA24-C9F8-525D-90CB3B17A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4D0E-AF19-4376-A10F-58E58C8C4A4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F06FC4-C2B2-AB22-803B-97AD01617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32DC6-145C-1343-9D11-AB6967023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BE4F-5E1D-48DD-A141-44C2A9BB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1111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E6E0D3-5DE3-D918-ED93-E2011B21EE1A}"/>
              </a:ext>
            </a:extLst>
          </p:cNvPr>
          <p:cNvSpPr txBox="1"/>
          <p:nvPr/>
        </p:nvSpPr>
        <p:spPr>
          <a:xfrm>
            <a:off x="5167993" y="2094837"/>
            <a:ext cx="5108121" cy="17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spc="30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latin typeface="STFangsong" panose="02010600040101010101" pitchFamily="2" charset="-122"/>
                <a:ea typeface="STFangsong" panose="02010600040101010101" pitchFamily="2" charset="-122"/>
              </a:rPr>
              <a:t>怎能如此</a:t>
            </a:r>
            <a:endParaRPr lang="en-US" altLang="zh-CN" sz="4800" b="1" spc="30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latin typeface="STFangsong" panose="02010600040101010101" pitchFamily="2" charset="-122"/>
                <a:ea typeface="STFangsong" panose="02010600040101010101" pitchFamily="2" charset="-122"/>
              </a:rPr>
              <a:t>And Can it Be That I Should Gain?</a:t>
            </a:r>
            <a:endParaRPr lang="en-US" sz="2400" b="1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latin typeface="STFangsong" panose="02010600040101010101" pitchFamily="2" charset="-122"/>
              <a:ea typeface="STFangsong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D83AA4-C501-9ABD-46F5-BE089BF42D0B}"/>
              </a:ext>
            </a:extLst>
          </p:cNvPr>
          <p:cNvSpPr txBox="1"/>
          <p:nvPr/>
        </p:nvSpPr>
        <p:spPr>
          <a:xfrm>
            <a:off x="6947466" y="42257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>
                  <a:solidFill>
                    <a:srgbClr val="8D5E2D"/>
                  </a:solidFill>
                </a:ln>
                <a:solidFill>
                  <a:srgbClr val="8D5E2D"/>
                </a:solidFill>
                <a:latin typeface="STFangsong" panose="02010600040101010101" pitchFamily="2" charset="-122"/>
                <a:ea typeface="STFangsong" panose="02010600040101010101" pitchFamily="2" charset="-122"/>
              </a:rPr>
              <a:t>教会圣诗 </a:t>
            </a:r>
            <a:r>
              <a:rPr lang="en-US" altLang="zh-CN" sz="1600" b="1" dirty="0">
                <a:ln>
                  <a:solidFill>
                    <a:srgbClr val="8D5E2D"/>
                  </a:solidFill>
                </a:ln>
                <a:solidFill>
                  <a:srgbClr val="8D5E2D"/>
                </a:solidFill>
                <a:latin typeface="STFangsong" panose="02010600040101010101" pitchFamily="2" charset="-122"/>
                <a:ea typeface="STFangsong" panose="02010600040101010101" pitchFamily="2" charset="-122"/>
              </a:rPr>
              <a:t>182</a:t>
            </a:r>
            <a:endParaRPr lang="en-US" sz="1600" b="1" dirty="0">
              <a:ln>
                <a:solidFill>
                  <a:srgbClr val="8D5E2D"/>
                </a:solidFill>
              </a:ln>
              <a:solidFill>
                <a:srgbClr val="8D5E2D"/>
              </a:solidFill>
              <a:latin typeface="STFangsong" panose="02010600040101010101" pitchFamily="2" charset="-122"/>
              <a:ea typeface="STFangsong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FCA6C2B2-128B-1826-1595-50E5A0BC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B5FA4342-819C-D41F-A96F-23B337F57D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F02F0C15-1F01-07CF-CCB5-4746504EBD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39B176-BAB1-BBF9-C797-192A9891CCE1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坦然进到神宝座前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因我救主我得冠冕</a:t>
            </a:r>
            <a:endParaRPr kumimoji="0" lang="en-US" altLang="zh-CN" sz="4400" b="1" i="0" u="none" strike="noStrike" kern="1200" cap="none" spc="30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奇异的爱 何能如此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我主我神竟为我死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2D0D47-F228-7FF5-DF43-F4C69822D3F1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90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BAE001-E284-8DE6-128F-D863EDF2F880}"/>
              </a:ext>
            </a:extLst>
          </p:cNvPr>
          <p:cNvSpPr txBox="1"/>
          <p:nvPr/>
        </p:nvSpPr>
        <p:spPr>
          <a:xfrm>
            <a:off x="3928807" y="1674674"/>
            <a:ext cx="4801314" cy="153888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rgbClr val="376307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如鹿切慕溪水</a:t>
            </a:r>
            <a:endParaRPr lang="en-US" altLang="zh-CN" sz="5400" b="1" spc="600" dirty="0">
              <a:solidFill>
                <a:srgbClr val="376307"/>
              </a:solidFill>
              <a:latin typeface="Aa扁雅楷" panose="02010600010101010101" pitchFamily="2" charset="-122"/>
              <a:ea typeface="Aa扁雅楷" panose="02010600010101010101" pitchFamily="2" charset="-122"/>
            </a:endParaRPr>
          </a:p>
          <a:p>
            <a:pPr algn="ctr"/>
            <a:r>
              <a:rPr lang="en-US" altLang="zh-CN" sz="4000" b="1" dirty="0">
                <a:solidFill>
                  <a:srgbClr val="376307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As the Deer</a:t>
            </a:r>
            <a:endParaRPr lang="en-US" sz="4000" b="1" dirty="0">
              <a:solidFill>
                <a:srgbClr val="376307"/>
              </a:solidFill>
              <a:latin typeface="Aa扁雅楷" panose="02010600010101010101" pitchFamily="2" charset="-122"/>
              <a:ea typeface="Aa扁雅楷" panose="0201060001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90A41F-9AD0-5334-B416-260B4230FB4C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教会圣诗 </a:t>
            </a:r>
            <a:r>
              <a:rPr lang="en-US" altLang="zh-CN" sz="1800" b="1" dirty="0">
                <a:solidFill>
                  <a:schemeClr val="bg1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281</a:t>
            </a:r>
            <a:endParaRPr lang="en-US" sz="1800" b="1" dirty="0">
              <a:solidFill>
                <a:schemeClr val="bg1"/>
              </a:solidFill>
              <a:latin typeface="Aa扁雅楷" panose="02010600010101010101" pitchFamily="2" charset="-122"/>
              <a:ea typeface="Aa扁雅楷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37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712C6-DD2E-F577-4D52-08D0EF7DB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1F026F-F296-8A7B-A40E-B677BA845A50}"/>
              </a:ext>
            </a:extLst>
          </p:cNvPr>
          <p:cNvSpPr txBox="1"/>
          <p:nvPr/>
        </p:nvSpPr>
        <p:spPr>
          <a:xfrm>
            <a:off x="3337297" y="792931"/>
            <a:ext cx="5984331" cy="44135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主啊</a:t>
            </a:r>
            <a:r>
              <a:rPr lang="en-US" altLang="zh-CN" sz="4800" b="1" spc="600" dirty="0">
                <a:solidFill>
                  <a:srgbClr val="376307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 </a:t>
            </a: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我的心切慕你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如鹿切慕溪水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唯有你是我心所爱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我渴慕来敬拜你</a:t>
            </a:r>
            <a:endParaRPr kumimoji="0" lang="en-US" sz="3600" b="1" i="0" u="none" strike="noStrike" kern="1200" cap="none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6F16D5-E72D-EA57-C798-273D377F0FD2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0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16B56-3A89-0DC8-1DE2-49F2FCC0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AD7668-7697-A40F-35C4-2FBC79052FC8}"/>
              </a:ext>
            </a:extLst>
          </p:cNvPr>
          <p:cNvSpPr txBox="1"/>
          <p:nvPr/>
        </p:nvSpPr>
        <p:spPr>
          <a:xfrm>
            <a:off x="3120892" y="792931"/>
            <a:ext cx="6417141" cy="44135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你是我的力量、盾牌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我灵单单降服于你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唯有你是我心所爱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我渴慕来敬拜你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7BB4E8-827F-C1EB-64FA-C090AF8A5ACF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7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B6133-1087-B178-816A-AB669119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5D6C03A-6CE0-4C5F-DA6F-7134FFE7664C}"/>
              </a:ext>
            </a:extLst>
          </p:cNvPr>
          <p:cNvSpPr txBox="1"/>
          <p:nvPr/>
        </p:nvSpPr>
        <p:spPr>
          <a:xfrm>
            <a:off x="3467140" y="792931"/>
            <a:ext cx="5724644" cy="44135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唯有你能满足我心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你比金银更宝贵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唯有你使我心喜乐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你是我全心所爱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F3F8B9-0CEE-AC9D-68C4-25C7A9E6C842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7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831F2-7BBD-929A-E6A2-E8570F7EF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452CDAD-1BDE-248F-C1B4-809E98D3C7B3}"/>
              </a:ext>
            </a:extLst>
          </p:cNvPr>
          <p:cNvSpPr txBox="1"/>
          <p:nvPr/>
        </p:nvSpPr>
        <p:spPr>
          <a:xfrm>
            <a:off x="3120892" y="792931"/>
            <a:ext cx="6417141" cy="44135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你是我的力量、盾牌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我灵单单降服于你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唯有你是我心所爱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我渴慕来敬拜你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3C6C6B-64E0-8BE7-0BDD-89E4ADF38242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5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50087-1927-5735-E0E0-FEBEBE0DE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A57A23F-55DC-34F0-C28D-CA1E0EBF98E3}"/>
              </a:ext>
            </a:extLst>
          </p:cNvPr>
          <p:cNvSpPr txBox="1"/>
          <p:nvPr/>
        </p:nvSpPr>
        <p:spPr>
          <a:xfrm>
            <a:off x="3120892" y="792931"/>
            <a:ext cx="6417141" cy="44135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你愿成为我的朋友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即使你是尊贵君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我爱你胜过世上一切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无人能与你相比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2D52A7-E674-68E5-CEA6-709C477B3953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7FD23-388A-D2CB-6D0C-78A2A901E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1A41DB3-7F11-DCA0-555B-23DA2CDCB191}"/>
              </a:ext>
            </a:extLst>
          </p:cNvPr>
          <p:cNvSpPr txBox="1"/>
          <p:nvPr/>
        </p:nvSpPr>
        <p:spPr>
          <a:xfrm>
            <a:off x="3120892" y="792931"/>
            <a:ext cx="6417141" cy="44135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你是我的力量、盾牌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我灵单单降服于你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唯有你是我心所爱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我渴慕来敬拜你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D1A3DB-5CB8-7046-2295-2F2601A57A27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8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ADB05-6286-3E1A-3A9E-D4380D86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45DAD8-AA3D-8786-5AB8-0A648BBE23C3}"/>
              </a:ext>
            </a:extLst>
          </p:cNvPr>
          <p:cNvSpPr txBox="1"/>
          <p:nvPr/>
        </p:nvSpPr>
        <p:spPr>
          <a:xfrm>
            <a:off x="3467141" y="1078681"/>
            <a:ext cx="5724644" cy="21975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唯有你是我心所爱</a:t>
            </a:r>
            <a:endParaRPr kumimoji="0" lang="en-US" altLang="zh-CN" sz="4800" b="1" i="0" u="none" strike="noStrike" kern="1200" cap="none" spc="6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我渴慕来敬拜你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F8EE1A-69D7-F6F7-311E-CC3B798412BB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66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EC8A5-723D-8917-225A-DCA56E7F2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19DAD27-D26D-6236-E7A3-7BC032BCF597}"/>
              </a:ext>
            </a:extLst>
          </p:cNvPr>
          <p:cNvSpPr txBox="1"/>
          <p:nvPr/>
        </p:nvSpPr>
        <p:spPr>
          <a:xfrm>
            <a:off x="705162" y="545545"/>
            <a:ext cx="10781676" cy="369331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	</a:t>
            </a: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376307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耶和华是我的力量，是我的盾牌；我心里倚靠他就得帮助。所以我心中欢乐，我必用诗歌颂赞他！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spc="300" dirty="0">
                <a:solidFill>
                  <a:srgbClr val="376307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							   —— </a:t>
            </a:r>
            <a:r>
              <a:rPr lang="zh-CN" altLang="en-US" sz="4000" b="1" spc="300" dirty="0">
                <a:solidFill>
                  <a:srgbClr val="376307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诗篇</a:t>
            </a:r>
            <a:r>
              <a:rPr lang="en-US" altLang="zh-CN" sz="4000" b="1" spc="300" dirty="0">
                <a:solidFill>
                  <a:srgbClr val="376307"/>
                </a:solidFill>
                <a:latin typeface="Aa扁雅楷" panose="02010600010101010101" pitchFamily="2" charset="-122"/>
                <a:ea typeface="Aa扁雅楷" panose="02010600010101010101" pitchFamily="2" charset="-122"/>
              </a:rPr>
              <a:t>28:7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376307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748251-49B2-B90A-2608-946631B4DE66}"/>
              </a:ext>
            </a:extLst>
          </p:cNvPr>
          <p:cNvSpPr txBox="1"/>
          <p:nvPr/>
        </p:nvSpPr>
        <p:spPr>
          <a:xfrm>
            <a:off x="5567058" y="6333025"/>
            <a:ext cx="1524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教会圣诗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扁雅楷" panose="02010600010101010101" pitchFamily="2" charset="-122"/>
                <a:ea typeface="Aa扁雅楷" panose="02010600010101010101" pitchFamily="2" charset="-122"/>
                <a:cs typeface="+mn-cs"/>
              </a:rPr>
              <a:t>281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扁雅楷" panose="02010600010101010101" pitchFamily="2" charset="-122"/>
              <a:ea typeface="Aa扁雅楷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4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2585205F-D2FD-BFF6-FA04-76F7AD482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9DBD268C-1634-DFFB-1549-77177A8DB1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A4E67D51-36DF-F16C-E0DF-CDEB48311A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1E1B68C-B979-9695-31DF-AB44B9EBABF4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怎能如此，像我这样罪人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也能蒙主宝血救赎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因我罪过使祂受苦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因我罪过使祂受死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317A8A-BF26-278F-5D29-93B9335ACF58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6B4BF653-D4F0-B4D6-219C-C63800BCB7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F6DB46-EC5E-DB6F-F22D-8B611A1AF2A7}"/>
              </a:ext>
            </a:extLst>
          </p:cNvPr>
          <p:cNvSpPr txBox="1"/>
          <p:nvPr/>
        </p:nvSpPr>
        <p:spPr>
          <a:xfrm>
            <a:off x="3680053" y="2670344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300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耶稣你已得胜</a:t>
            </a:r>
            <a:endParaRPr lang="en-US" sz="6000" b="1" spc="300" dirty="0">
              <a:solidFill>
                <a:schemeClr val="bg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>
          <a:extLst>
            <a:ext uri="{FF2B5EF4-FFF2-40B4-BE49-F238E27FC236}">
              <a16:creationId xmlns:a16="http://schemas.microsoft.com/office/drawing/2014/main" id="{BD63F79D-7263-6618-175B-343EE2596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00B9021A-4A06-2DB6-6F14-5C510F8185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>
            <a:extLst>
              <a:ext uri="{FF2B5EF4-FFF2-40B4-BE49-F238E27FC236}">
                <a16:creationId xmlns:a16="http://schemas.microsoft.com/office/drawing/2014/main" id="{07C0FA31-E05F-7274-C0FC-2D85279956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53E683-803B-7D4A-A0B8-8138D3486703}"/>
              </a:ext>
            </a:extLst>
          </p:cNvPr>
          <p:cNvSpPr txBox="1"/>
          <p:nvPr/>
        </p:nvSpPr>
        <p:spPr>
          <a:xfrm>
            <a:off x="1215674" y="622280"/>
            <a:ext cx="7596951" cy="5734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这世上的苦难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像海浪不曾停止 拍打海岸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人们相聚离散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有没有一种约定 永远不更改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谁能告诉我生命的答案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超越了时空的祝福 永远的爱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37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>
          <a:extLst>
            <a:ext uri="{FF2B5EF4-FFF2-40B4-BE49-F238E27FC236}">
              <a16:creationId xmlns:a16="http://schemas.microsoft.com/office/drawing/2014/main" id="{B68BEE06-B23E-C39A-F758-4357869F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EE960EFA-0D10-E726-C142-D4FD024B54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>
            <a:extLst>
              <a:ext uri="{FF2B5EF4-FFF2-40B4-BE49-F238E27FC236}">
                <a16:creationId xmlns:a16="http://schemas.microsoft.com/office/drawing/2014/main" id="{F39ADD59-D0DF-E636-8A7E-A54D2E11E7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2EE99E-6428-F74D-23B6-75CB2259AD10}"/>
              </a:ext>
            </a:extLst>
          </p:cNvPr>
          <p:cNvSpPr txBox="1"/>
          <p:nvPr/>
        </p:nvSpPr>
        <p:spPr>
          <a:xfrm>
            <a:off x="1215674" y="622280"/>
            <a:ext cx="6391493" cy="5734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耶稣祢胜过了世界 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胜过了死亡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胜过了黑暗的权势 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坐在父右边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世界的亮光 荣耀的君王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耶稣 无罪的羔羊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为我走上十字架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14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>
          <a:extLst>
            <a:ext uri="{FF2B5EF4-FFF2-40B4-BE49-F238E27FC236}">
              <a16:creationId xmlns:a16="http://schemas.microsoft.com/office/drawing/2014/main" id="{2EF0F7B8-F889-B6D5-3A97-49A381BB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27A5A17D-618B-1A2C-7B03-552D06124D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>
            <a:extLst>
              <a:ext uri="{FF2B5EF4-FFF2-40B4-BE49-F238E27FC236}">
                <a16:creationId xmlns:a16="http://schemas.microsoft.com/office/drawing/2014/main" id="{3338BC2F-C3ED-D84B-D83A-AF34CDA425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15342C-5C31-C6AA-89E3-2052E1D7F38C}"/>
              </a:ext>
            </a:extLst>
          </p:cNvPr>
          <p:cNvSpPr txBox="1"/>
          <p:nvPr/>
        </p:nvSpPr>
        <p:spPr>
          <a:xfrm>
            <a:off x="1215674" y="622280"/>
            <a:ext cx="7596951" cy="5734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这世上的苦难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像海浪不曾停止 拍打海岸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人们相聚离散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有没有一种约定 永远不更改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谁能告诉我生命的答案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超越了时空的祝福 永远的爱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4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>
          <a:extLst>
            <a:ext uri="{FF2B5EF4-FFF2-40B4-BE49-F238E27FC236}">
              <a16:creationId xmlns:a16="http://schemas.microsoft.com/office/drawing/2014/main" id="{D6674EB1-4D41-EA44-D40C-409BEBE0A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5E2AE98F-1067-EB24-DD8C-CA1016F06F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>
            <a:extLst>
              <a:ext uri="{FF2B5EF4-FFF2-40B4-BE49-F238E27FC236}">
                <a16:creationId xmlns:a16="http://schemas.microsoft.com/office/drawing/2014/main" id="{AAEF4B88-B487-574E-FDB4-0383A2B13C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44E4C4-26BE-9F4B-25D4-8C60D84CFA60}"/>
              </a:ext>
            </a:extLst>
          </p:cNvPr>
          <p:cNvSpPr txBox="1"/>
          <p:nvPr/>
        </p:nvSpPr>
        <p:spPr>
          <a:xfrm>
            <a:off x="1215674" y="622280"/>
            <a:ext cx="6391493" cy="5734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耶稣祢胜过了世界 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胜过了死亡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胜过了黑暗的权势 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坐在父右边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世界的亮光 荣耀的君王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耶稣 无罪的羔羊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为我走上十字架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0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>
          <a:extLst>
            <a:ext uri="{FF2B5EF4-FFF2-40B4-BE49-F238E27FC236}">
              <a16:creationId xmlns:a16="http://schemas.microsoft.com/office/drawing/2014/main" id="{AB43BAE4-033D-D528-05BB-397947F7F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F85A2D3A-FEF5-26ED-3109-5228BEABC6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>
            <a:extLst>
              <a:ext uri="{FF2B5EF4-FFF2-40B4-BE49-F238E27FC236}">
                <a16:creationId xmlns:a16="http://schemas.microsoft.com/office/drawing/2014/main" id="{BB988B06-601F-1C99-A0F9-848B1E5C14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8D632A-ADA4-3450-D0A8-5AB2404C1A89}"/>
              </a:ext>
            </a:extLst>
          </p:cNvPr>
          <p:cNvSpPr txBox="1"/>
          <p:nvPr/>
        </p:nvSpPr>
        <p:spPr>
          <a:xfrm>
            <a:off x="1215674" y="622280"/>
            <a:ext cx="6391493" cy="5734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耶稣祢胜过了世界 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胜过了死亡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胜过了黑暗的权势 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坐在父右边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世界的亮光 荣耀的君王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耶稣 无罪的羔羊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为我走上十架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>
          <a:extLst>
            <a:ext uri="{FF2B5EF4-FFF2-40B4-BE49-F238E27FC236}">
              <a16:creationId xmlns:a16="http://schemas.microsoft.com/office/drawing/2014/main" id="{B9BCAD6E-46D1-31BD-95AD-A58F6BD6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19F26B2C-A17D-9BF0-F327-D5A4A56225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>
            <a:extLst>
              <a:ext uri="{FF2B5EF4-FFF2-40B4-BE49-F238E27FC236}">
                <a16:creationId xmlns:a16="http://schemas.microsoft.com/office/drawing/2014/main" id="{F4A8CB6A-BBF7-AE15-5FD7-D0FAD9A928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0FF87F-C380-17BD-DE5E-1C8EFFE56582}"/>
              </a:ext>
            </a:extLst>
          </p:cNvPr>
          <p:cNvSpPr txBox="1"/>
          <p:nvPr/>
        </p:nvSpPr>
        <p:spPr>
          <a:xfrm>
            <a:off x="1215674" y="622280"/>
            <a:ext cx="8199681" cy="5734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胜过了世界 胜过了死亡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胜过了黑暗的权势 坐在父右边</a:t>
            </a:r>
            <a:endParaRPr kumimoji="0" lang="en-US" altLang="zh-CN" sz="4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Kaiti" panose="02010600040101010101" pitchFamily="2" charset="-122"/>
              <a:ea typeface="STKaiti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世界的亮光 荣耀的君王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耶稣 无罪的羔羊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为我走上十字架</a:t>
            </a:r>
            <a:b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</a:br>
            <a:r>
              <a:rPr lang="zh-CN" altLang="en-US" sz="4400" b="1" spc="3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耶稣 无罪的羔羊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4400" b="1" spc="3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为我走上十字架</a:t>
            </a:r>
            <a:endParaRPr lang="en-US" sz="4400" b="1" spc="300" dirty="0">
              <a:solidFill>
                <a:srgbClr val="FFFF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89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>
          <a:extLst>
            <a:ext uri="{FF2B5EF4-FFF2-40B4-BE49-F238E27FC236}">
              <a16:creationId xmlns:a16="http://schemas.microsoft.com/office/drawing/2014/main" id="{56650176-D5D8-7DFE-07C6-A097080C5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9;p63">
            <a:extLst>
              <a:ext uri="{FF2B5EF4-FFF2-40B4-BE49-F238E27FC236}">
                <a16:creationId xmlns:a16="http://schemas.microsoft.com/office/drawing/2014/main" id="{90EF39B8-0B9C-2EAF-03D4-B0E5572642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>
            <a:extLst>
              <a:ext uri="{FF2B5EF4-FFF2-40B4-BE49-F238E27FC236}">
                <a16:creationId xmlns:a16="http://schemas.microsoft.com/office/drawing/2014/main" id="{C8162711-CDAD-B6A1-8AF0-2F76BCFA00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25F1EB-3248-4E8F-8CFE-BADFA9E49C7C}"/>
              </a:ext>
            </a:extLst>
          </p:cNvPr>
          <p:cNvSpPr txBox="1"/>
          <p:nvPr/>
        </p:nvSpPr>
        <p:spPr>
          <a:xfrm>
            <a:off x="1336615" y="891701"/>
            <a:ext cx="10017185" cy="271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spc="3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「我将这些事告诉你们，是要叫你们在我里面有平安。在世上，你们有苦难；但你们可以放心，我已经胜了世界。」</a:t>
            </a:r>
            <a:endParaRPr lang="en-US" altLang="zh-CN" sz="3600" b="1" spc="300" dirty="0">
              <a:solidFill>
                <a:srgbClr val="FFFF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						</a:t>
            </a:r>
            <a:r>
              <a:rPr lang="en-US" altLang="zh-CN" sz="3600" b="1" spc="3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——</a:t>
            </a:r>
            <a:r>
              <a:rPr lang="zh-CN" altLang="en-US" sz="3600" b="1" spc="3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约翰福音 </a:t>
            </a:r>
            <a:r>
              <a:rPr lang="en-US" altLang="zh-CN" sz="3600" b="1" spc="3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16:33</a:t>
            </a:r>
            <a:endParaRPr lang="en-US" sz="3600" b="1" spc="300" dirty="0">
              <a:solidFill>
                <a:srgbClr val="FFFF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490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3522D493-A538-12F2-B8FF-297467736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DE2C94F1-C25E-CB4B-BE05-1C8B817A65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EA2525D6-E548-B3AF-03D3-FE4E01CA84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5B38BA-7521-5060-D931-56A084E6297E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奇异的爱</a:t>
            </a:r>
            <a:r>
              <a:rPr lang="zh-CN" altLang="en-US" sz="4400" b="1" spc="30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latin typeface="STFangsong" panose="02010600040101010101" pitchFamily="2" charset="-122"/>
                <a:ea typeface="STFangsong" panose="02010600040101010101" pitchFamily="2" charset="-122"/>
              </a:rPr>
              <a:t> </a:t>
            </a: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何能如此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我主我神竟为我死</a:t>
            </a:r>
            <a:r>
              <a:rPr kumimoji="0" lang="zh-CN" altLang="en-US" sz="4400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？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奇异的爱</a:t>
            </a:r>
            <a:r>
              <a:rPr lang="zh-CN" altLang="en-US" sz="4400" b="1" spc="30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latin typeface="STFangsong" panose="02010600040101010101" pitchFamily="2" charset="-122"/>
                <a:ea typeface="STFangsong" panose="02010600040101010101" pitchFamily="2" charset="-122"/>
              </a:rPr>
              <a:t> </a:t>
            </a: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何能如此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我主我神竟为我死</a:t>
            </a:r>
            <a:r>
              <a:rPr kumimoji="0" lang="zh-CN" altLang="en-US" sz="4400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！</a:t>
            </a:r>
            <a:endParaRPr kumimoji="0" lang="en-US" sz="4400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C7A99C-4978-AE5E-7259-63EDA8685D24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71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7D7AA0E6-54D4-6D8D-9477-EAECA4B7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0544DCB8-7C5E-A034-AF13-5B3D114499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E6C3AE4C-84B0-8EDD-BB0E-CAA79B15F6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46AD43-933E-7788-0B12-33E90B4B8D27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主竟抛弃，天上荣耀宝座白白恩典何等无限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舍去己身成全大爱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救赎可怜亚当後代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5312A9-56A1-6008-D3CB-EDEB7A565578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8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9B490C33-9C70-261B-3A86-17DEE3BE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A82ACF51-9BFF-76E7-4D97-5CBE0A6AEC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00F3E1EC-C5DB-F301-C793-ED20257092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B1B547-F11A-92A3-BFD9-5842FAB6A9F1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恩典怜悯 何等无限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我主我神将我寻回</a:t>
            </a:r>
            <a:endParaRPr kumimoji="0" lang="en-US" altLang="zh-CN" sz="4400" b="1" i="0" u="none" strike="noStrike" kern="1200" cap="none" spc="30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奇异的爱 何能如此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我主我神竟为我死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08CEAD-A580-0C5F-B20C-0CA2313A1450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2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9E6055B8-5B8D-BDA2-E319-0E8500D36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FBE6E580-11D0-75C2-0E50-FFC52C755A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5432E7E9-6C18-C3D9-05D6-73F729F916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DA72216-79D0-49E6-7189-8A95F4F35C2E}"/>
              </a:ext>
            </a:extLst>
          </p:cNvPr>
          <p:cNvSpPr txBox="1"/>
          <p:nvPr/>
        </p:nvSpPr>
        <p:spPr>
          <a:xfrm>
            <a:off x="4593772" y="1500126"/>
            <a:ext cx="6760028" cy="371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因为神不是预定我们受刑，乃是预定我们借着我们主耶稣基督得救。祂替我们死，叫我们无论醒着，睡着，都与祂同活。</a:t>
            </a:r>
            <a:endParaRPr lang="en-US" altLang="zh-CN" sz="3200" b="1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		</a:t>
            </a:r>
            <a:r>
              <a:rPr kumimoji="0" lang="en-US" altLang="zh-CN" sz="3200" b="1" i="0" u="none" strike="noStrike" kern="1200" cap="none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帖撒罗尼迦前书</a:t>
            </a:r>
            <a:r>
              <a:rPr lang="en-US" altLang="zh-CN" sz="3200" b="1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latin typeface="STFangsong" panose="02010600040101010101" pitchFamily="2" charset="-122"/>
                <a:ea typeface="STFangsong" panose="02010600040101010101" pitchFamily="2" charset="-122"/>
              </a:rPr>
              <a:t>5:9-10</a:t>
            </a:r>
            <a:endParaRPr kumimoji="0" lang="en-US" sz="3200" b="0" i="0" u="none" strike="noStrike" kern="1200" cap="none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6388B3-6020-472A-517E-0246CE91A9F7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1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5C78061C-A92B-C684-2835-B650D34AB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1550B260-ACE1-A4C1-6E7F-8A7744E960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60FDA188-FE39-10AF-000F-889239262E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A2A0C3B-BF13-BE13-D494-5AE54808D979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我的心灵，多年被囚捆绑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被罪包围幽暗无光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主眼发出复活荣光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使我觉醒光满牢房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ADB159-053C-CDB1-9A88-1A90ADF096B2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44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1CB80CA3-4B8F-4D7F-EC49-F424B2F6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B9D9CE5F-7787-FFB7-0179-B48CF0F9E0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A57CA175-2AE2-919E-AD17-9A8A90BB29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7F22FA-95BA-845B-2F89-444DA5A96EEF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锁链断落，心得释放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我起来跟随主前往</a:t>
            </a:r>
            <a:endParaRPr kumimoji="0" lang="zh-CN" altLang="en-US" sz="4400" b="0" i="0" u="none" strike="noStrike" kern="1200" cap="none" spc="30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奇异的爱 何能如此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我主我神竟为我死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759DD2-CAF9-6A6F-CEC0-CAA3FCBC7397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46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1CF50DF1-3100-A845-4340-3038FCFA3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6">
            <a:extLst>
              <a:ext uri="{FF2B5EF4-FFF2-40B4-BE49-F238E27FC236}">
                <a16:creationId xmlns:a16="http://schemas.microsoft.com/office/drawing/2014/main" id="{F3BDAA0E-1FB3-89C5-BCC2-1322739250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>
            <a:extLst>
              <a:ext uri="{FF2B5EF4-FFF2-40B4-BE49-F238E27FC236}">
                <a16:creationId xmlns:a16="http://schemas.microsoft.com/office/drawing/2014/main" id="{C9058D79-F319-41C4-D8F8-52B890B74C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F2BE51D-86E3-054D-3E96-73A01F96593A}"/>
              </a:ext>
            </a:extLst>
          </p:cNvPr>
          <p:cNvSpPr txBox="1"/>
          <p:nvPr/>
        </p:nvSpPr>
        <p:spPr>
          <a:xfrm>
            <a:off x="4389665" y="1238869"/>
            <a:ext cx="6760028" cy="405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不再定罪，今我不再畏惧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耶稣与祂所有属我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我活在永活元首里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300" normalizeH="0" baseline="0" noProof="0" dirty="0">
                <a:ln w="12700">
                  <a:solidFill>
                    <a:srgbClr val="8D5E2D"/>
                  </a:solidFill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穿起公义圣洁白衣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8D5E2D"/>
                </a:solidFill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C9A127-1E1B-B9A9-6926-81979CB472C9}"/>
              </a:ext>
            </a:extLst>
          </p:cNvPr>
          <p:cNvSpPr txBox="1"/>
          <p:nvPr/>
        </p:nvSpPr>
        <p:spPr>
          <a:xfrm>
            <a:off x="636474" y="5940216"/>
            <a:ext cx="154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教会圣诗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D5E2D"/>
                </a:solidFill>
                <a:effectLst/>
                <a:uLnTx/>
                <a:uFillTx/>
                <a:latin typeface="STFangsong" panose="02010600040101010101" pitchFamily="2" charset="-122"/>
                <a:ea typeface="STFangsong" panose="02010600040101010101" pitchFamily="2" charset="-122"/>
                <a:cs typeface="+mn-cs"/>
              </a:rPr>
              <a:t>182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D5E2D"/>
              </a:solidFill>
              <a:effectLst/>
              <a:uLnTx/>
              <a:uFillTx/>
              <a:latin typeface="STFangsong" panose="02010600040101010101" pitchFamily="2" charset="-122"/>
              <a:ea typeface="STFangsong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23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827</Words>
  <Application>Microsoft Office PowerPoint</Application>
  <PresentationFormat>宽屏</PresentationFormat>
  <Paragraphs>146</Paragraphs>
  <Slides>27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Calibri</vt:lpstr>
      <vt:lpstr>Arial</vt:lpstr>
      <vt:lpstr>STKaiti</vt:lpstr>
      <vt:lpstr>STFangsong</vt:lpstr>
      <vt:lpstr>Aa扁雅楷</vt:lpstr>
      <vt:lpstr>Calibri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Kaida Liu</dc:creator>
  <cp:lastModifiedBy>Kaida Liu</cp:lastModifiedBy>
  <cp:revision>9</cp:revision>
  <dcterms:created xsi:type="dcterms:W3CDTF">2026-04-26T02:07:15Z</dcterms:created>
  <dcterms:modified xsi:type="dcterms:W3CDTF">2026-05-01T04:31:39Z</dcterms:modified>
</cp:coreProperties>
</file>