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2"/>
  </p:notesMasterIdLst>
  <p:sldIdLst>
    <p:sldId id="330" r:id="rId2"/>
    <p:sldId id="331" r:id="rId3"/>
    <p:sldId id="332" r:id="rId4"/>
    <p:sldId id="409" r:id="rId5"/>
    <p:sldId id="410" r:id="rId6"/>
    <p:sldId id="340" r:id="rId7"/>
    <p:sldId id="411" r:id="rId8"/>
    <p:sldId id="412" r:id="rId9"/>
    <p:sldId id="413" r:id="rId10"/>
    <p:sldId id="414" r:id="rId11"/>
    <p:sldId id="423" r:id="rId12"/>
    <p:sldId id="288" r:id="rId13"/>
    <p:sldId id="415" r:id="rId14"/>
    <p:sldId id="416" r:id="rId15"/>
    <p:sldId id="417" r:id="rId16"/>
    <p:sldId id="418" r:id="rId17"/>
    <p:sldId id="424" r:id="rId18"/>
    <p:sldId id="419" r:id="rId19"/>
    <p:sldId id="420" r:id="rId20"/>
    <p:sldId id="421" r:id="rId21"/>
    <p:sldId id="422" r:id="rId22"/>
    <p:sldId id="392" r:id="rId23"/>
    <p:sldId id="425" r:id="rId24"/>
    <p:sldId id="427" r:id="rId25"/>
    <p:sldId id="428" r:id="rId26"/>
    <p:sldId id="429" r:id="rId27"/>
    <p:sldId id="430" r:id="rId28"/>
    <p:sldId id="431" r:id="rId29"/>
    <p:sldId id="432" r:id="rId30"/>
    <p:sldId id="434" r:id="rId31"/>
  </p:sldIdLst>
  <p:sldSz cx="12192000" cy="6858000"/>
  <p:notesSz cx="6858000" cy="9144000"/>
  <p:embeddedFontLst>
    <p:embeddedFont>
      <p:font typeface="GenKiMin2 PJP H" panose="02020900000000000000" pitchFamily="18" charset="-128"/>
      <p:bold r:id="rId33"/>
    </p:embeddedFont>
    <p:embeddedFont>
      <p:font typeface="华文中宋" panose="02010600040101010101" pitchFamily="2" charset="-122"/>
      <p:regular r:id="rId34"/>
    </p:embeddedFont>
    <p:embeddedFont>
      <p:font typeface="华文楷体" panose="02010600040101010101" pitchFamily="2" charset="-122"/>
      <p:regular r:id="rId35"/>
    </p:embeddedFont>
    <p:embeddedFont>
      <p:font typeface="黑体" panose="02010609060101010101" pitchFamily="49" charset="-122"/>
      <p:regular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D38A"/>
    <a:srgbClr val="A07957"/>
    <a:srgbClr val="705556"/>
    <a:srgbClr val="F4DEAD"/>
    <a:srgbClr val="371C34"/>
    <a:srgbClr val="D5A8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884" autoAdjust="0"/>
  </p:normalViewPr>
  <p:slideViewPr>
    <p:cSldViewPr snapToGrid="0" showGuides="1">
      <p:cViewPr varScale="1">
        <p:scale>
          <a:sx n="142" d="100"/>
          <a:sy n="142" d="100"/>
        </p:scale>
        <p:origin x="978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713562-6DD0-438B-9E6C-A21C2ADF63AB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DB10EB-57C3-4D9D-8C80-58577B79EDE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8948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>
          <a:extLst>
            <a:ext uri="{FF2B5EF4-FFF2-40B4-BE49-F238E27FC236}">
              <a16:creationId xmlns:a16="http://schemas.microsoft.com/office/drawing/2014/main" id="{F65D5F19-9275-B0A7-3875-38E700DB17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7:notes">
            <a:extLst>
              <a:ext uri="{FF2B5EF4-FFF2-40B4-BE49-F238E27FC236}">
                <a16:creationId xmlns:a16="http://schemas.microsoft.com/office/drawing/2014/main" id="{CF66E734-B653-D822-8483-E97710C321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7" name="Google Shape;307;p27:notes">
            <a:extLst>
              <a:ext uri="{FF2B5EF4-FFF2-40B4-BE49-F238E27FC236}">
                <a16:creationId xmlns:a16="http://schemas.microsoft.com/office/drawing/2014/main" id="{F400E387-71B3-8576-7B78-902A39B608B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117696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>
          <a:extLst>
            <a:ext uri="{FF2B5EF4-FFF2-40B4-BE49-F238E27FC236}">
              <a16:creationId xmlns:a16="http://schemas.microsoft.com/office/drawing/2014/main" id="{1687E2AB-EF40-D78A-FC54-BDD3C8842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7:notes">
            <a:extLst>
              <a:ext uri="{FF2B5EF4-FFF2-40B4-BE49-F238E27FC236}">
                <a16:creationId xmlns:a16="http://schemas.microsoft.com/office/drawing/2014/main" id="{E187715C-546E-9482-F0E3-CF33725FB1B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7" name="Google Shape;307;p27:notes">
            <a:extLst>
              <a:ext uri="{FF2B5EF4-FFF2-40B4-BE49-F238E27FC236}">
                <a16:creationId xmlns:a16="http://schemas.microsoft.com/office/drawing/2014/main" id="{27F948FF-77D7-2FF8-6BED-3D94BEEA1CA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295055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>
          <a:extLst>
            <a:ext uri="{FF2B5EF4-FFF2-40B4-BE49-F238E27FC236}">
              <a16:creationId xmlns:a16="http://schemas.microsoft.com/office/drawing/2014/main" id="{DAD23D28-1BBF-2FB3-37A1-336125818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7:notes">
            <a:extLst>
              <a:ext uri="{FF2B5EF4-FFF2-40B4-BE49-F238E27FC236}">
                <a16:creationId xmlns:a16="http://schemas.microsoft.com/office/drawing/2014/main" id="{70D72F7D-7A09-FF86-1DF2-5E13D4DB47C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7" name="Google Shape;307;p27:notes">
            <a:extLst>
              <a:ext uri="{FF2B5EF4-FFF2-40B4-BE49-F238E27FC236}">
                <a16:creationId xmlns:a16="http://schemas.microsoft.com/office/drawing/2014/main" id="{254C0EBF-AB80-5D9F-6F8B-D57D820AB1E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152108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DB10EB-57C3-4D9D-8C80-58577B79EDE4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0918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80B561-32CE-A7B5-B99E-00611ED51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2CB5B71-EDE0-8B55-7C0D-F71BCE0BAF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FABC468-55C9-DBAA-CFFC-1CEF2FE4D1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4A2CEE5-B726-229C-3C11-1F0C1F68BB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DB10EB-57C3-4D9D-8C80-58577B79ED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72131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589C97-E78A-5EEF-36BF-21C3B783B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A619BCE-41A8-EB16-7EA0-8AF7B56673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7B083A4-FB0C-94FA-5095-D4F53B7898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F7260F6-AFAB-3F97-A006-B0C3F6D015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DB10EB-57C3-4D9D-8C80-58577B79ED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99729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50B752-F8A9-2D5E-1799-01FCD33E36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8E77EAA-65C2-FEB9-209F-8FF9399A0F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D303A88-EAFD-007E-76EC-51B504F429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F74C5AF-4A7F-1AEC-1105-B5197AB9FB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DB10EB-57C3-4D9D-8C80-58577B79ED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38111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DB61F-BD69-D787-699F-036AE2DDDF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F988925-F76B-0A82-967B-474C1C963E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997C267C-E15C-F37C-7058-0DA2CBFA3D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185B895-EB8C-15D9-205D-84A3F878D4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DB10EB-57C3-4D9D-8C80-58577B79ED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69843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F80C6F-A888-45E0-BC6B-DE24026CD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A766251-8E71-4F3D-6AA0-F8259088DF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076AAB3-D3C0-BCD7-10D9-3D8CD33628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26F5388-D03C-A1D0-25C4-F7ED17877E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DB10EB-57C3-4D9D-8C80-58577B79ED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91817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01FA69-D3C8-816A-37B1-2EAD9AA63D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5BDEFCB-2D99-B516-00DA-2D00C5D84B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06F7BA3-0F01-9930-178A-10F2B2AF88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BD3FE1C-EBF9-D779-8459-1451E51798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DB10EB-57C3-4D9D-8C80-58577B79ED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8521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D5EE29-3870-C28E-90A7-1F070BDCD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247EC19-DD2E-9585-5BAC-7E4D9562DD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1AEE1037-D203-A652-0650-FB2FB9F25A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509188F-C521-154D-6ED2-3DB498DEA0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DB10EB-57C3-4D9D-8C80-58577B79ED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20055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7" name="Google Shape;307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113001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EB69A-7BAD-8F4C-E996-CB8CD6423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0403042-23E6-939C-FB18-5554C91BC6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A67B1641-1428-3D16-BD1F-07D286C92D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83C1637-B732-2DD7-5B38-FC33C2173D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DB10EB-57C3-4D9D-8C80-58577B79ED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77486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>
          <a:extLst>
            <a:ext uri="{FF2B5EF4-FFF2-40B4-BE49-F238E27FC236}">
              <a16:creationId xmlns:a16="http://schemas.microsoft.com/office/drawing/2014/main" id="{672A612F-0A0C-65FE-3ED5-062F4BED8C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7:notes">
            <a:extLst>
              <a:ext uri="{FF2B5EF4-FFF2-40B4-BE49-F238E27FC236}">
                <a16:creationId xmlns:a16="http://schemas.microsoft.com/office/drawing/2014/main" id="{04C85C44-F8DF-DFC8-DBC2-58C364600B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307" name="Google Shape;307;p27:notes">
            <a:extLst>
              <a:ext uri="{FF2B5EF4-FFF2-40B4-BE49-F238E27FC236}">
                <a16:creationId xmlns:a16="http://schemas.microsoft.com/office/drawing/2014/main" id="{923C113F-9A9C-3FB1-C55B-CEDCDAA16D8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341001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>
          <a:extLst>
            <a:ext uri="{FF2B5EF4-FFF2-40B4-BE49-F238E27FC236}">
              <a16:creationId xmlns:a16="http://schemas.microsoft.com/office/drawing/2014/main" id="{20B92733-CF7D-8C39-67B3-2C37ECBFFB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7:notes">
            <a:extLst>
              <a:ext uri="{FF2B5EF4-FFF2-40B4-BE49-F238E27FC236}">
                <a16:creationId xmlns:a16="http://schemas.microsoft.com/office/drawing/2014/main" id="{08B6A659-A0E6-EFE9-556B-BD1BCA1FFA0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7" name="Google Shape;307;p27:notes">
            <a:extLst>
              <a:ext uri="{FF2B5EF4-FFF2-40B4-BE49-F238E27FC236}">
                <a16:creationId xmlns:a16="http://schemas.microsoft.com/office/drawing/2014/main" id="{5238AA34-0ABB-413A-F53D-C894D8DAF48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667756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>
          <a:extLst>
            <a:ext uri="{FF2B5EF4-FFF2-40B4-BE49-F238E27FC236}">
              <a16:creationId xmlns:a16="http://schemas.microsoft.com/office/drawing/2014/main" id="{F9A5AE8F-2718-3A89-E249-E88041FE94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7:notes">
            <a:extLst>
              <a:ext uri="{FF2B5EF4-FFF2-40B4-BE49-F238E27FC236}">
                <a16:creationId xmlns:a16="http://schemas.microsoft.com/office/drawing/2014/main" id="{152C6332-7E0A-D825-C8DC-E969EF5216A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7" name="Google Shape;307;p27:notes">
            <a:extLst>
              <a:ext uri="{FF2B5EF4-FFF2-40B4-BE49-F238E27FC236}">
                <a16:creationId xmlns:a16="http://schemas.microsoft.com/office/drawing/2014/main" id="{48DE96E9-AE2C-06F8-8122-68AE129D711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91434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>
          <a:extLst>
            <a:ext uri="{FF2B5EF4-FFF2-40B4-BE49-F238E27FC236}">
              <a16:creationId xmlns:a16="http://schemas.microsoft.com/office/drawing/2014/main" id="{F5085FE2-ED87-ABAD-342A-AC17E6FF7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7:notes">
            <a:extLst>
              <a:ext uri="{FF2B5EF4-FFF2-40B4-BE49-F238E27FC236}">
                <a16:creationId xmlns:a16="http://schemas.microsoft.com/office/drawing/2014/main" id="{25148EE1-53FE-5F91-9E6E-5709457D5BB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7" name="Google Shape;307;p27:notes">
            <a:extLst>
              <a:ext uri="{FF2B5EF4-FFF2-40B4-BE49-F238E27FC236}">
                <a16:creationId xmlns:a16="http://schemas.microsoft.com/office/drawing/2014/main" id="{1BC6F9F6-A3CC-75B4-2255-1792829BCA0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953355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>
          <a:extLst>
            <a:ext uri="{FF2B5EF4-FFF2-40B4-BE49-F238E27FC236}">
              <a16:creationId xmlns:a16="http://schemas.microsoft.com/office/drawing/2014/main" id="{08430087-5EC7-40AF-E362-403A8E5F0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7:notes">
            <a:extLst>
              <a:ext uri="{FF2B5EF4-FFF2-40B4-BE49-F238E27FC236}">
                <a16:creationId xmlns:a16="http://schemas.microsoft.com/office/drawing/2014/main" id="{C9ECCEEE-977E-B64C-43F7-6F99AB68FCE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7" name="Google Shape;307;p27:notes">
            <a:extLst>
              <a:ext uri="{FF2B5EF4-FFF2-40B4-BE49-F238E27FC236}">
                <a16:creationId xmlns:a16="http://schemas.microsoft.com/office/drawing/2014/main" id="{E8D0B5AA-40D9-D9AF-FD36-9D23681AC7F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66319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>
          <a:extLst>
            <a:ext uri="{FF2B5EF4-FFF2-40B4-BE49-F238E27FC236}">
              <a16:creationId xmlns:a16="http://schemas.microsoft.com/office/drawing/2014/main" id="{AB45A7ED-D9E5-86CC-4FC4-4D1650925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7:notes">
            <a:extLst>
              <a:ext uri="{FF2B5EF4-FFF2-40B4-BE49-F238E27FC236}">
                <a16:creationId xmlns:a16="http://schemas.microsoft.com/office/drawing/2014/main" id="{2A9D0997-BBCA-1FA1-6538-BD97986ABC0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7" name="Google Shape;307;p27:notes">
            <a:extLst>
              <a:ext uri="{FF2B5EF4-FFF2-40B4-BE49-F238E27FC236}">
                <a16:creationId xmlns:a16="http://schemas.microsoft.com/office/drawing/2014/main" id="{79BC6D16-171E-E456-6B1B-88608BEC065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745975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>
          <a:extLst>
            <a:ext uri="{FF2B5EF4-FFF2-40B4-BE49-F238E27FC236}">
              <a16:creationId xmlns:a16="http://schemas.microsoft.com/office/drawing/2014/main" id="{C3254792-F787-2676-FC29-23A7E6B266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7:notes">
            <a:extLst>
              <a:ext uri="{FF2B5EF4-FFF2-40B4-BE49-F238E27FC236}">
                <a16:creationId xmlns:a16="http://schemas.microsoft.com/office/drawing/2014/main" id="{B460890A-691C-7784-63CD-84D7BB9E1B0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7" name="Google Shape;307;p27:notes">
            <a:extLst>
              <a:ext uri="{FF2B5EF4-FFF2-40B4-BE49-F238E27FC236}">
                <a16:creationId xmlns:a16="http://schemas.microsoft.com/office/drawing/2014/main" id="{3C29D787-D6B4-D709-24F9-F04A1296653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63744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5E13801-12D4-C41A-88DC-1FE02D581E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71DC95A-F093-D38C-D90B-73F4C97647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AE8F747-4034-194C-432E-6C731C734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768A7-0FB3-472A-87A3-D0B7B503B4F1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1F113B8-7422-8B95-C74F-5B26D27B5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2FDE47E-727F-E7A8-F22B-506D13018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7C71F-137D-4014-A9FA-97F4FC9C11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562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3905B6C-6E93-07BB-C3DB-73DD3FD23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8AB9D55-7D26-9737-519B-89EFF57973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ADB1723-11CF-B8BA-12C5-5B67D6F59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768A7-0FB3-472A-87A3-D0B7B503B4F1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ECB8CAB-91D1-2CFA-F473-9ACD639C3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DFB38A9-9642-2C12-CE12-A22DA80D2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7C71F-137D-4014-A9FA-97F4FC9C11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512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C65D168-46BD-2BB1-497C-3DDEE935AD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2085443-8CE6-28E9-7F8C-FF6FB11434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0A7734B-4E6A-5DCB-7EDB-A682ECB4D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768A7-0FB3-472A-87A3-D0B7B503B4F1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138BF17-B79A-5D81-3B06-52199FA7B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3F6952-E09F-C56D-D88C-1ABA818FB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7C71F-137D-4014-A9FA-97F4FC9C11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9362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A8C131-7D21-CAB9-130F-ED6D2971F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2C5B067-D290-8812-0DFF-EA9118DC72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555718B-13E8-254A-4FB7-491980FED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768A7-0FB3-472A-87A3-D0B7B503B4F1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DA07485-7BE4-88A2-DE38-D52C01DAF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D60DE38-78CA-E71D-E113-CCDFE358F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7C71F-137D-4014-A9FA-97F4FC9C11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310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7324F72-DA4D-9825-44A9-C33A4D880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51F8DAA-AEF6-BBAF-FE8A-C4E39C47A3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351C464-A3C2-30AD-47DD-F3CE1286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768A7-0FB3-472A-87A3-D0B7B503B4F1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B5BC74B-9D31-38E1-BA33-084136C98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87E2B61-15E8-2469-012A-FD14376EE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7C71F-137D-4014-A9FA-97F4FC9C11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79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5CB6B85-ADFC-6D68-1C58-AFBD9A743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7D78481-9B56-6841-1B07-DAB73B910C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1FDA0C2-4B40-9CCB-31F3-DD3912B35B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7FB2F5F-2868-6104-6025-7CFEC94E2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768A7-0FB3-472A-87A3-D0B7B503B4F1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72E4CFA-F17A-6271-1166-BD25BF2B9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0DA965E-FA29-4CCF-C03A-CF2ED8C47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7C71F-137D-4014-A9FA-97F4FC9C11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316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388B717-664B-1807-2186-48789C3D1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32441B1-7CDD-40E8-4B0C-3FD1A35DBF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69A9B37-D904-CF4D-CF57-8DC4CB77E1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3F99B17-D499-785D-2C56-A287EA0020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24029131-4114-1F2B-4CB6-DFC544D807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A7E5721-97A5-5F89-2646-4BDB7D481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768A7-0FB3-472A-87A3-D0B7B503B4F1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7AF6C990-EA0F-B38C-5B80-447FD12C0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8E0672BD-570A-436A-2AD2-1A73ADDC7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7C71F-137D-4014-A9FA-97F4FC9C11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0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86F2EDD-0C92-12FF-5AA3-2E936EC1E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198D9ACA-5F8A-BCC0-F952-DD580B2C3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768A7-0FB3-472A-87A3-D0B7B503B4F1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ED1CC75-F3EB-0CFD-E7D1-08B22070F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E23B9FE-CFC9-8F80-92CA-D8C10BFCA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7C71F-137D-4014-A9FA-97F4FC9C11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062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19FC2CF-AFBB-07A1-4531-1A7492E56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768A7-0FB3-472A-87A3-D0B7B503B4F1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FE21DEB-DCAD-F8AE-E32A-CF1B4873B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4B3E277-D997-40CF-B7A9-D3EACD33E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7C71F-137D-4014-A9FA-97F4FC9C11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1571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1ECAB54-1AD6-73EC-E982-241DC115C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B36195F-6559-3E30-42F7-61CAD6ECC2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45D1213-BF1B-D5CA-5418-1862A52508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8FFA71E-DD25-34F7-BACA-2F998E4A1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768A7-0FB3-472A-87A3-D0B7B503B4F1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CC7C9E3-73BF-226A-2CB9-AFC5C3D69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07D4B52-3139-CAE4-FE02-1D67D0CB4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7C71F-137D-4014-A9FA-97F4FC9C11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575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0970606-FC38-9590-0380-0F04D7161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82F1FF4D-F96E-5AA3-E695-3AAC371BFD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DE64F5D-1EC9-AEA5-1698-555D440CA1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82817CA-7247-9AC5-08FE-D7430C37B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768A7-0FB3-472A-87A3-D0B7B503B4F1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EB0F85E-EB38-2FD6-D744-20380E283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B5B2800-05C5-1205-A127-5208058E9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7C71F-137D-4014-A9FA-97F4FC9C11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8743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A7D81F01-447B-DF77-4B99-51D39AA07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C639CFA-7A12-682A-8962-EB9E791A36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2A5846A-76E9-2002-AF91-835BCF9B2D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768A7-0FB3-472A-87A3-D0B7B503B4F1}" type="datetimeFigureOut">
              <a:rPr lang="en-US" smtClean="0"/>
              <a:t>8/20/2026</a:t>
            </a:fld>
            <a:endParaRPr 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00BE13E-B554-BBD2-3EB2-AB3A310DC5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690E946-1853-5B73-EA1C-C3FEFD79D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E7C71F-137D-4014-A9FA-97F4FC9C11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9164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379;p37">
            <a:extLst>
              <a:ext uri="{FF2B5EF4-FFF2-40B4-BE49-F238E27FC236}">
                <a16:creationId xmlns:a16="http://schemas.microsoft.com/office/drawing/2014/main" id="{FE16F16A-5AA0-A2E1-8C44-34F305C5552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CBD35BE8-309A-AF74-18B2-AD18D28C7887}"/>
              </a:ext>
            </a:extLst>
          </p:cNvPr>
          <p:cNvSpPr txBox="1"/>
          <p:nvPr/>
        </p:nvSpPr>
        <p:spPr>
          <a:xfrm>
            <a:off x="5148198" y="1891884"/>
            <a:ext cx="5774497" cy="2582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4400" b="1" dirty="0">
                <a:solidFill>
                  <a:srgbClr val="840202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十字架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solidFill>
                <a:srgbClr val="840202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Arial" panose="020B0604020202020204" pitchFamily="34" charset="0"/>
              </a:rPr>
              <a:t>Near the Cross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840202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b="1" dirty="0">
                <a:solidFill>
                  <a:srgbClr val="840202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Arial" panose="020B0604020202020204" pitchFamily="34" charset="0"/>
              </a:rPr>
              <a:t>教會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Arial" panose="020B0604020202020204" pitchFamily="34" charset="0"/>
              </a:rPr>
              <a:t>聖詩 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Arial" panose="020B0604020202020204" pitchFamily="34" charset="0"/>
              </a:rPr>
              <a:t>198</a:t>
            </a:r>
          </a:p>
        </p:txBody>
      </p:sp>
    </p:spTree>
    <p:extLst>
      <p:ext uri="{BB962C8B-B14F-4D97-AF65-F5344CB8AC3E}">
        <p14:creationId xmlns:p14="http://schemas.microsoft.com/office/powerpoint/2010/main" val="10138085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D5A22-88F5-738D-EC2C-8DBB634BE9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379;p37">
            <a:extLst>
              <a:ext uri="{FF2B5EF4-FFF2-40B4-BE49-F238E27FC236}">
                <a16:creationId xmlns:a16="http://schemas.microsoft.com/office/drawing/2014/main" id="{FCFF988E-A97D-D022-696D-C297AD8F79D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FFF54079-8FC9-058A-27A7-0A63502795C4}"/>
              </a:ext>
            </a:extLst>
          </p:cNvPr>
          <p:cNvSpPr txBox="1"/>
          <p:nvPr/>
        </p:nvSpPr>
        <p:spPr>
          <a:xfrm>
            <a:off x="4919836" y="1411460"/>
            <a:ext cx="5029200" cy="4035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十字架 十字架 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solidFill>
                <a:srgbClr val="840202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永是我的榮耀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我眾罪都洗清潔 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solidFill>
                <a:srgbClr val="840202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唯靠耶穌寶血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962B85E2-0410-1C74-6893-8E51E5CA36BF}"/>
              </a:ext>
            </a:extLst>
          </p:cNvPr>
          <p:cNvSpPr txBox="1"/>
          <p:nvPr/>
        </p:nvSpPr>
        <p:spPr>
          <a:xfrm>
            <a:off x="321012" y="379603"/>
            <a:ext cx="1838528" cy="4180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600" b="1" dirty="0">
                <a:solidFill>
                  <a:srgbClr val="840202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Arial" panose="020B0604020202020204" pitchFamily="34" charset="0"/>
              </a:rPr>
              <a:t>教會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Arial" panose="020B0604020202020204" pitchFamily="34" charset="0"/>
              </a:rPr>
              <a:t>聖詩 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Arial" panose="020B0604020202020204" pitchFamily="34" charset="0"/>
              </a:rPr>
              <a:t>198</a:t>
            </a:r>
          </a:p>
        </p:txBody>
      </p:sp>
    </p:spTree>
    <p:extLst>
      <p:ext uri="{BB962C8B-B14F-4D97-AF65-F5344CB8AC3E}">
        <p14:creationId xmlns:p14="http://schemas.microsoft.com/office/powerpoint/2010/main" val="3340839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308">
          <a:extLst>
            <a:ext uri="{FF2B5EF4-FFF2-40B4-BE49-F238E27FC236}">
              <a16:creationId xmlns:a16="http://schemas.microsoft.com/office/drawing/2014/main" id="{D7BA0C13-4E21-D9AF-0AE8-4A6483A91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27">
            <a:extLst>
              <a:ext uri="{FF2B5EF4-FFF2-40B4-BE49-F238E27FC236}">
                <a16:creationId xmlns:a16="http://schemas.microsoft.com/office/drawing/2014/main" id="{F4CA13FD-F6A3-50D8-8F06-233D2250D27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84766" y="567052"/>
            <a:ext cx="10422467" cy="1591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just">
              <a:lnSpc>
                <a:spcPct val="125000"/>
              </a:lnSpc>
              <a:spcBef>
                <a:spcPts val="0"/>
              </a:spcBef>
              <a:buClr>
                <a:srgbClr val="72332C"/>
              </a:buClr>
              <a:buSzPts val="6000"/>
            </a:pPr>
            <a:r>
              <a:rPr lang="zh-CN" altLang="en-US" sz="3200" b="1" dirty="0">
                <a:solidFill>
                  <a:srgbClr val="F7D38A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SimHei"/>
                <a:sym typeface="SimHei"/>
              </a:rPr>
              <a:t>亞</a:t>
            </a:r>
            <a:r>
              <a:rPr lang="en-US" altLang="zh-CN" sz="3200" b="1" dirty="0">
                <a:solidFill>
                  <a:srgbClr val="F7D38A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SimHei"/>
                <a:sym typeface="SimHei"/>
              </a:rPr>
              <a:t>10:6 </a:t>
            </a:r>
            <a:r>
              <a:rPr lang="zh-CN" altLang="en-US" sz="3200" b="1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SimHei"/>
                <a:sym typeface="SimHei"/>
              </a:rPr>
              <a:t>我要堅固猶大家，拯救約瑟家，要領他們歸回。我要憐恤他們；他們</a:t>
            </a:r>
            <a:r>
              <a:rPr lang="zh-CN" altLang="en-US" sz="3200" b="1" u="sng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SimHei"/>
                <a:sym typeface="SimHei"/>
              </a:rPr>
              <a:t>必像未曾棄絕的一樣</a:t>
            </a:r>
            <a:r>
              <a:rPr lang="zh-CN" altLang="en-US" sz="3200" b="1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SimHei"/>
                <a:sym typeface="SimHei"/>
              </a:rPr>
              <a:t>，都因我是耶和華他們的神，我必應允他們的禱告</a:t>
            </a:r>
            <a:r>
              <a:rPr lang="en-US" altLang="zh-CN" sz="3200" b="1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SimHei"/>
                <a:sym typeface="SimHei"/>
              </a:rPr>
              <a:t>.</a:t>
            </a:r>
            <a:endParaRPr sz="3200" b="1" dirty="0">
              <a:solidFill>
                <a:schemeClr val="bg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" name="Google Shape;310;p27">
            <a:extLst>
              <a:ext uri="{FF2B5EF4-FFF2-40B4-BE49-F238E27FC236}">
                <a16:creationId xmlns:a16="http://schemas.microsoft.com/office/drawing/2014/main" id="{C0CADD75-DD4F-4E6E-11BF-5D515BC12322}"/>
              </a:ext>
            </a:extLst>
          </p:cNvPr>
          <p:cNvSpPr txBox="1">
            <a:spLocks/>
          </p:cNvSpPr>
          <p:nvPr/>
        </p:nvSpPr>
        <p:spPr>
          <a:xfrm>
            <a:off x="884766" y="2783574"/>
            <a:ext cx="10356976" cy="159120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25000"/>
              </a:lnSpc>
              <a:spcBef>
                <a:spcPts val="0"/>
              </a:spcBef>
              <a:buClr>
                <a:srgbClr val="72332C"/>
              </a:buClr>
              <a:buSzPts val="6000"/>
            </a:pPr>
            <a:r>
              <a:rPr lang="zh-CN" altLang="en-US" sz="3200" b="1" dirty="0">
                <a:solidFill>
                  <a:srgbClr val="F7D38A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SimHei"/>
                <a:sym typeface="SimHei"/>
              </a:rPr>
              <a:t>林後</a:t>
            </a:r>
            <a:r>
              <a:rPr lang="en-US" altLang="zh-CN" sz="3200" b="1" dirty="0">
                <a:solidFill>
                  <a:srgbClr val="F7D38A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SimHei"/>
                <a:sym typeface="SimHei"/>
              </a:rPr>
              <a:t>5:21 </a:t>
            </a:r>
            <a:r>
              <a:rPr lang="zh-CN" altLang="en-US" sz="3200" b="1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SimHei"/>
                <a:sym typeface="SimHei"/>
              </a:rPr>
              <a:t>神使那無罪的替我們成為罪，好叫我們在他裡面成為神的義</a:t>
            </a:r>
            <a:r>
              <a:rPr lang="en-US" altLang="zh-CN" sz="3200" b="1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SimHei"/>
                <a:sym typeface="SimHei"/>
              </a:rPr>
              <a:t>.</a:t>
            </a:r>
            <a:endParaRPr lang="zh-CN" altLang="en-US" sz="3200" b="1" dirty="0">
              <a:solidFill>
                <a:schemeClr val="bg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130562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27"/>
          <p:cNvSpPr txBox="1">
            <a:spLocks noGrp="1"/>
          </p:cNvSpPr>
          <p:nvPr>
            <p:ph type="title"/>
          </p:nvPr>
        </p:nvSpPr>
        <p:spPr>
          <a:xfrm>
            <a:off x="2264833" y="1662987"/>
            <a:ext cx="7662333" cy="2340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72332C"/>
              </a:buClr>
              <a:buSzPts val="6000"/>
              <a:buFont typeface="SimHei"/>
              <a:buNone/>
            </a:pPr>
            <a:r>
              <a:rPr lang="zh-CN" altLang="en-US" sz="6000" b="1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SimHei"/>
                <a:sym typeface="SimHei"/>
              </a:rPr>
              <a:t>義袍屬我</a:t>
            </a:r>
            <a:br>
              <a:rPr lang="en-US" altLang="zh-CN" sz="6000" b="1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SimHei"/>
                <a:sym typeface="SimHei"/>
              </a:rPr>
            </a:br>
            <a:r>
              <a:rPr lang="en-US" altLang="zh-CN" sz="4000" b="1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SimHei"/>
                <a:sym typeface="SimHei"/>
              </a:rPr>
              <a:t>His Robes for Mine</a:t>
            </a:r>
            <a:endParaRPr b="1" dirty="0">
              <a:solidFill>
                <a:schemeClr val="bg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790345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308">
          <a:extLst>
            <a:ext uri="{FF2B5EF4-FFF2-40B4-BE49-F238E27FC236}">
              <a16:creationId xmlns:a16="http://schemas.microsoft.com/office/drawing/2014/main" id="{7E79A00C-34E5-BC16-1E94-DAD3AC6C2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F7A439A6-F226-7ED4-F157-68F2C97706C7}"/>
              </a:ext>
            </a:extLst>
          </p:cNvPr>
          <p:cNvSpPr txBox="1"/>
          <p:nvPr/>
        </p:nvSpPr>
        <p:spPr>
          <a:xfrm>
            <a:off x="1709737" y="1091496"/>
            <a:ext cx="8772525" cy="40582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4400" b="1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義袍屬我，哦奇妙的交換</a:t>
            </a:r>
          </a:p>
          <a:p>
            <a:pPr algn="ctr">
              <a:lnSpc>
                <a:spcPct val="150000"/>
              </a:lnSpc>
            </a:pPr>
            <a:r>
              <a:rPr lang="zh-TW" altLang="en-US" sz="4400" b="1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披戴我罪，主受忿怒刑杖</a:t>
            </a:r>
          </a:p>
          <a:p>
            <a:pPr algn="ctr">
              <a:lnSpc>
                <a:spcPct val="150000"/>
              </a:lnSpc>
            </a:pPr>
            <a:r>
              <a:rPr lang="zh-TW" altLang="en-US" sz="4400" b="1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蒙恩稱義，</a:t>
            </a:r>
            <a:r>
              <a:rPr lang="zh-CN" altLang="en-US" sz="4400" b="1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因穿戴</a:t>
            </a:r>
            <a:r>
              <a:rPr lang="zh-TW" altLang="en-US" sz="4400" b="1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主</a:t>
            </a:r>
            <a:r>
              <a:rPr lang="zh-CN" altLang="en-US" sz="4400" b="1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義行</a:t>
            </a:r>
            <a:endParaRPr lang="zh-TW" altLang="en-US" sz="4400" b="1" dirty="0">
              <a:solidFill>
                <a:schemeClr val="bg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4400" b="1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如今我活</a:t>
            </a:r>
            <a:r>
              <a:rPr lang="zh-TW" altLang="en-US" sz="4400" b="1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，因祂</a:t>
            </a:r>
            <a:r>
              <a:rPr lang="zh-CN" altLang="en-US" sz="4400" b="1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替我喪命</a:t>
            </a:r>
            <a:endParaRPr lang="en-US" sz="4400" b="1" dirty="0">
              <a:solidFill>
                <a:schemeClr val="bg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094555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308">
          <a:extLst>
            <a:ext uri="{FF2B5EF4-FFF2-40B4-BE49-F238E27FC236}">
              <a16:creationId xmlns:a16="http://schemas.microsoft.com/office/drawing/2014/main" id="{B7762F12-579E-336D-BBE3-017435EEF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E8CBB3B2-8456-AF24-6692-58BC8CF5CB4B}"/>
              </a:ext>
            </a:extLst>
          </p:cNvPr>
          <p:cNvSpPr txBox="1"/>
          <p:nvPr/>
        </p:nvSpPr>
        <p:spPr>
          <a:xfrm>
            <a:off x="1709737" y="1104943"/>
            <a:ext cx="8772525" cy="40582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緊靠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基督，贖價令我震顫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耶穌被棄，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聖父與子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疏離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蒙愛買贖，我今不再屬己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生命讚美、惟屬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我主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基督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75032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308">
          <a:extLst>
            <a:ext uri="{FF2B5EF4-FFF2-40B4-BE49-F238E27FC236}">
              <a16:creationId xmlns:a16="http://schemas.microsoft.com/office/drawing/2014/main" id="{A8BAB5E4-DF78-FA21-4EE7-FF6AB9F94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50216B6A-0F10-2513-B1D7-43E42ABD5DAA}"/>
              </a:ext>
            </a:extLst>
          </p:cNvPr>
          <p:cNvSpPr txBox="1"/>
          <p:nvPr/>
        </p:nvSpPr>
        <p:spPr>
          <a:xfrm>
            <a:off x="1709737" y="1091496"/>
            <a:ext cx="8772525" cy="40582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 義袍屬我，我何必再驚惶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神的聖律，主已代我承擔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完美無瑕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，非靠自己義行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全靠我主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，代我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死代我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活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48565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308">
          <a:extLst>
            <a:ext uri="{FF2B5EF4-FFF2-40B4-BE49-F238E27FC236}">
              <a16:creationId xmlns:a16="http://schemas.microsoft.com/office/drawing/2014/main" id="{AAFD8BD0-8911-140A-EFF8-455884640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28876DBD-BAB3-42A4-E729-C2D052C49DF6}"/>
              </a:ext>
            </a:extLst>
          </p:cNvPr>
          <p:cNvSpPr txBox="1"/>
          <p:nvPr/>
        </p:nvSpPr>
        <p:spPr>
          <a:xfrm>
            <a:off x="1709737" y="1104943"/>
            <a:ext cx="8772525" cy="40582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緊靠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基督，贖價令我震顫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耶穌被棄，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聖父與子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疏離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蒙愛買贖，我今不再屬己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生命讚美、惟屬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我主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基督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5857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308">
          <a:extLst>
            <a:ext uri="{FF2B5EF4-FFF2-40B4-BE49-F238E27FC236}">
              <a16:creationId xmlns:a16="http://schemas.microsoft.com/office/drawing/2014/main" id="{896237D3-08E7-1782-1BBA-3DC20CFC0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27">
            <a:extLst>
              <a:ext uri="{FF2B5EF4-FFF2-40B4-BE49-F238E27FC236}">
                <a16:creationId xmlns:a16="http://schemas.microsoft.com/office/drawing/2014/main" id="{6FAED61E-AFCD-48AC-80D8-153ABC376C9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20824" y="755310"/>
            <a:ext cx="11150352" cy="3211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lnSpc>
                <a:spcPct val="150000"/>
              </a:lnSpc>
              <a:spcBef>
                <a:spcPts val="0"/>
              </a:spcBef>
              <a:buClr>
                <a:srgbClr val="72332C"/>
              </a:buClr>
              <a:buSzPts val="6000"/>
            </a:pPr>
            <a:r>
              <a:rPr lang="en-US" sz="3600" b="1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「</a:t>
            </a:r>
            <a:r>
              <a:rPr lang="zh-CN" altLang="en-US" sz="3600" b="1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SimHei"/>
                <a:sym typeface="SimHei"/>
              </a:rPr>
              <a:t>我因耶和華大大歡喜，我的心靠神快樂。因他以拯救為衣給我穿上，以公義為袍給我披上，好像新郎戴上華冠，又像新婦佩戴裝飾」</a:t>
            </a:r>
            <a:br>
              <a:rPr lang="en-US" altLang="zh-CN" sz="3600" b="1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SimHei"/>
                <a:sym typeface="SimHei"/>
              </a:rPr>
            </a:br>
            <a:r>
              <a:rPr lang="en-US" altLang="zh-CN" sz="3600" b="1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SimHei"/>
                <a:sym typeface="SimHei"/>
              </a:rPr>
              <a:t>					                      ——</a:t>
            </a:r>
            <a:r>
              <a:rPr lang="zh-CN" altLang="en-US" sz="3600" b="1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SimHei"/>
                <a:sym typeface="SimHei"/>
              </a:rPr>
              <a:t>以賽亞書 </a:t>
            </a:r>
            <a:r>
              <a:rPr lang="en-US" altLang="zh-CN" sz="3600" b="1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SimHei"/>
                <a:sym typeface="SimHei"/>
              </a:rPr>
              <a:t>61:10</a:t>
            </a:r>
            <a:endParaRPr sz="3600" b="1" dirty="0">
              <a:solidFill>
                <a:schemeClr val="bg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076397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308">
          <a:extLst>
            <a:ext uri="{FF2B5EF4-FFF2-40B4-BE49-F238E27FC236}">
              <a16:creationId xmlns:a16="http://schemas.microsoft.com/office/drawing/2014/main" id="{3469358C-1309-82F3-2EE9-5FD183BBED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DE4CD7F7-F9C4-E7D7-169E-32A0BA31AC69}"/>
              </a:ext>
            </a:extLst>
          </p:cNvPr>
          <p:cNvSpPr txBox="1"/>
          <p:nvPr/>
        </p:nvSpPr>
        <p:spPr>
          <a:xfrm>
            <a:off x="1709737" y="1091496"/>
            <a:ext cx="8772525" cy="40582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義袍屬我</a:t>
            </a:r>
            <a:r>
              <a:rPr lang="zh-CN" altLang="en-US" sz="4400" b="1" dirty="0">
                <a:solidFill>
                  <a:prstClr val="white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罪債主已代償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撫平聖怒，祂為我被壓傷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飲盡苦杯，基督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高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喊成了</a:t>
            </a:r>
          </a:p>
          <a:p>
            <a:pPr lvl="0" algn="ctr">
              <a:lnSpc>
                <a:spcPct val="150000"/>
              </a:lnSpc>
            </a:pP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付罪工</a:t>
            </a:r>
            <a:r>
              <a:rPr lang="zh-TW" altLang="en-US" sz="4400" b="1" dirty="0">
                <a:solidFill>
                  <a:prstClr val="white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價，祂獻上挽回祭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36473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308">
          <a:extLst>
            <a:ext uri="{FF2B5EF4-FFF2-40B4-BE49-F238E27FC236}">
              <a16:creationId xmlns:a16="http://schemas.microsoft.com/office/drawing/2014/main" id="{A24F1E93-29D1-044F-AB88-572AFF6CB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4A0DD0CB-2AB0-C12E-2620-B852E5FCF964}"/>
              </a:ext>
            </a:extLst>
          </p:cNvPr>
          <p:cNvSpPr txBox="1"/>
          <p:nvPr/>
        </p:nvSpPr>
        <p:spPr>
          <a:xfrm>
            <a:off x="1709737" y="1104943"/>
            <a:ext cx="8772525" cy="40582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緊靠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基督，贖價令我震顫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耶穌被棄，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聖父與子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疏離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蒙愛買贖，我今不再屬己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生命讚美、惟屬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我主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基督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837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379;p37">
            <a:extLst>
              <a:ext uri="{FF2B5EF4-FFF2-40B4-BE49-F238E27FC236}">
                <a16:creationId xmlns:a16="http://schemas.microsoft.com/office/drawing/2014/main" id="{B3F7A7C3-14C8-D12B-13B9-7B43C909824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2EC40044-DDBA-218E-07AB-A5CA648EF779}"/>
              </a:ext>
            </a:extLst>
          </p:cNvPr>
          <p:cNvSpPr txBox="1"/>
          <p:nvPr/>
        </p:nvSpPr>
        <p:spPr>
          <a:xfrm>
            <a:off x="4797395" y="1411460"/>
            <a:ext cx="5431215" cy="4035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求主使我靠十架 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solidFill>
                <a:srgbClr val="840202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在彼有生命水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寶血由十架流下 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solidFill>
                <a:srgbClr val="840202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白白賜人洗罪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8A5B7D3E-E9A0-B3BE-A267-B8161BDDEA50}"/>
              </a:ext>
            </a:extLst>
          </p:cNvPr>
          <p:cNvSpPr txBox="1"/>
          <p:nvPr/>
        </p:nvSpPr>
        <p:spPr>
          <a:xfrm>
            <a:off x="321012" y="379603"/>
            <a:ext cx="1838528" cy="4180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600" b="1" dirty="0">
                <a:solidFill>
                  <a:srgbClr val="840202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Arial" panose="020B0604020202020204" pitchFamily="34" charset="0"/>
              </a:rPr>
              <a:t>教會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Arial" panose="020B0604020202020204" pitchFamily="34" charset="0"/>
              </a:rPr>
              <a:t>聖詩 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Arial" panose="020B0604020202020204" pitchFamily="34" charset="0"/>
              </a:rPr>
              <a:t>198</a:t>
            </a:r>
          </a:p>
        </p:txBody>
      </p:sp>
    </p:spTree>
    <p:extLst>
      <p:ext uri="{BB962C8B-B14F-4D97-AF65-F5344CB8AC3E}">
        <p14:creationId xmlns:p14="http://schemas.microsoft.com/office/powerpoint/2010/main" val="16553066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308">
          <a:extLst>
            <a:ext uri="{FF2B5EF4-FFF2-40B4-BE49-F238E27FC236}">
              <a16:creationId xmlns:a16="http://schemas.microsoft.com/office/drawing/2014/main" id="{9ED88CFA-C993-C497-BD62-1332E8AF4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5CE9F3ED-6784-7554-4990-8104B5E72085}"/>
              </a:ext>
            </a:extLst>
          </p:cNvPr>
          <p:cNvSpPr txBox="1"/>
          <p:nvPr/>
        </p:nvSpPr>
        <p:spPr>
          <a:xfrm>
            <a:off x="1709737" y="1091496"/>
            <a:ext cx="8772525" cy="40582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義袍屬我，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耶穌獨自受戕</a:t>
            </a:r>
            <a:endParaRPr kumimoji="0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真神愛子，為我死味親嘗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竟如仇敵，遭父擊打苦待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我如基督，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蒙接納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歸天鄉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93327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308">
          <a:extLst>
            <a:ext uri="{FF2B5EF4-FFF2-40B4-BE49-F238E27FC236}">
              <a16:creationId xmlns:a16="http://schemas.microsoft.com/office/drawing/2014/main" id="{CD8E043A-A2D1-AD53-6A7A-ADDB8B52D2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D55BAEB1-3C70-2E90-65A6-052D40DDC1F8}"/>
              </a:ext>
            </a:extLst>
          </p:cNvPr>
          <p:cNvSpPr txBox="1"/>
          <p:nvPr/>
        </p:nvSpPr>
        <p:spPr>
          <a:xfrm>
            <a:off x="1709737" y="284672"/>
            <a:ext cx="8772525" cy="50738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緊靠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基督，贖價令我震顫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耶穌被棄，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聖父與子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疏離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蒙愛買贖，我今不再屬己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生命讚美、惟屬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我主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基督</a:t>
            </a:r>
            <a:endParaRPr kumimoji="0" lang="en-US" altLang="zh-TW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  <a:p>
            <a:pPr algn="ctr">
              <a:lnSpc>
                <a:spcPct val="150000"/>
              </a:lnSpc>
            </a:pPr>
            <a:r>
              <a:rPr lang="zh-TW" altLang="en-US" sz="4400" b="1" dirty="0">
                <a:solidFill>
                  <a:srgbClr val="F7D38A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生命讚美、惟屬</a:t>
            </a:r>
            <a:r>
              <a:rPr lang="zh-CN" altLang="en-US" sz="4400" b="1" dirty="0">
                <a:solidFill>
                  <a:srgbClr val="F7D38A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我主</a:t>
            </a:r>
            <a:r>
              <a:rPr lang="zh-TW" altLang="en-US" sz="4400" b="1" dirty="0">
                <a:solidFill>
                  <a:srgbClr val="F7D38A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基督</a:t>
            </a:r>
            <a:endParaRPr lang="en-US" sz="4400" b="1" dirty="0">
              <a:solidFill>
                <a:srgbClr val="F7D38A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854969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E1211884-B6E3-7236-DBEB-3D89A2665FCE}"/>
              </a:ext>
            </a:extLst>
          </p:cNvPr>
          <p:cNvSpPr txBox="1"/>
          <p:nvPr/>
        </p:nvSpPr>
        <p:spPr>
          <a:xfrm>
            <a:off x="4464784" y="1680453"/>
            <a:ext cx="35702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b="1" spc="1200" dirty="0">
                <a:solidFill>
                  <a:schemeClr val="bg1"/>
                </a:solidFill>
                <a:latin typeface="GenKiMin2 PJP H" panose="02020900000000000000" pitchFamily="18" charset="-128"/>
                <a:ea typeface="GenKiMin2 PJP H" panose="02020900000000000000" pitchFamily="18" charset="-128"/>
              </a:rPr>
              <a:t>你是我神</a:t>
            </a:r>
            <a:endParaRPr lang="en-US" sz="5400" b="1" spc="1200" dirty="0">
              <a:solidFill>
                <a:schemeClr val="bg1"/>
              </a:solidFill>
              <a:latin typeface="GenKiMin2 PJP H" panose="02020900000000000000" pitchFamily="18" charset="-128"/>
              <a:ea typeface="GenKiMin2 PJP H" panose="02020900000000000000" pitchFamily="18" charset="-128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E9096535-CD6A-8D8E-C069-B990505D4303}"/>
              </a:ext>
            </a:extLst>
          </p:cNvPr>
          <p:cNvSpPr txBox="1"/>
          <p:nvPr/>
        </p:nvSpPr>
        <p:spPr>
          <a:xfrm>
            <a:off x="3799537" y="3035230"/>
            <a:ext cx="4900701" cy="1218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zh-CN" altLang="en-US" sz="2000" b="1" spc="300" dirty="0">
                <a:solidFill>
                  <a:schemeClr val="bg1"/>
                </a:solidFill>
                <a:latin typeface="GenKiMin2 PJP H" panose="02020900000000000000" pitchFamily="18" charset="-128"/>
                <a:ea typeface="GenKiMin2 PJP H" panose="02020900000000000000" pitchFamily="18" charset="-128"/>
              </a:rPr>
              <a:t>你</a:t>
            </a:r>
            <a:r>
              <a:rPr lang="zh-TW" altLang="en-US" sz="2000" b="1" spc="300" dirty="0">
                <a:solidFill>
                  <a:schemeClr val="bg1"/>
                </a:solidFill>
                <a:latin typeface="GenKiMin2 PJP H" panose="02020900000000000000" pitchFamily="18" charset="-128"/>
                <a:ea typeface="GenKiMin2 PJP H" panose="02020900000000000000" pitchFamily="18" charset="-128"/>
              </a:rPr>
              <a:t>們要做我的子民</a:t>
            </a:r>
            <a:r>
              <a:rPr lang="zh-CN" altLang="en-US" sz="2000" b="1" spc="300" dirty="0">
                <a:solidFill>
                  <a:schemeClr val="bg1"/>
                </a:solidFill>
                <a:latin typeface="GenKiMin2 PJP H" panose="02020900000000000000" pitchFamily="18" charset="-128"/>
                <a:ea typeface="GenKiMin2 PJP H" panose="02020900000000000000" pitchFamily="18" charset="-128"/>
              </a:rPr>
              <a:t>，</a:t>
            </a:r>
            <a:r>
              <a:rPr lang="zh-TW" altLang="en-US" sz="2000" b="1" spc="300" dirty="0">
                <a:solidFill>
                  <a:schemeClr val="bg1"/>
                </a:solidFill>
                <a:latin typeface="GenKiMin2 PJP H" panose="02020900000000000000" pitchFamily="18" charset="-128"/>
                <a:ea typeface="GenKiMin2 PJP H" panose="02020900000000000000" pitchFamily="18" charset="-128"/>
              </a:rPr>
              <a:t>我要做你們的神</a:t>
            </a:r>
            <a:endParaRPr lang="en-US" altLang="zh-CN" sz="2000" b="1" spc="300" dirty="0">
              <a:solidFill>
                <a:schemeClr val="bg1"/>
              </a:solidFill>
              <a:latin typeface="GenKiMin2 PJP H" panose="02020900000000000000" pitchFamily="18" charset="-128"/>
              <a:ea typeface="GenKiMin2 PJP H" panose="02020900000000000000" pitchFamily="18" charset="-128"/>
            </a:endParaRPr>
          </a:p>
          <a:p>
            <a:pPr algn="ctr">
              <a:lnSpc>
                <a:spcPct val="200000"/>
              </a:lnSpc>
            </a:pPr>
            <a:r>
              <a:rPr lang="en-US" altLang="zh-CN" sz="2000" b="1" spc="300" dirty="0">
                <a:solidFill>
                  <a:schemeClr val="bg1"/>
                </a:solidFill>
                <a:latin typeface="GenKiMin2 PJP H" panose="02020900000000000000" pitchFamily="18" charset="-128"/>
                <a:ea typeface="GenKiMin2 PJP H" panose="02020900000000000000" pitchFamily="18" charset="-128"/>
              </a:rPr>
              <a:t>- </a:t>
            </a:r>
            <a:r>
              <a:rPr lang="zh-CN" altLang="en-US" sz="2000" b="1" spc="300" dirty="0">
                <a:solidFill>
                  <a:schemeClr val="bg1"/>
                </a:solidFill>
                <a:latin typeface="GenKiMin2 PJP H" panose="02020900000000000000" pitchFamily="18" charset="-128"/>
                <a:ea typeface="GenKiMin2 PJP H" panose="02020900000000000000" pitchFamily="18" charset="-128"/>
              </a:rPr>
              <a:t>耶利米书 </a:t>
            </a:r>
            <a:r>
              <a:rPr lang="en-US" altLang="zh-CN" sz="2000" b="1" spc="300" dirty="0">
                <a:solidFill>
                  <a:schemeClr val="bg1"/>
                </a:solidFill>
                <a:latin typeface="GenKiMin2 PJP H" panose="02020900000000000000" pitchFamily="18" charset="-128"/>
                <a:ea typeface="GenKiMin2 PJP H" panose="02020900000000000000" pitchFamily="18" charset="-128"/>
              </a:rPr>
              <a:t>30:22 - </a:t>
            </a:r>
            <a:endParaRPr lang="en-US" sz="2000" b="1" spc="300" dirty="0">
              <a:solidFill>
                <a:schemeClr val="bg1"/>
              </a:solidFill>
              <a:latin typeface="GenKiMin2 PJP H" panose="02020900000000000000" pitchFamily="18" charset="-128"/>
              <a:ea typeface="GenKiMin2 PJP H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516979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4B80D44-9E96-3CAB-D0C3-8BFEECFA31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>
            <a:extLst>
              <a:ext uri="{FF2B5EF4-FFF2-40B4-BE49-F238E27FC236}">
                <a16:creationId xmlns:a16="http://schemas.microsoft.com/office/drawing/2014/main" id="{15701447-B715-A53F-2680-948319A20D0A}"/>
              </a:ext>
            </a:extLst>
          </p:cNvPr>
          <p:cNvSpPr txBox="1"/>
          <p:nvPr/>
        </p:nvSpPr>
        <p:spPr>
          <a:xfrm>
            <a:off x="1026459" y="696925"/>
            <a:ext cx="10139082" cy="60390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nKiMin2 PJP H" panose="02020900000000000000" pitchFamily="18" charset="-128"/>
                <a:ea typeface="GenKiMin2 PJP H" panose="02020900000000000000" pitchFamily="18" charset="-128"/>
                <a:cs typeface="+mn-cs"/>
              </a:rPr>
              <a:t>我們的神 創造的主 祢用塵土塑造我們 </a:t>
            </a:r>
            <a:endParaRPr lang="en-US" altLang="zh-CN" sz="4000" b="1" dirty="0">
              <a:solidFill>
                <a:prstClr val="white"/>
              </a:solidFill>
              <a:latin typeface="GenKiMin2 PJP H" panose="02020900000000000000" pitchFamily="18" charset="-128"/>
              <a:ea typeface="GenKiMin2 PJP H" panose="02020900000000000000" pitchFamily="18" charset="-128"/>
            </a:endParaRPr>
          </a:p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nKiMin2 PJP H" panose="02020900000000000000" pitchFamily="18" charset="-128"/>
                <a:ea typeface="GenKiMin2 PJP H" panose="02020900000000000000" pitchFamily="18" charset="-128"/>
                <a:cs typeface="+mn-cs"/>
              </a:rPr>
              <a:t>因著愛 賜我們氣息 使我得著生命</a:t>
            </a:r>
            <a:endParaRPr lang="en-US" altLang="zh-CN" sz="4000" b="1" dirty="0">
              <a:solidFill>
                <a:prstClr val="white"/>
              </a:solidFill>
              <a:latin typeface="GenKiMin2 PJP H" panose="02020900000000000000" pitchFamily="18" charset="-128"/>
              <a:ea typeface="GenKiMin2 PJP H" panose="02020900000000000000" pitchFamily="18" charset="-128"/>
            </a:endParaRPr>
          </a:p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nKiMin2 PJP H" panose="02020900000000000000" pitchFamily="18" charset="-128"/>
                <a:ea typeface="GenKiMin2 PJP H" panose="02020900000000000000" pitchFamily="18" charset="-128"/>
                <a:cs typeface="+mn-cs"/>
              </a:rPr>
              <a:t>因為祢 眷顧我們 用祢的靈充滿我心 </a:t>
            </a: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nKiMin2 PJP H" panose="02020900000000000000" pitchFamily="18" charset="-128"/>
              <a:ea typeface="GenKiMin2 PJP H" panose="020209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nKiMin2 PJP H" panose="02020900000000000000" pitchFamily="18" charset="-128"/>
                <a:ea typeface="GenKiMin2 PJP H" panose="02020900000000000000" pitchFamily="18" charset="-128"/>
                <a:cs typeface="+mn-cs"/>
              </a:rPr>
              <a:t>賜我們 祢的話語 和一切的豐盛</a:t>
            </a:r>
          </a:p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nKiMin2 PJP H" panose="02020900000000000000" pitchFamily="18" charset="-128"/>
              <a:ea typeface="GenKiMin2 PJP H" panose="02020900000000000000" pitchFamily="18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47906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6D8A98-3277-5619-0F50-981DF01003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>
            <a:extLst>
              <a:ext uri="{FF2B5EF4-FFF2-40B4-BE49-F238E27FC236}">
                <a16:creationId xmlns:a16="http://schemas.microsoft.com/office/drawing/2014/main" id="{DB4CCF29-CD63-00EC-BEF0-2E004B28A877}"/>
              </a:ext>
            </a:extLst>
          </p:cNvPr>
          <p:cNvSpPr txBox="1"/>
          <p:nvPr/>
        </p:nvSpPr>
        <p:spPr>
          <a:xfrm>
            <a:off x="1026459" y="488495"/>
            <a:ext cx="10139082" cy="4807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solidFill>
                    <a:schemeClr val="bg1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enKiMin2 PJP H" panose="02020900000000000000" pitchFamily="18" charset="-128"/>
                <a:ea typeface="GenKiMin2 PJP H" panose="02020900000000000000" pitchFamily="18" charset="-128"/>
                <a:cs typeface="+mn-cs"/>
              </a:rPr>
              <a:t> 祢是我神 是我的主宰</a:t>
            </a:r>
          </a:p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solidFill>
                    <a:schemeClr val="bg1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enKiMin2 PJP H" panose="02020900000000000000" pitchFamily="18" charset="-128"/>
                <a:ea typeface="GenKiMin2 PJP H" panose="02020900000000000000" pitchFamily="18" charset="-128"/>
                <a:cs typeface="+mn-cs"/>
              </a:rPr>
              <a:t>  祢是我神 我願作祢子民</a:t>
            </a:r>
          </a:p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solidFill>
                    <a:schemeClr val="bg1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enKiMin2 PJP H" panose="02020900000000000000" pitchFamily="18" charset="-128"/>
                <a:ea typeface="GenKiMin2 PJP H" panose="02020900000000000000" pitchFamily="18" charset="-128"/>
                <a:cs typeface="+mn-cs"/>
              </a:rPr>
              <a:t>  不至缺乏 不至羞愧 一生歲月 全交給祢</a:t>
            </a:r>
          </a:p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solidFill>
                    <a:schemeClr val="bg1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enKiMin2 PJP H" panose="02020900000000000000" pitchFamily="18" charset="-128"/>
                <a:ea typeface="GenKiMin2 PJP H" panose="02020900000000000000" pitchFamily="18" charset="-128"/>
                <a:cs typeface="+mn-cs"/>
              </a:rPr>
              <a:t>  引領我走 永生的路 我的牧人我跟隨祢</a:t>
            </a:r>
          </a:p>
        </p:txBody>
      </p:sp>
    </p:spTree>
    <p:extLst>
      <p:ext uri="{BB962C8B-B14F-4D97-AF65-F5344CB8AC3E}">
        <p14:creationId xmlns:p14="http://schemas.microsoft.com/office/powerpoint/2010/main" val="32051163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38E04F-FCBD-5872-818D-19877772A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>
            <a:extLst>
              <a:ext uri="{FF2B5EF4-FFF2-40B4-BE49-F238E27FC236}">
                <a16:creationId xmlns:a16="http://schemas.microsoft.com/office/drawing/2014/main" id="{2EDED6F4-66A3-AB54-F6F2-E6B26495D277}"/>
              </a:ext>
            </a:extLst>
          </p:cNvPr>
          <p:cNvSpPr txBox="1"/>
          <p:nvPr/>
        </p:nvSpPr>
        <p:spPr>
          <a:xfrm>
            <a:off x="1026459" y="696925"/>
            <a:ext cx="10139082" cy="4807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nKiMin2 PJP H" panose="02020900000000000000" pitchFamily="18" charset="-128"/>
                <a:ea typeface="GenKiMin2 PJP H" panose="02020900000000000000" pitchFamily="18" charset="-128"/>
                <a:cs typeface="+mn-cs"/>
              </a:rPr>
              <a:t> 我們的神 救贖的主 祢賜我們聖潔形象 </a:t>
            </a:r>
            <a:endParaRPr lang="en-US" altLang="zh-CN" sz="4000" b="1" dirty="0">
              <a:solidFill>
                <a:prstClr val="white"/>
              </a:solidFill>
              <a:latin typeface="GenKiMin2 PJP H" panose="02020900000000000000" pitchFamily="18" charset="-128"/>
              <a:ea typeface="GenKiMin2 PJP H" panose="02020900000000000000" pitchFamily="18" charset="-128"/>
            </a:endParaRPr>
          </a:p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nKiMin2 PJP H" panose="02020900000000000000" pitchFamily="18" charset="-128"/>
                <a:ea typeface="GenKiMin2 PJP H" panose="02020900000000000000" pitchFamily="18" charset="-128"/>
                <a:cs typeface="+mn-cs"/>
              </a:rPr>
              <a:t>但我們 卻選擇離開祢 不再與祢同行 </a:t>
            </a: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nKiMin2 PJP H" panose="02020900000000000000" pitchFamily="18" charset="-128"/>
              <a:ea typeface="GenKiMin2 PJP H" panose="020209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nKiMin2 PJP H" panose="02020900000000000000" pitchFamily="18" charset="-128"/>
                <a:ea typeface="GenKiMin2 PJP H" panose="02020900000000000000" pitchFamily="18" charset="-128"/>
                <a:cs typeface="+mn-cs"/>
              </a:rPr>
              <a:t>因著罪 放縱自我 因驕傲走黑暗的路 </a:t>
            </a: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nKiMin2 PJP H" panose="02020900000000000000" pitchFamily="18" charset="-128"/>
              <a:ea typeface="GenKiMin2 PJP H" panose="020209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nKiMin2 PJP H" panose="02020900000000000000" pitchFamily="18" charset="-128"/>
                <a:ea typeface="GenKiMin2 PJP H" panose="02020900000000000000" pitchFamily="18" charset="-128"/>
                <a:cs typeface="+mn-cs"/>
              </a:rPr>
              <a:t>祢卻差 祢的愛子 使我不至滅亡</a:t>
            </a:r>
          </a:p>
        </p:txBody>
      </p:sp>
    </p:spTree>
    <p:extLst>
      <p:ext uri="{BB962C8B-B14F-4D97-AF65-F5344CB8AC3E}">
        <p14:creationId xmlns:p14="http://schemas.microsoft.com/office/powerpoint/2010/main" val="25510907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6E90B9-A66C-3B77-04E5-7B3F66EBC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>
            <a:extLst>
              <a:ext uri="{FF2B5EF4-FFF2-40B4-BE49-F238E27FC236}">
                <a16:creationId xmlns:a16="http://schemas.microsoft.com/office/drawing/2014/main" id="{DE91087C-43E5-CF53-E2BD-25ACC215D6CF}"/>
              </a:ext>
            </a:extLst>
          </p:cNvPr>
          <p:cNvSpPr txBox="1"/>
          <p:nvPr/>
        </p:nvSpPr>
        <p:spPr>
          <a:xfrm>
            <a:off x="1026459" y="488495"/>
            <a:ext cx="10139082" cy="4807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enKiMin2 PJP H" panose="02020900000000000000" pitchFamily="18" charset="-128"/>
                <a:ea typeface="GenKiMin2 PJP H" panose="02020900000000000000" pitchFamily="18" charset="-128"/>
                <a:cs typeface="+mn-cs"/>
              </a:rPr>
              <a:t> 祢是我神 是我的主宰</a:t>
            </a:r>
          </a:p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enKiMin2 PJP H" panose="02020900000000000000" pitchFamily="18" charset="-128"/>
                <a:ea typeface="GenKiMin2 PJP H" panose="02020900000000000000" pitchFamily="18" charset="-128"/>
                <a:cs typeface="+mn-cs"/>
              </a:rPr>
              <a:t>  祢是我神 我願作祢子民</a:t>
            </a:r>
          </a:p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enKiMin2 PJP H" panose="02020900000000000000" pitchFamily="18" charset="-128"/>
                <a:ea typeface="GenKiMin2 PJP H" panose="02020900000000000000" pitchFamily="18" charset="-128"/>
                <a:cs typeface="+mn-cs"/>
              </a:rPr>
              <a:t>  不至缺乏 不至羞愧 一生歲月 全交給祢</a:t>
            </a:r>
          </a:p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enKiMin2 PJP H" panose="02020900000000000000" pitchFamily="18" charset="-128"/>
                <a:ea typeface="GenKiMin2 PJP H" panose="02020900000000000000" pitchFamily="18" charset="-128"/>
                <a:cs typeface="+mn-cs"/>
              </a:rPr>
              <a:t>  引領我走 永生的路 我的牧人我跟隨祢</a:t>
            </a:r>
          </a:p>
        </p:txBody>
      </p:sp>
    </p:spTree>
    <p:extLst>
      <p:ext uri="{BB962C8B-B14F-4D97-AF65-F5344CB8AC3E}">
        <p14:creationId xmlns:p14="http://schemas.microsoft.com/office/powerpoint/2010/main" val="18013404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93D8E8-C220-A909-D0E1-462CCB2972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>
            <a:extLst>
              <a:ext uri="{FF2B5EF4-FFF2-40B4-BE49-F238E27FC236}">
                <a16:creationId xmlns:a16="http://schemas.microsoft.com/office/drawing/2014/main" id="{6D0DCBA8-8297-981B-5CF4-15C4DEE3AAB3}"/>
              </a:ext>
            </a:extLst>
          </p:cNvPr>
          <p:cNvSpPr txBox="1"/>
          <p:nvPr/>
        </p:nvSpPr>
        <p:spPr>
          <a:xfrm>
            <a:off x="1026459" y="696925"/>
            <a:ext cx="10139082" cy="4807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nKiMin2 PJP H" panose="02020900000000000000" pitchFamily="18" charset="-128"/>
                <a:ea typeface="GenKiMin2 PJP H" panose="02020900000000000000" pitchFamily="18" charset="-128"/>
                <a:cs typeface="+mn-cs"/>
              </a:rPr>
              <a:t>我們的神 榮耀的主 我們渴望祢的再來 </a:t>
            </a: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nKiMin2 PJP H" panose="02020900000000000000" pitchFamily="18" charset="-128"/>
              <a:ea typeface="GenKiMin2 PJP H" panose="020209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nKiMin2 PJP H" panose="02020900000000000000" pitchFamily="18" charset="-128"/>
                <a:ea typeface="GenKiMin2 PJP H" panose="02020900000000000000" pitchFamily="18" charset="-128"/>
                <a:cs typeface="+mn-cs"/>
              </a:rPr>
              <a:t>主耶穌 從天上降臨 接我與祂同住</a:t>
            </a: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nKiMin2 PJP H" panose="02020900000000000000" pitchFamily="18" charset="-128"/>
              <a:ea typeface="GenKiMin2 PJP H" panose="020209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nKiMin2 PJP H" panose="02020900000000000000" pitchFamily="18" charset="-128"/>
                <a:ea typeface="GenKiMin2 PJP H" panose="02020900000000000000" pitchFamily="18" charset="-128"/>
                <a:cs typeface="+mn-cs"/>
              </a:rPr>
              <a:t>在那裡 沒有傷痛 也沒有悲哀與眼淚 </a:t>
            </a: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nKiMin2 PJP H" panose="02020900000000000000" pitchFamily="18" charset="-128"/>
              <a:ea typeface="GenKiMin2 PJP H" panose="020209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nKiMin2 PJP H" panose="02020900000000000000" pitchFamily="18" charset="-128"/>
                <a:ea typeface="GenKiMin2 PJP H" panose="02020900000000000000" pitchFamily="18" charset="-128"/>
                <a:cs typeface="+mn-cs"/>
              </a:rPr>
              <a:t>只有祢 榮耀同在 和永遠的歡樂</a:t>
            </a:r>
          </a:p>
        </p:txBody>
      </p:sp>
    </p:spTree>
    <p:extLst>
      <p:ext uri="{BB962C8B-B14F-4D97-AF65-F5344CB8AC3E}">
        <p14:creationId xmlns:p14="http://schemas.microsoft.com/office/powerpoint/2010/main" val="12676147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2D7AEC-CEA2-50C4-3BC2-B81967C93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>
            <a:extLst>
              <a:ext uri="{FF2B5EF4-FFF2-40B4-BE49-F238E27FC236}">
                <a16:creationId xmlns:a16="http://schemas.microsoft.com/office/drawing/2014/main" id="{E55D5F9F-9FC4-4B9D-1065-69E0CD006473}"/>
              </a:ext>
            </a:extLst>
          </p:cNvPr>
          <p:cNvSpPr txBox="1"/>
          <p:nvPr/>
        </p:nvSpPr>
        <p:spPr>
          <a:xfrm>
            <a:off x="1026459" y="488495"/>
            <a:ext cx="10139082" cy="4807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enKiMin2 PJP H" panose="02020900000000000000" pitchFamily="18" charset="-128"/>
                <a:ea typeface="GenKiMin2 PJP H" panose="02020900000000000000" pitchFamily="18" charset="-128"/>
                <a:cs typeface="+mn-cs"/>
              </a:rPr>
              <a:t> 祢是我神 是我的主宰</a:t>
            </a:r>
          </a:p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enKiMin2 PJP H" panose="02020900000000000000" pitchFamily="18" charset="-128"/>
                <a:ea typeface="GenKiMin2 PJP H" panose="02020900000000000000" pitchFamily="18" charset="-128"/>
                <a:cs typeface="+mn-cs"/>
              </a:rPr>
              <a:t>  祢是我神 我願作祢子民</a:t>
            </a:r>
          </a:p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enKiMin2 PJP H" panose="02020900000000000000" pitchFamily="18" charset="-128"/>
                <a:ea typeface="GenKiMin2 PJP H" panose="02020900000000000000" pitchFamily="18" charset="-128"/>
                <a:cs typeface="+mn-cs"/>
              </a:rPr>
              <a:t>  不至缺乏 不至羞愧 一生歲月 全交給祢</a:t>
            </a:r>
          </a:p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enKiMin2 PJP H" panose="02020900000000000000" pitchFamily="18" charset="-128"/>
                <a:ea typeface="GenKiMin2 PJP H" panose="02020900000000000000" pitchFamily="18" charset="-128"/>
                <a:cs typeface="+mn-cs"/>
              </a:rPr>
              <a:t>  引領我走 永生的路 我的牧人我跟隨祢</a:t>
            </a:r>
          </a:p>
        </p:txBody>
      </p:sp>
    </p:spTree>
    <p:extLst>
      <p:ext uri="{BB962C8B-B14F-4D97-AF65-F5344CB8AC3E}">
        <p14:creationId xmlns:p14="http://schemas.microsoft.com/office/powerpoint/2010/main" val="14012461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DD6254-15EB-D677-1378-F9BA7ED8E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>
            <a:extLst>
              <a:ext uri="{FF2B5EF4-FFF2-40B4-BE49-F238E27FC236}">
                <a16:creationId xmlns:a16="http://schemas.microsoft.com/office/drawing/2014/main" id="{65F1A72B-D233-3437-AF11-AC7297AB485B}"/>
              </a:ext>
            </a:extLst>
          </p:cNvPr>
          <p:cNvSpPr txBox="1"/>
          <p:nvPr/>
        </p:nvSpPr>
        <p:spPr>
          <a:xfrm>
            <a:off x="1026459" y="488495"/>
            <a:ext cx="10139082" cy="57323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enKiMin2 PJP H" panose="02020900000000000000" pitchFamily="18" charset="-128"/>
                <a:ea typeface="GenKiMin2 PJP H" panose="02020900000000000000" pitchFamily="18" charset="-128"/>
                <a:cs typeface="+mn-cs"/>
              </a:rPr>
              <a:t>祢是我神 祢是我神！</a:t>
            </a:r>
            <a:endParaRPr kumimoji="0" lang="en-US" altLang="zh-CN" sz="4000" b="1" i="0" u="none" strike="noStrike" kern="1200" cap="none" spc="0" normalizeH="0" baseline="0" noProof="0" dirty="0">
              <a:ln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GenKiMin2 PJP H" panose="02020900000000000000" pitchFamily="18" charset="-128"/>
              <a:ea typeface="GenKiMin2 PJP H" panose="02020900000000000000" pitchFamily="18" charset="-128"/>
              <a:cs typeface="+mn-cs"/>
            </a:endParaRPr>
          </a:p>
          <a:p>
            <a:pPr lvl="0" algn="ctr">
              <a:lnSpc>
                <a:spcPct val="200000"/>
              </a:lnSpc>
            </a:pPr>
            <a:r>
              <a:rPr kumimoji="0" lang="zh-CN" altLang="en-US" sz="40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enKiMin2 PJP H" panose="02020900000000000000" pitchFamily="18" charset="-128"/>
                <a:ea typeface="GenKiMin2 PJP H" panose="02020900000000000000" pitchFamily="18" charset="-128"/>
                <a:cs typeface="+mn-cs"/>
              </a:rPr>
              <a:t>祢是</a:t>
            </a:r>
            <a:r>
              <a:rPr lang="zh-CN" altLang="en-US" sz="4000" b="1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GenKiMin2 PJP H" panose="02020900000000000000" pitchFamily="18" charset="-128"/>
                <a:ea typeface="GenKiMin2 PJP H" panose="02020900000000000000" pitchFamily="18" charset="-128"/>
              </a:rPr>
              <a:t>我神 祢是我神 ！</a:t>
            </a:r>
            <a:endParaRPr kumimoji="0" lang="en-US" altLang="zh-CN" sz="4000" b="1" i="0" u="none" strike="noStrike" kern="1200" cap="none" spc="0" normalizeH="0" baseline="0" noProof="0" dirty="0">
              <a:ln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GenKiMin2 PJP H" panose="02020900000000000000" pitchFamily="18" charset="-128"/>
              <a:ea typeface="GenKiMin2 PJP H" panose="020209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enKiMin2 PJP H" panose="02020900000000000000" pitchFamily="18" charset="-128"/>
                <a:ea typeface="GenKiMin2 PJP H" panose="02020900000000000000" pitchFamily="18" charset="-128"/>
                <a:cs typeface="+mn-cs"/>
              </a:rPr>
              <a:t>哈利路亚 哈利路亚！</a:t>
            </a:r>
            <a:endParaRPr kumimoji="0" lang="en-US" altLang="zh-CN" sz="4000" b="1" i="0" u="none" strike="noStrike" kern="1200" cap="none" spc="0" normalizeH="0" baseline="0" noProof="0" dirty="0">
              <a:ln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GenKiMin2 PJP H" panose="02020900000000000000" pitchFamily="18" charset="-128"/>
              <a:ea typeface="GenKiMin2 PJP H" panose="020209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enKiMin2 PJP H" panose="02020900000000000000" pitchFamily="18" charset="-128"/>
                <a:ea typeface="GenKiMin2 PJP H" panose="02020900000000000000" pitchFamily="18" charset="-128"/>
                <a:cs typeface="+mn-cs"/>
              </a:rPr>
              <a:t>哈利路亚 哈利路亚！</a:t>
            </a:r>
            <a:endParaRPr kumimoji="0" lang="en-US" altLang="zh-CN" sz="4000" b="1" i="0" u="none" strike="noStrike" kern="1200" cap="none" spc="0" normalizeH="0" baseline="0" noProof="0" dirty="0">
              <a:ln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GenKiMin2 PJP H" panose="02020900000000000000" pitchFamily="18" charset="-128"/>
              <a:ea typeface="GenKiMin2 PJP H" panose="020209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400" b="1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GenKiMin2 PJP H" panose="02020900000000000000" pitchFamily="18" charset="-128"/>
                <a:ea typeface="GenKiMin2 PJP H" panose="02020900000000000000" pitchFamily="18" charset="-128"/>
              </a:rPr>
              <a:t>(End)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enKiMin2 PJP H" panose="02020900000000000000" pitchFamily="18" charset="-128"/>
                <a:ea typeface="GenKiMin2 PJP H" panose="02020900000000000000" pitchFamily="18" charset="-128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80590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379;p37">
            <a:extLst>
              <a:ext uri="{FF2B5EF4-FFF2-40B4-BE49-F238E27FC236}">
                <a16:creationId xmlns:a16="http://schemas.microsoft.com/office/drawing/2014/main" id="{B3F7A7C3-14C8-D12B-13B9-7B43C909824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2EC40044-DDBA-218E-07AB-A5CA648EF779}"/>
              </a:ext>
            </a:extLst>
          </p:cNvPr>
          <p:cNvSpPr txBox="1"/>
          <p:nvPr/>
        </p:nvSpPr>
        <p:spPr>
          <a:xfrm>
            <a:off x="4919836" y="1411460"/>
            <a:ext cx="5029200" cy="4035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十字架 十字架 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solidFill>
                <a:srgbClr val="840202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永是我的榮耀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我眾罪都洗清潔 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solidFill>
                <a:srgbClr val="840202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唯靠耶穌寶血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0CE6B068-4AFA-3194-CAB6-3B53C9E260E8}"/>
              </a:ext>
            </a:extLst>
          </p:cNvPr>
          <p:cNvSpPr txBox="1"/>
          <p:nvPr/>
        </p:nvSpPr>
        <p:spPr>
          <a:xfrm>
            <a:off x="321012" y="379603"/>
            <a:ext cx="1838528" cy="4180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600" b="1" dirty="0">
                <a:solidFill>
                  <a:srgbClr val="840202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Arial" panose="020B0604020202020204" pitchFamily="34" charset="0"/>
              </a:rPr>
              <a:t>教會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Arial" panose="020B0604020202020204" pitchFamily="34" charset="0"/>
              </a:rPr>
              <a:t>聖詩 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Arial" panose="020B0604020202020204" pitchFamily="34" charset="0"/>
              </a:rPr>
              <a:t>198</a:t>
            </a:r>
          </a:p>
        </p:txBody>
      </p:sp>
    </p:spTree>
    <p:extLst>
      <p:ext uri="{BB962C8B-B14F-4D97-AF65-F5344CB8AC3E}">
        <p14:creationId xmlns:p14="http://schemas.microsoft.com/office/powerpoint/2010/main" val="8258575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713371-FE3A-FA20-B652-94E1489B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>
            <a:extLst>
              <a:ext uri="{FF2B5EF4-FFF2-40B4-BE49-F238E27FC236}">
                <a16:creationId xmlns:a16="http://schemas.microsoft.com/office/drawing/2014/main" id="{26D318E4-6A71-A167-8571-4420A12BBCBA}"/>
              </a:ext>
            </a:extLst>
          </p:cNvPr>
          <p:cNvSpPr txBox="1"/>
          <p:nvPr/>
        </p:nvSpPr>
        <p:spPr>
          <a:xfrm>
            <a:off x="448235" y="986034"/>
            <a:ext cx="11295530" cy="32283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enKiMin2 PJP H" panose="02020900000000000000" pitchFamily="18" charset="-128"/>
                <a:ea typeface="GenKiMin2 PJP H" panose="02020900000000000000" pitchFamily="18" charset="-128"/>
                <a:cs typeface="+mn-cs"/>
              </a:rPr>
              <a:t> 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enKiMin2 PJP H" panose="02020900000000000000" pitchFamily="18" charset="-128"/>
                <a:ea typeface="GenKiMin2 PJP H" panose="02020900000000000000" pitchFamily="18" charset="-128"/>
                <a:cs typeface="+mn-cs"/>
              </a:rPr>
              <a:t> 耶和華啊，你是我的神； 我要尊崇你，我要稱讚你的名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enKiMin2 PJP H" panose="02020900000000000000" pitchFamily="18" charset="-128"/>
                <a:ea typeface="GenKiMin2 PJP H" panose="02020900000000000000" pitchFamily="18" charset="-128"/>
                <a:cs typeface="+mn-cs"/>
              </a:rPr>
              <a:t>!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enKiMin2 PJP H" panose="02020900000000000000" pitchFamily="18" charset="-128"/>
                <a:ea typeface="GenKiMin2 PJP H" panose="02020900000000000000" pitchFamily="18" charset="-128"/>
                <a:cs typeface="+mn-cs"/>
              </a:rPr>
              <a:t>因為你以忠信誠實行過奇妙的事， 成就你古時所定的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enKiMin2 PJP H" panose="02020900000000000000" pitchFamily="18" charset="-128"/>
                <a:ea typeface="GenKiMin2 PJP H" panose="02020900000000000000" pitchFamily="18" charset="-128"/>
                <a:cs typeface="+mn-cs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enKiMin2 PJP H" panose="02020900000000000000" pitchFamily="18" charset="-128"/>
                <a:ea typeface="GenKiMin2 PJP H" panose="02020900000000000000" pitchFamily="18" charset="-128"/>
                <a:cs typeface="+mn-cs"/>
              </a:rPr>
              <a:t>- 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enKiMin2 PJP H" panose="02020900000000000000" pitchFamily="18" charset="-128"/>
                <a:ea typeface="GenKiMin2 PJP H" panose="02020900000000000000" pitchFamily="18" charset="-128"/>
                <a:cs typeface="+mn-cs"/>
              </a:rPr>
              <a:t>以賽亞書 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GenKiMin2 PJP H" panose="02020900000000000000" pitchFamily="18" charset="-128"/>
                <a:ea typeface="GenKiMin2 PJP H" panose="02020900000000000000" pitchFamily="18" charset="-128"/>
                <a:cs typeface="+mn-cs"/>
              </a:rPr>
              <a:t>25:1 - </a:t>
            </a:r>
          </a:p>
        </p:txBody>
      </p:sp>
    </p:spTree>
    <p:extLst>
      <p:ext uri="{BB962C8B-B14F-4D97-AF65-F5344CB8AC3E}">
        <p14:creationId xmlns:p14="http://schemas.microsoft.com/office/powerpoint/2010/main" val="2554124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782E0-9F60-B7E6-5C95-9934B8E7A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379;p37">
            <a:extLst>
              <a:ext uri="{FF2B5EF4-FFF2-40B4-BE49-F238E27FC236}">
                <a16:creationId xmlns:a16="http://schemas.microsoft.com/office/drawing/2014/main" id="{D30119BD-2A50-277F-B271-7F9C44763B0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5DD20850-312A-1866-0C79-E37A5E915063}"/>
              </a:ext>
            </a:extLst>
          </p:cNvPr>
          <p:cNvSpPr txBox="1"/>
          <p:nvPr/>
        </p:nvSpPr>
        <p:spPr>
          <a:xfrm>
            <a:off x="4797395" y="1411460"/>
            <a:ext cx="5431215" cy="4035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我來到主十架前 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solidFill>
                <a:srgbClr val="840202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蒙救主的愛憐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祂賜我聖靈亮光 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solidFill>
                <a:srgbClr val="840202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照亮我的心田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2E384736-9C1C-6F7F-82A3-300FEBA842DF}"/>
              </a:ext>
            </a:extLst>
          </p:cNvPr>
          <p:cNvSpPr txBox="1"/>
          <p:nvPr/>
        </p:nvSpPr>
        <p:spPr>
          <a:xfrm>
            <a:off x="321012" y="379603"/>
            <a:ext cx="1838528" cy="4180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600" b="1" dirty="0">
                <a:solidFill>
                  <a:srgbClr val="840202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Arial" panose="020B0604020202020204" pitchFamily="34" charset="0"/>
              </a:rPr>
              <a:t>教會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Arial" panose="020B0604020202020204" pitchFamily="34" charset="0"/>
              </a:rPr>
              <a:t>聖詩 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Arial" panose="020B0604020202020204" pitchFamily="34" charset="0"/>
              </a:rPr>
              <a:t>198</a:t>
            </a:r>
          </a:p>
        </p:txBody>
      </p:sp>
    </p:spTree>
    <p:extLst>
      <p:ext uri="{BB962C8B-B14F-4D97-AF65-F5344CB8AC3E}">
        <p14:creationId xmlns:p14="http://schemas.microsoft.com/office/powerpoint/2010/main" val="3080172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BC55E5-17AD-5EFB-53C8-00CC39415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379;p37">
            <a:extLst>
              <a:ext uri="{FF2B5EF4-FFF2-40B4-BE49-F238E27FC236}">
                <a16:creationId xmlns:a16="http://schemas.microsoft.com/office/drawing/2014/main" id="{FA43A463-58C5-5E6C-1A03-E6E63471D4B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276CA07C-A28C-4DFB-A898-CC651271F08E}"/>
              </a:ext>
            </a:extLst>
          </p:cNvPr>
          <p:cNvSpPr txBox="1"/>
          <p:nvPr/>
        </p:nvSpPr>
        <p:spPr>
          <a:xfrm>
            <a:off x="4919836" y="1411460"/>
            <a:ext cx="5029200" cy="4035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十字架 十字架 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solidFill>
                <a:srgbClr val="840202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永是我的榮耀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我眾罪都洗清潔 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solidFill>
                <a:srgbClr val="840202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唯靠耶穌寶血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78DEEB55-ECBB-DF24-BC30-DCB5CC401FF5}"/>
              </a:ext>
            </a:extLst>
          </p:cNvPr>
          <p:cNvSpPr txBox="1"/>
          <p:nvPr/>
        </p:nvSpPr>
        <p:spPr>
          <a:xfrm>
            <a:off x="321012" y="379603"/>
            <a:ext cx="1838528" cy="4180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600" b="1" dirty="0">
                <a:solidFill>
                  <a:srgbClr val="840202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Arial" panose="020B0604020202020204" pitchFamily="34" charset="0"/>
              </a:rPr>
              <a:t>教會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Arial" panose="020B0604020202020204" pitchFamily="34" charset="0"/>
              </a:rPr>
              <a:t>聖詩 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Arial" panose="020B0604020202020204" pitchFamily="34" charset="0"/>
              </a:rPr>
              <a:t>198</a:t>
            </a:r>
          </a:p>
        </p:txBody>
      </p:sp>
    </p:spTree>
    <p:extLst>
      <p:ext uri="{BB962C8B-B14F-4D97-AF65-F5344CB8AC3E}">
        <p14:creationId xmlns:p14="http://schemas.microsoft.com/office/powerpoint/2010/main" val="3152724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041441-E5AB-4C35-94C9-FB66E06F07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379;p37">
            <a:extLst>
              <a:ext uri="{FF2B5EF4-FFF2-40B4-BE49-F238E27FC236}">
                <a16:creationId xmlns:a16="http://schemas.microsoft.com/office/drawing/2014/main" id="{3892BA02-F60C-C43E-AEF8-F886557420C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C168279A-99CD-99CB-C58E-513308297A7C}"/>
              </a:ext>
            </a:extLst>
          </p:cNvPr>
          <p:cNvSpPr txBox="1"/>
          <p:nvPr/>
        </p:nvSpPr>
        <p:spPr>
          <a:xfrm>
            <a:off x="4391527" y="1311434"/>
            <a:ext cx="7086600" cy="36984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   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但我斷不以別的誇口，只誇我們主耶穌基督的十字架。因這十字架，就我而論，世界已經釘在十字架上；就世界而論，我已經釘在十字架上。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840202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			    —— 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加拉太書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6:14</a:t>
            </a:r>
            <a:endParaRPr kumimoji="0" lang="en-US" altLang="zh-TW" sz="3200" b="1" i="0" u="none" strike="noStrike" kern="1200" cap="none" spc="0" normalizeH="0" baseline="0" noProof="0" dirty="0">
              <a:ln>
                <a:noFill/>
              </a:ln>
              <a:solidFill>
                <a:srgbClr val="840202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259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905C6-01FF-2885-5779-5465E4EA47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379;p37">
            <a:extLst>
              <a:ext uri="{FF2B5EF4-FFF2-40B4-BE49-F238E27FC236}">
                <a16:creationId xmlns:a16="http://schemas.microsoft.com/office/drawing/2014/main" id="{F67371C7-11EA-529B-4B70-E139FD348C6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FDEDB7FB-B1B6-905C-BE9F-FE71755040E1}"/>
              </a:ext>
            </a:extLst>
          </p:cNvPr>
          <p:cNvSpPr txBox="1"/>
          <p:nvPr/>
        </p:nvSpPr>
        <p:spPr>
          <a:xfrm>
            <a:off x="4797395" y="1411460"/>
            <a:ext cx="5431215" cy="4035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求主使我依十架 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solidFill>
                <a:srgbClr val="840202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思念昔日情景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常在十架蔭庇下 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solidFill>
                <a:srgbClr val="840202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緊緊跟主前行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77C595A3-9D37-0CB2-3920-CA0134A59338}"/>
              </a:ext>
            </a:extLst>
          </p:cNvPr>
          <p:cNvSpPr txBox="1"/>
          <p:nvPr/>
        </p:nvSpPr>
        <p:spPr>
          <a:xfrm>
            <a:off x="321012" y="379603"/>
            <a:ext cx="1838528" cy="4180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600" b="1" dirty="0">
                <a:solidFill>
                  <a:srgbClr val="840202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Arial" panose="020B0604020202020204" pitchFamily="34" charset="0"/>
              </a:rPr>
              <a:t>教會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Arial" panose="020B0604020202020204" pitchFamily="34" charset="0"/>
              </a:rPr>
              <a:t>聖詩 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Arial" panose="020B0604020202020204" pitchFamily="34" charset="0"/>
              </a:rPr>
              <a:t>198</a:t>
            </a:r>
          </a:p>
        </p:txBody>
      </p:sp>
    </p:spTree>
    <p:extLst>
      <p:ext uri="{BB962C8B-B14F-4D97-AF65-F5344CB8AC3E}">
        <p14:creationId xmlns:p14="http://schemas.microsoft.com/office/powerpoint/2010/main" val="138468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2AE14-1183-0855-6A5C-E8C854308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379;p37">
            <a:extLst>
              <a:ext uri="{FF2B5EF4-FFF2-40B4-BE49-F238E27FC236}">
                <a16:creationId xmlns:a16="http://schemas.microsoft.com/office/drawing/2014/main" id="{4EDE0BD8-7561-DAD5-2C1A-E9F0B23B591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29908D3F-63B5-A7ED-BE3E-04D504CDF146}"/>
              </a:ext>
            </a:extLst>
          </p:cNvPr>
          <p:cNvSpPr txBox="1"/>
          <p:nvPr/>
        </p:nvSpPr>
        <p:spPr>
          <a:xfrm>
            <a:off x="4919836" y="1411460"/>
            <a:ext cx="5029200" cy="4035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十字架 十字架 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solidFill>
                <a:srgbClr val="840202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永是我的榮耀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我眾罪都洗清潔 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solidFill>
                <a:srgbClr val="840202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唯靠耶穌寶血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F586842F-6E17-77B9-5F01-9164A86543F4}"/>
              </a:ext>
            </a:extLst>
          </p:cNvPr>
          <p:cNvSpPr txBox="1"/>
          <p:nvPr/>
        </p:nvSpPr>
        <p:spPr>
          <a:xfrm>
            <a:off x="321012" y="379603"/>
            <a:ext cx="1838528" cy="4180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600" b="1" dirty="0">
                <a:solidFill>
                  <a:srgbClr val="840202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Arial" panose="020B0604020202020204" pitchFamily="34" charset="0"/>
              </a:rPr>
              <a:t>教會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Arial" panose="020B0604020202020204" pitchFamily="34" charset="0"/>
              </a:rPr>
              <a:t>聖詩 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Arial" panose="020B0604020202020204" pitchFamily="34" charset="0"/>
              </a:rPr>
              <a:t>198</a:t>
            </a:r>
          </a:p>
        </p:txBody>
      </p:sp>
    </p:spTree>
    <p:extLst>
      <p:ext uri="{BB962C8B-B14F-4D97-AF65-F5344CB8AC3E}">
        <p14:creationId xmlns:p14="http://schemas.microsoft.com/office/powerpoint/2010/main" val="3712929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9AD1A5-7581-5282-01F8-CFAB00639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379;p37">
            <a:extLst>
              <a:ext uri="{FF2B5EF4-FFF2-40B4-BE49-F238E27FC236}">
                <a16:creationId xmlns:a16="http://schemas.microsoft.com/office/drawing/2014/main" id="{4B3FCCAB-6375-6599-A60D-C5D4BB60A4E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AF9134F5-4847-21F3-2897-3361F1514EDD}"/>
              </a:ext>
            </a:extLst>
          </p:cNvPr>
          <p:cNvSpPr txBox="1"/>
          <p:nvPr/>
        </p:nvSpPr>
        <p:spPr>
          <a:xfrm>
            <a:off x="4797395" y="1411460"/>
            <a:ext cx="5431215" cy="4035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儆醒等候十架前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solidFill>
                <a:srgbClr val="840202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盼望信心加增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直到走完世路程�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solidFill>
                <a:srgbClr val="840202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天家永享安穩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76475921-9539-048B-77A3-CFD986293121}"/>
              </a:ext>
            </a:extLst>
          </p:cNvPr>
          <p:cNvSpPr txBox="1"/>
          <p:nvPr/>
        </p:nvSpPr>
        <p:spPr>
          <a:xfrm>
            <a:off x="321012" y="379603"/>
            <a:ext cx="1838528" cy="4180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600" b="1" dirty="0">
                <a:solidFill>
                  <a:srgbClr val="840202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Arial" panose="020B0604020202020204" pitchFamily="34" charset="0"/>
              </a:rPr>
              <a:t>教會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Arial" panose="020B0604020202020204" pitchFamily="34" charset="0"/>
              </a:rPr>
              <a:t>聖詩 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840202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Arial" panose="020B0604020202020204" pitchFamily="34" charset="0"/>
              </a:rPr>
              <a:t>198</a:t>
            </a:r>
          </a:p>
        </p:txBody>
      </p:sp>
    </p:spTree>
    <p:extLst>
      <p:ext uri="{BB962C8B-B14F-4D97-AF65-F5344CB8AC3E}">
        <p14:creationId xmlns:p14="http://schemas.microsoft.com/office/powerpoint/2010/main" val="23598522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489</TotalTime>
  <Words>1206</Words>
  <Application>Microsoft Office PowerPoint</Application>
  <PresentationFormat>宽屏</PresentationFormat>
  <Paragraphs>126</Paragraphs>
  <Slides>30</Slides>
  <Notes>20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38" baseType="lpstr">
      <vt:lpstr>黑体</vt:lpstr>
      <vt:lpstr>Calibri</vt:lpstr>
      <vt:lpstr>华文中宋</vt:lpstr>
      <vt:lpstr>Arial</vt:lpstr>
      <vt:lpstr>GenKiMin2 PJP H</vt:lpstr>
      <vt:lpstr>华文楷体</vt:lpstr>
      <vt:lpstr>Calibri Light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亞10:6 我要堅固猶大家，拯救約瑟家，要領他們歸回。我要憐恤他們；他們必像未曾棄絕的一樣，都因我是耶和華他們的神，我必應允他們的禱告.</vt:lpstr>
      <vt:lpstr>義袍屬我 His Robes for Mine</vt:lpstr>
      <vt:lpstr>PowerPoint 演示文稿</vt:lpstr>
      <vt:lpstr>PowerPoint 演示文稿</vt:lpstr>
      <vt:lpstr>PowerPoint 演示文稿</vt:lpstr>
      <vt:lpstr>PowerPoint 演示文稿</vt:lpstr>
      <vt:lpstr>「我因耶和華大大歡喜，我的心靠神快樂。因他以拯救為衣給我穿上，以公義為袍給我披上，好像新郎戴上華冠，又像新婦佩戴裝飾」                            ——以賽亞書 61:10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Kaida Liu</dc:creator>
  <cp:lastModifiedBy>Kaida Liu</cp:lastModifiedBy>
  <cp:revision>66</cp:revision>
  <dcterms:created xsi:type="dcterms:W3CDTF">2024-12-31T18:19:24Z</dcterms:created>
  <dcterms:modified xsi:type="dcterms:W3CDTF">2026-08-21T05:07:50Z</dcterms:modified>
</cp:coreProperties>
</file>