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33"/>
  </p:notesMasterIdLst>
  <p:sldIdLst>
    <p:sldId id="345" r:id="rId3"/>
    <p:sldId id="257" r:id="rId4"/>
    <p:sldId id="258" r:id="rId5"/>
    <p:sldId id="332" r:id="rId6"/>
    <p:sldId id="333" r:id="rId7"/>
    <p:sldId id="334" r:id="rId8"/>
    <p:sldId id="335" r:id="rId9"/>
    <p:sldId id="336" r:id="rId10"/>
    <p:sldId id="337" r:id="rId11"/>
    <p:sldId id="274" r:id="rId12"/>
    <p:sldId id="275" r:id="rId13"/>
    <p:sldId id="338" r:id="rId14"/>
    <p:sldId id="339" r:id="rId15"/>
    <p:sldId id="340" r:id="rId16"/>
    <p:sldId id="341" r:id="rId17"/>
    <p:sldId id="342" r:id="rId18"/>
    <p:sldId id="343" r:id="rId19"/>
    <p:sldId id="344" r:id="rId20"/>
    <p:sldId id="346" r:id="rId21"/>
    <p:sldId id="285" r:id="rId22"/>
    <p:sldId id="286" r:id="rId23"/>
    <p:sldId id="289" r:id="rId24"/>
    <p:sldId id="290" r:id="rId25"/>
    <p:sldId id="295" r:id="rId26"/>
    <p:sldId id="296" r:id="rId27"/>
    <p:sldId id="297" r:id="rId28"/>
    <p:sldId id="298" r:id="rId29"/>
    <p:sldId id="299" r:id="rId30"/>
    <p:sldId id="321" r:id="rId31"/>
    <p:sldId id="347" r:id="rId32"/>
  </p:sldIdLst>
  <p:sldSz cx="12192000" cy="6858000"/>
  <p:notesSz cx="6858000" cy="9144000"/>
  <p:embeddedFontLst>
    <p:embeddedFont>
      <p:font typeface="Livvic" pitchFamily="2" charset="0"/>
      <p:regular r:id="rId34"/>
      <p:bold r:id="rId35"/>
      <p:italic r:id="rId36"/>
      <p:boldItalic r:id="rId37"/>
    </p:embeddedFont>
    <p:embeddedFont>
      <p:font typeface="Roboto Condensed Light" panose="02000000000000000000" pitchFamily="2" charset="0"/>
      <p:regular r:id="rId38"/>
      <p:italic r:id="rId39"/>
    </p:embeddedFont>
    <p:embeddedFont>
      <p:font typeface="华文中宋" panose="02010600040101010101" pitchFamily="2" charset="-122"/>
      <p:regular r:id="rId40"/>
    </p:embeddedFont>
    <p:embeddedFont>
      <p:font typeface="华文楷体" panose="02010600040101010101" pitchFamily="2" charset="-122"/>
      <p:regular r:id="rId41"/>
    </p:embeddedFont>
    <p:embeddedFont>
      <p:font typeface="楷体" panose="02010609060101010101" pitchFamily="49" charset="-122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B88"/>
    <a:srgbClr val="952B17"/>
    <a:srgbClr val="9867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53" d="100"/>
          <a:sy n="153" d="100"/>
        </p:scale>
        <p:origin x="57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A9747-0827-441A-9E04-2B9C4D961D8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EC8FF-59C5-4560-A4C6-3C996B59C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8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4" name="Google Shape;2504;gb1c2217c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5" name="Google Shape;2505;gb1c2217c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355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>
          <a:extLst>
            <a:ext uri="{FF2B5EF4-FFF2-40B4-BE49-F238E27FC236}">
              <a16:creationId xmlns:a16="http://schemas.microsoft.com/office/drawing/2014/main" id="{6A8D592B-1D97-8F8F-4F1B-01481C39E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9:notes">
            <a:extLst>
              <a:ext uri="{FF2B5EF4-FFF2-40B4-BE49-F238E27FC236}">
                <a16:creationId xmlns:a16="http://schemas.microsoft.com/office/drawing/2014/main" id="{62C68AE2-8060-BB66-A91B-3C46109958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69:notes">
            <a:extLst>
              <a:ext uri="{FF2B5EF4-FFF2-40B4-BE49-F238E27FC236}">
                <a16:creationId xmlns:a16="http://schemas.microsoft.com/office/drawing/2014/main" id="{5848D7AB-52F1-6495-6882-318CBADE40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7619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>
          <a:extLst>
            <a:ext uri="{FF2B5EF4-FFF2-40B4-BE49-F238E27FC236}">
              <a16:creationId xmlns:a16="http://schemas.microsoft.com/office/drawing/2014/main" id="{5B9425C6-192C-8454-42A7-EC85E20BB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9:notes">
            <a:extLst>
              <a:ext uri="{FF2B5EF4-FFF2-40B4-BE49-F238E27FC236}">
                <a16:creationId xmlns:a16="http://schemas.microsoft.com/office/drawing/2014/main" id="{63105FE6-ED38-4B59-B575-26120FC094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69:notes">
            <a:extLst>
              <a:ext uri="{FF2B5EF4-FFF2-40B4-BE49-F238E27FC236}">
                <a16:creationId xmlns:a16="http://schemas.microsoft.com/office/drawing/2014/main" id="{7FBF2919-FC7E-1933-8DB9-9A988303A4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53767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>
          <a:extLst>
            <a:ext uri="{FF2B5EF4-FFF2-40B4-BE49-F238E27FC236}">
              <a16:creationId xmlns:a16="http://schemas.microsoft.com/office/drawing/2014/main" id="{9933ADB3-D360-5DC9-7BC8-DAA2F5947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9:notes">
            <a:extLst>
              <a:ext uri="{FF2B5EF4-FFF2-40B4-BE49-F238E27FC236}">
                <a16:creationId xmlns:a16="http://schemas.microsoft.com/office/drawing/2014/main" id="{317355DB-EAE4-0691-AF0A-AD7CE14A9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69:notes">
            <a:extLst>
              <a:ext uri="{FF2B5EF4-FFF2-40B4-BE49-F238E27FC236}">
                <a16:creationId xmlns:a16="http://schemas.microsoft.com/office/drawing/2014/main" id="{8E4DA51B-AF0A-1A79-F72D-6474973805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52659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>
          <a:extLst>
            <a:ext uri="{FF2B5EF4-FFF2-40B4-BE49-F238E27FC236}">
              <a16:creationId xmlns:a16="http://schemas.microsoft.com/office/drawing/2014/main" id="{C6DB667D-C4E0-5CD8-773A-EB66E0937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9:notes">
            <a:extLst>
              <a:ext uri="{FF2B5EF4-FFF2-40B4-BE49-F238E27FC236}">
                <a16:creationId xmlns:a16="http://schemas.microsoft.com/office/drawing/2014/main" id="{BF2BC772-5383-D0C4-4014-A2A820A696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69:notes">
            <a:extLst>
              <a:ext uri="{FF2B5EF4-FFF2-40B4-BE49-F238E27FC236}">
                <a16:creationId xmlns:a16="http://schemas.microsoft.com/office/drawing/2014/main" id="{31FD54BD-B18B-E210-2FB5-27479A85AF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7787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>
          <a:extLst>
            <a:ext uri="{FF2B5EF4-FFF2-40B4-BE49-F238E27FC236}">
              <a16:creationId xmlns:a16="http://schemas.microsoft.com/office/drawing/2014/main" id="{335EA7FF-3BC2-2B1D-BC11-FA7313FFF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9:notes">
            <a:extLst>
              <a:ext uri="{FF2B5EF4-FFF2-40B4-BE49-F238E27FC236}">
                <a16:creationId xmlns:a16="http://schemas.microsoft.com/office/drawing/2014/main" id="{AAEFC858-0F08-0EFE-B3E0-02A40AC4D2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69:notes">
            <a:extLst>
              <a:ext uri="{FF2B5EF4-FFF2-40B4-BE49-F238E27FC236}">
                <a16:creationId xmlns:a16="http://schemas.microsoft.com/office/drawing/2014/main" id="{59B992C6-BC4E-BFA5-C6EF-D8774AD570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3340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>
          <a:extLst>
            <a:ext uri="{FF2B5EF4-FFF2-40B4-BE49-F238E27FC236}">
              <a16:creationId xmlns:a16="http://schemas.microsoft.com/office/drawing/2014/main" id="{4C40E951-C094-2511-0EB8-9A3E31FFF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9:notes">
            <a:extLst>
              <a:ext uri="{FF2B5EF4-FFF2-40B4-BE49-F238E27FC236}">
                <a16:creationId xmlns:a16="http://schemas.microsoft.com/office/drawing/2014/main" id="{66AAB6A0-35CE-1001-80A3-1D84D5D29A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69:notes">
            <a:extLst>
              <a:ext uri="{FF2B5EF4-FFF2-40B4-BE49-F238E27FC236}">
                <a16:creationId xmlns:a16="http://schemas.microsoft.com/office/drawing/2014/main" id="{A7FC998A-F0D7-5AF5-4CE9-2A6470BDE0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0847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>
          <a:extLst>
            <a:ext uri="{FF2B5EF4-FFF2-40B4-BE49-F238E27FC236}">
              <a16:creationId xmlns:a16="http://schemas.microsoft.com/office/drawing/2014/main" id="{09FC7C4B-50A4-57E5-B1FB-070872690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9:notes">
            <a:extLst>
              <a:ext uri="{FF2B5EF4-FFF2-40B4-BE49-F238E27FC236}">
                <a16:creationId xmlns:a16="http://schemas.microsoft.com/office/drawing/2014/main" id="{DA34712E-69A9-E655-890D-40A76943E5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69:notes">
            <a:extLst>
              <a:ext uri="{FF2B5EF4-FFF2-40B4-BE49-F238E27FC236}">
                <a16:creationId xmlns:a16="http://schemas.microsoft.com/office/drawing/2014/main" id="{4AA1D081-EB0C-BD41-CCF4-098A6D739C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0330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EC8FF-59C5-4560-A4C6-3C996B59CAB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48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10EA14-69E1-4786-2414-AA92FCC26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4768751-A0B3-6C8E-CB36-5D20EDF68C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640F8B-CD78-CA3E-0683-93548716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5D37E8-70B9-F93C-6457-AEBECAC9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B535F9-A951-64C9-B370-BEAE92412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5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B25F4B-4845-091D-926B-B453BB305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652F41-27E1-6D8C-102E-661570A39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E52D5A-8DE6-43AF-3AAC-F3D64F89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B9FFB1-6E65-82AC-BFD8-88F2B0E89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2AA881-96B0-2CC8-89D6-EFF48FF3C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8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B0CD41-37DB-E68B-F977-4608F4093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7A75EE-C565-7E0A-E754-F07337362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A45F44-2B00-EB02-CB67-3A282B5A4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004F2C-F407-4DD1-37E1-2A8B8DE48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647438-CF96-0798-4A98-0082E6341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9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9F78F8-88D1-CA8D-F868-49381D104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BDF5AD-3B09-3452-6873-F0D89C0B88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F26765C-72CD-B4C3-A41C-9B1801FE7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3F70B1-9204-14E3-51D0-C301607E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BBB531-8EA0-B750-FCC5-9496BFF0B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4E44D4-BFAF-62C4-B095-A7C8EF252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0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DC3F1A-18A5-4619-4A68-376F06248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778EB3-8571-993E-541B-0C24C07C6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4AA0D77-C5BA-3349-4DC5-6F2FFC1C5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6E6CCF8-0718-9267-4539-0DFC138E3A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A3CC9DD-005D-15B4-C4F0-066EDA2B6F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F89BAD9-176A-012D-EB28-6FCD50EDF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D7ADF51-99C7-4A1B-D924-BD6CC5A29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014116B-49D5-6617-9F99-5E3E9FE84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765BED-97D6-01F9-291A-EF9160390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FFA61DF-4045-F5D5-63EF-A4598B66F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BA45090-977F-0CA8-FB59-67B8CFD75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D5E8391-0904-CEE2-5A6F-BFB1E820B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71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44E898C-C1DB-980D-3DE3-C9CB40BDB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4F39E05-58BA-F879-73B2-B15329FC0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A4D377-FB43-7911-B070-05CE12779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4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962916-29A2-9E78-88AD-0FF97A9FE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9FB6D4-A647-CCE2-DE1E-CCFA617E1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81D9C2E-D21D-45F5-26AA-376E0DF71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88EFD7-77F7-73A7-AD90-C35A154E6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4D58CC1-E497-EA9C-C4F7-58C739084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854B11-C5D1-ACB7-6948-1C3B37DDA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02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0946CD-D9FB-637A-4CF1-CFD16A8E9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DDF9F7D-347B-78D3-AB63-2D5D78F8B2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E9E4869-47A8-D2DA-0FCA-01F3DA092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4F54E28-B741-0D40-C415-6E6016EB1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03CC90E-ADF0-8D11-47D5-9C17903A9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D69C81-1059-5CF7-4884-9918E5D98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55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9A7B3B-1D94-6483-21C5-4804B660F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CD9AE6F-CB62-DED2-6096-49A0C2AD2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A2339B-7534-9DF2-78E1-4E1658E5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F87669-74B3-4776-E6AF-4A6D39936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728087-9749-F8DA-C62A-3871A5EFF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09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0780C91-103A-102F-A3DF-ED3A7FE743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D2F0AA8-91B8-FB1B-9E26-559F6652B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F5498D-D37D-E878-84AD-42179BC0B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57A2A9-CAF7-AF01-A77A-B9E344898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0EFC2E-FEAA-96E3-7008-9F3B9711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64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4"/>
          <p:cNvGrpSpPr/>
          <p:nvPr/>
        </p:nvGrpSpPr>
        <p:grpSpPr>
          <a:xfrm>
            <a:off x="101570" y="153218"/>
            <a:ext cx="11988663" cy="6534127"/>
            <a:chOff x="76177" y="114913"/>
            <a:chExt cx="8991497" cy="4900595"/>
          </a:xfrm>
        </p:grpSpPr>
        <p:grpSp>
          <p:nvGrpSpPr>
            <p:cNvPr id="269" name="Google Shape;269;p4"/>
            <p:cNvGrpSpPr/>
            <p:nvPr/>
          </p:nvGrpSpPr>
          <p:grpSpPr>
            <a:xfrm>
              <a:off x="4477110" y="4842845"/>
              <a:ext cx="189780" cy="172662"/>
              <a:chOff x="4520653" y="4806269"/>
              <a:chExt cx="189780" cy="172662"/>
            </a:xfrm>
          </p:grpSpPr>
          <p:sp>
            <p:nvSpPr>
              <p:cNvPr id="270" name="Google Shape;270;p4"/>
              <p:cNvSpPr/>
              <p:nvPr/>
            </p:nvSpPr>
            <p:spPr>
              <a:xfrm>
                <a:off x="4579176" y="4806269"/>
                <a:ext cx="73477" cy="172662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5346" extrusionOk="0">
                    <a:moveTo>
                      <a:pt x="1131" y="1"/>
                    </a:moveTo>
                    <a:cubicBezTo>
                      <a:pt x="1131" y="1"/>
                      <a:pt x="0" y="1201"/>
                      <a:pt x="0" y="2679"/>
                    </a:cubicBezTo>
                    <a:cubicBezTo>
                      <a:pt x="0" y="4145"/>
                      <a:pt x="1131" y="5345"/>
                      <a:pt x="1131" y="5345"/>
                    </a:cubicBezTo>
                    <a:cubicBezTo>
                      <a:pt x="1131" y="5345"/>
                      <a:pt x="2274" y="4145"/>
                      <a:pt x="2274" y="2679"/>
                    </a:cubicBezTo>
                    <a:cubicBezTo>
                      <a:pt x="2274" y="1201"/>
                      <a:pt x="1131" y="1"/>
                      <a:pt x="113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" name="Google Shape;271;p4"/>
              <p:cNvSpPr/>
              <p:nvPr/>
            </p:nvSpPr>
            <p:spPr>
              <a:xfrm>
                <a:off x="4520653" y="4826423"/>
                <a:ext cx="60396" cy="60429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1871" extrusionOk="0">
                    <a:moveTo>
                      <a:pt x="1870" y="0"/>
                    </a:moveTo>
                    <a:lnTo>
                      <a:pt x="1870" y="0"/>
                    </a:lnTo>
                    <a:cubicBezTo>
                      <a:pt x="1870" y="0"/>
                      <a:pt x="1062" y="23"/>
                      <a:pt x="543" y="531"/>
                    </a:cubicBezTo>
                    <a:cubicBezTo>
                      <a:pt x="35" y="1062"/>
                      <a:pt x="0" y="1870"/>
                      <a:pt x="0" y="1870"/>
                    </a:cubicBezTo>
                    <a:cubicBezTo>
                      <a:pt x="0" y="1870"/>
                      <a:pt x="808" y="1847"/>
                      <a:pt x="1327" y="1328"/>
                    </a:cubicBezTo>
                    <a:cubicBezTo>
                      <a:pt x="1847" y="808"/>
                      <a:pt x="1870" y="0"/>
                      <a:pt x="18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" name="Google Shape;272;p4"/>
              <p:cNvSpPr/>
              <p:nvPr/>
            </p:nvSpPr>
            <p:spPr>
              <a:xfrm>
                <a:off x="4650359" y="4826423"/>
                <a:ext cx="60073" cy="60429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1871" extrusionOk="0">
                    <a:moveTo>
                      <a:pt x="1" y="0"/>
                    </a:moveTo>
                    <a:cubicBezTo>
                      <a:pt x="1" y="0"/>
                      <a:pt x="12" y="808"/>
                      <a:pt x="532" y="1328"/>
                    </a:cubicBezTo>
                    <a:cubicBezTo>
                      <a:pt x="1051" y="1847"/>
                      <a:pt x="1859" y="1870"/>
                      <a:pt x="1859" y="1870"/>
                    </a:cubicBezTo>
                    <a:cubicBezTo>
                      <a:pt x="1859" y="1870"/>
                      <a:pt x="1836" y="1062"/>
                      <a:pt x="1328" y="531"/>
                    </a:cubicBezTo>
                    <a:cubicBezTo>
                      <a:pt x="809" y="23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73" name="Google Shape;273;p4"/>
            <p:cNvGrpSpPr/>
            <p:nvPr/>
          </p:nvGrpSpPr>
          <p:grpSpPr>
            <a:xfrm>
              <a:off x="194306" y="1034696"/>
              <a:ext cx="213648" cy="3005896"/>
              <a:chOff x="194306" y="1034696"/>
              <a:chExt cx="213648" cy="3005896"/>
            </a:xfrm>
          </p:grpSpPr>
          <p:sp>
            <p:nvSpPr>
              <p:cNvPr id="274" name="Google Shape;274;p4"/>
              <p:cNvSpPr/>
              <p:nvPr/>
            </p:nvSpPr>
            <p:spPr>
              <a:xfrm>
                <a:off x="196179" y="1165533"/>
                <a:ext cx="14921" cy="1487494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056" extrusionOk="0">
                    <a:moveTo>
                      <a:pt x="0" y="1"/>
                    </a:moveTo>
                    <a:lnTo>
                      <a:pt x="0" y="46056"/>
                    </a:lnTo>
                    <a:lnTo>
                      <a:pt x="462" y="46056"/>
                    </a:lnTo>
                    <a:lnTo>
                      <a:pt x="46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" name="Google Shape;275;p4"/>
              <p:cNvSpPr/>
              <p:nvPr/>
            </p:nvSpPr>
            <p:spPr>
              <a:xfrm>
                <a:off x="194306" y="1034696"/>
                <a:ext cx="213648" cy="143918"/>
              </a:xfrm>
              <a:custGeom>
                <a:avLst/>
                <a:gdLst/>
                <a:ahLst/>
                <a:cxnLst/>
                <a:rect l="l" t="t" r="r" b="b"/>
                <a:pathLst>
                  <a:path w="6615" h="4456" extrusionOk="0">
                    <a:moveTo>
                      <a:pt x="3925" y="0"/>
                    </a:moveTo>
                    <a:lnTo>
                      <a:pt x="3498" y="35"/>
                    </a:lnTo>
                    <a:lnTo>
                      <a:pt x="3071" y="104"/>
                    </a:lnTo>
                    <a:cubicBezTo>
                      <a:pt x="2944" y="151"/>
                      <a:pt x="2805" y="174"/>
                      <a:pt x="2667" y="220"/>
                    </a:cubicBezTo>
                    <a:cubicBezTo>
                      <a:pt x="2136" y="404"/>
                      <a:pt x="1651" y="705"/>
                      <a:pt x="1259" y="1097"/>
                    </a:cubicBezTo>
                    <a:cubicBezTo>
                      <a:pt x="451" y="1859"/>
                      <a:pt x="1" y="2978"/>
                      <a:pt x="47" y="4052"/>
                    </a:cubicBezTo>
                    <a:cubicBezTo>
                      <a:pt x="47" y="4183"/>
                      <a:pt x="149" y="4272"/>
                      <a:pt x="258" y="4272"/>
                    </a:cubicBezTo>
                    <a:cubicBezTo>
                      <a:pt x="265" y="4272"/>
                      <a:pt x="271" y="4272"/>
                      <a:pt x="278" y="4271"/>
                    </a:cubicBezTo>
                    <a:cubicBezTo>
                      <a:pt x="405" y="4271"/>
                      <a:pt x="508" y="4167"/>
                      <a:pt x="508" y="4052"/>
                    </a:cubicBezTo>
                    <a:cubicBezTo>
                      <a:pt x="543" y="3094"/>
                      <a:pt x="1005" y="2182"/>
                      <a:pt x="1720" y="1605"/>
                    </a:cubicBezTo>
                    <a:cubicBezTo>
                      <a:pt x="2078" y="1316"/>
                      <a:pt x="2482" y="1085"/>
                      <a:pt x="2932" y="970"/>
                    </a:cubicBezTo>
                    <a:cubicBezTo>
                      <a:pt x="3048" y="935"/>
                      <a:pt x="3152" y="924"/>
                      <a:pt x="3267" y="901"/>
                    </a:cubicBezTo>
                    <a:lnTo>
                      <a:pt x="3590" y="855"/>
                    </a:lnTo>
                    <a:lnTo>
                      <a:pt x="3925" y="855"/>
                    </a:lnTo>
                    <a:cubicBezTo>
                      <a:pt x="4029" y="866"/>
                      <a:pt x="4133" y="866"/>
                      <a:pt x="4225" y="901"/>
                    </a:cubicBezTo>
                    <a:cubicBezTo>
                      <a:pt x="4618" y="982"/>
                      <a:pt x="4964" y="1224"/>
                      <a:pt x="5195" y="1547"/>
                    </a:cubicBezTo>
                    <a:cubicBezTo>
                      <a:pt x="5426" y="1847"/>
                      <a:pt x="5529" y="2263"/>
                      <a:pt x="5495" y="2609"/>
                    </a:cubicBezTo>
                    <a:cubicBezTo>
                      <a:pt x="5472" y="2898"/>
                      <a:pt x="5241" y="3128"/>
                      <a:pt x="4975" y="3186"/>
                    </a:cubicBezTo>
                    <a:cubicBezTo>
                      <a:pt x="4918" y="3209"/>
                      <a:pt x="4848" y="3209"/>
                      <a:pt x="4791" y="3209"/>
                    </a:cubicBezTo>
                    <a:cubicBezTo>
                      <a:pt x="4779" y="3209"/>
                      <a:pt x="4756" y="3186"/>
                      <a:pt x="4756" y="3175"/>
                    </a:cubicBezTo>
                    <a:cubicBezTo>
                      <a:pt x="4722" y="3152"/>
                      <a:pt x="4722" y="3117"/>
                      <a:pt x="4722" y="3094"/>
                    </a:cubicBezTo>
                    <a:cubicBezTo>
                      <a:pt x="4825" y="2725"/>
                      <a:pt x="4618" y="2355"/>
                      <a:pt x="4260" y="2240"/>
                    </a:cubicBezTo>
                    <a:cubicBezTo>
                      <a:pt x="4197" y="2222"/>
                      <a:pt x="4134" y="2213"/>
                      <a:pt x="4072" y="2213"/>
                    </a:cubicBezTo>
                    <a:cubicBezTo>
                      <a:pt x="3777" y="2213"/>
                      <a:pt x="3501" y="2406"/>
                      <a:pt x="3406" y="2701"/>
                    </a:cubicBezTo>
                    <a:cubicBezTo>
                      <a:pt x="3394" y="2771"/>
                      <a:pt x="3383" y="2828"/>
                      <a:pt x="3383" y="2898"/>
                    </a:cubicBezTo>
                    <a:lnTo>
                      <a:pt x="3383" y="3094"/>
                    </a:lnTo>
                    <a:cubicBezTo>
                      <a:pt x="3383" y="3579"/>
                      <a:pt x="3671" y="4040"/>
                      <a:pt x="4075" y="4271"/>
                    </a:cubicBezTo>
                    <a:cubicBezTo>
                      <a:pt x="4271" y="4387"/>
                      <a:pt x="4514" y="4456"/>
                      <a:pt x="4745" y="4456"/>
                    </a:cubicBezTo>
                    <a:cubicBezTo>
                      <a:pt x="4952" y="4456"/>
                      <a:pt x="5137" y="4433"/>
                      <a:pt x="5310" y="4375"/>
                    </a:cubicBezTo>
                    <a:cubicBezTo>
                      <a:pt x="6049" y="4144"/>
                      <a:pt x="6568" y="3452"/>
                      <a:pt x="6603" y="2701"/>
                    </a:cubicBezTo>
                    <a:cubicBezTo>
                      <a:pt x="6614" y="2020"/>
                      <a:pt x="6384" y="1420"/>
                      <a:pt x="5980" y="924"/>
                    </a:cubicBezTo>
                    <a:cubicBezTo>
                      <a:pt x="5576" y="451"/>
                      <a:pt x="4999" y="116"/>
                      <a:pt x="4387" y="35"/>
                    </a:cubicBezTo>
                    <a:cubicBezTo>
                      <a:pt x="4237" y="0"/>
                      <a:pt x="4087" y="0"/>
                      <a:pt x="39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" name="Google Shape;276;p4"/>
              <p:cNvSpPr/>
              <p:nvPr/>
            </p:nvSpPr>
            <p:spPr>
              <a:xfrm>
                <a:off x="196179" y="2421874"/>
                <a:ext cx="14921" cy="1487494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6056" extrusionOk="0">
                    <a:moveTo>
                      <a:pt x="0" y="0"/>
                    </a:moveTo>
                    <a:lnTo>
                      <a:pt x="0" y="46055"/>
                    </a:lnTo>
                    <a:lnTo>
                      <a:pt x="462" y="46055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7" name="Google Shape;277;p4"/>
              <p:cNvSpPr/>
              <p:nvPr/>
            </p:nvSpPr>
            <p:spPr>
              <a:xfrm>
                <a:off x="194306" y="3896287"/>
                <a:ext cx="213648" cy="144305"/>
              </a:xfrm>
              <a:custGeom>
                <a:avLst/>
                <a:gdLst/>
                <a:ahLst/>
                <a:cxnLst/>
                <a:rect l="l" t="t" r="r" b="b"/>
                <a:pathLst>
                  <a:path w="6615" h="4468" extrusionOk="0">
                    <a:moveTo>
                      <a:pt x="4745" y="0"/>
                    </a:moveTo>
                    <a:cubicBezTo>
                      <a:pt x="4514" y="0"/>
                      <a:pt x="4271" y="81"/>
                      <a:pt x="4075" y="197"/>
                    </a:cubicBezTo>
                    <a:cubicBezTo>
                      <a:pt x="3671" y="427"/>
                      <a:pt x="3383" y="889"/>
                      <a:pt x="3383" y="1374"/>
                    </a:cubicBezTo>
                    <a:lnTo>
                      <a:pt x="3383" y="1559"/>
                    </a:lnTo>
                    <a:cubicBezTo>
                      <a:pt x="3383" y="1639"/>
                      <a:pt x="3394" y="1697"/>
                      <a:pt x="3406" y="1766"/>
                    </a:cubicBezTo>
                    <a:cubicBezTo>
                      <a:pt x="3501" y="2062"/>
                      <a:pt x="3777" y="2255"/>
                      <a:pt x="4072" y="2255"/>
                    </a:cubicBezTo>
                    <a:cubicBezTo>
                      <a:pt x="4134" y="2255"/>
                      <a:pt x="4197" y="2246"/>
                      <a:pt x="4260" y="2228"/>
                    </a:cubicBezTo>
                    <a:cubicBezTo>
                      <a:pt x="4618" y="2113"/>
                      <a:pt x="4825" y="1732"/>
                      <a:pt x="4722" y="1374"/>
                    </a:cubicBezTo>
                    <a:cubicBezTo>
                      <a:pt x="4722" y="1351"/>
                      <a:pt x="4722" y="1316"/>
                      <a:pt x="4756" y="1293"/>
                    </a:cubicBezTo>
                    <a:cubicBezTo>
                      <a:pt x="4756" y="1270"/>
                      <a:pt x="4779" y="1259"/>
                      <a:pt x="4791" y="1259"/>
                    </a:cubicBezTo>
                    <a:cubicBezTo>
                      <a:pt x="4848" y="1259"/>
                      <a:pt x="4918" y="1259"/>
                      <a:pt x="4975" y="1270"/>
                    </a:cubicBezTo>
                    <a:cubicBezTo>
                      <a:pt x="5241" y="1328"/>
                      <a:pt x="5472" y="1559"/>
                      <a:pt x="5495" y="1847"/>
                    </a:cubicBezTo>
                    <a:cubicBezTo>
                      <a:pt x="5529" y="2194"/>
                      <a:pt x="5426" y="2621"/>
                      <a:pt x="5195" y="2921"/>
                    </a:cubicBezTo>
                    <a:cubicBezTo>
                      <a:pt x="4964" y="3232"/>
                      <a:pt x="4618" y="3486"/>
                      <a:pt x="4225" y="3567"/>
                    </a:cubicBezTo>
                    <a:cubicBezTo>
                      <a:pt x="4133" y="3602"/>
                      <a:pt x="4029" y="3602"/>
                      <a:pt x="3925" y="3613"/>
                    </a:cubicBezTo>
                    <a:lnTo>
                      <a:pt x="3590" y="3613"/>
                    </a:lnTo>
                    <a:lnTo>
                      <a:pt x="3267" y="3567"/>
                    </a:lnTo>
                    <a:cubicBezTo>
                      <a:pt x="3152" y="3544"/>
                      <a:pt x="3048" y="3521"/>
                      <a:pt x="2932" y="3498"/>
                    </a:cubicBezTo>
                    <a:cubicBezTo>
                      <a:pt x="2482" y="3382"/>
                      <a:pt x="2078" y="3152"/>
                      <a:pt x="1720" y="2863"/>
                    </a:cubicBezTo>
                    <a:cubicBezTo>
                      <a:pt x="1005" y="2286"/>
                      <a:pt x="543" y="1374"/>
                      <a:pt x="508" y="404"/>
                    </a:cubicBezTo>
                    <a:cubicBezTo>
                      <a:pt x="508" y="289"/>
                      <a:pt x="405" y="197"/>
                      <a:pt x="278" y="197"/>
                    </a:cubicBezTo>
                    <a:cubicBezTo>
                      <a:pt x="267" y="194"/>
                      <a:pt x="256" y="193"/>
                      <a:pt x="245" y="193"/>
                    </a:cubicBezTo>
                    <a:cubicBezTo>
                      <a:pt x="141" y="193"/>
                      <a:pt x="47" y="289"/>
                      <a:pt x="47" y="404"/>
                    </a:cubicBezTo>
                    <a:cubicBezTo>
                      <a:pt x="1" y="1489"/>
                      <a:pt x="451" y="2598"/>
                      <a:pt x="1259" y="3371"/>
                    </a:cubicBezTo>
                    <a:cubicBezTo>
                      <a:pt x="1651" y="3752"/>
                      <a:pt x="2136" y="4063"/>
                      <a:pt x="2667" y="4248"/>
                    </a:cubicBezTo>
                    <a:cubicBezTo>
                      <a:pt x="2805" y="4294"/>
                      <a:pt x="2944" y="4317"/>
                      <a:pt x="3071" y="4364"/>
                    </a:cubicBezTo>
                    <a:lnTo>
                      <a:pt x="3498" y="4433"/>
                    </a:lnTo>
                    <a:lnTo>
                      <a:pt x="3925" y="4467"/>
                    </a:lnTo>
                    <a:cubicBezTo>
                      <a:pt x="4087" y="4467"/>
                      <a:pt x="4237" y="4467"/>
                      <a:pt x="4387" y="4433"/>
                    </a:cubicBezTo>
                    <a:cubicBezTo>
                      <a:pt x="4999" y="4352"/>
                      <a:pt x="5576" y="4017"/>
                      <a:pt x="5980" y="3544"/>
                    </a:cubicBezTo>
                    <a:cubicBezTo>
                      <a:pt x="6384" y="3048"/>
                      <a:pt x="6614" y="2447"/>
                      <a:pt x="6603" y="1766"/>
                    </a:cubicBezTo>
                    <a:cubicBezTo>
                      <a:pt x="6568" y="1016"/>
                      <a:pt x="6049" y="324"/>
                      <a:pt x="5310" y="93"/>
                    </a:cubicBezTo>
                    <a:cubicBezTo>
                      <a:pt x="5137" y="35"/>
                      <a:pt x="4952" y="0"/>
                      <a:pt x="47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78" name="Google Shape;278;p4"/>
            <p:cNvGrpSpPr/>
            <p:nvPr/>
          </p:nvGrpSpPr>
          <p:grpSpPr>
            <a:xfrm>
              <a:off x="1018925" y="4718372"/>
              <a:ext cx="3295960" cy="211904"/>
              <a:chOff x="1018925" y="4669812"/>
              <a:chExt cx="3295960" cy="211904"/>
            </a:xfrm>
          </p:grpSpPr>
          <p:sp>
            <p:nvSpPr>
              <p:cNvPr id="279" name="Google Shape;279;p4"/>
              <p:cNvSpPr/>
              <p:nvPr/>
            </p:nvSpPr>
            <p:spPr>
              <a:xfrm>
                <a:off x="1149795" y="4866665"/>
                <a:ext cx="3165090" cy="14954"/>
              </a:xfrm>
              <a:custGeom>
                <a:avLst/>
                <a:gdLst/>
                <a:ahLst/>
                <a:cxnLst/>
                <a:rect l="l" t="t" r="r" b="b"/>
                <a:pathLst>
                  <a:path w="97998" h="463" extrusionOk="0">
                    <a:moveTo>
                      <a:pt x="0" y="1"/>
                    </a:moveTo>
                    <a:lnTo>
                      <a:pt x="0" y="462"/>
                    </a:lnTo>
                    <a:lnTo>
                      <a:pt x="97998" y="462"/>
                    </a:lnTo>
                    <a:lnTo>
                      <a:pt x="9799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0" name="Google Shape;280;p4"/>
              <p:cNvSpPr/>
              <p:nvPr/>
            </p:nvSpPr>
            <p:spPr>
              <a:xfrm>
                <a:off x="1018925" y="4669812"/>
                <a:ext cx="143950" cy="211904"/>
              </a:xfrm>
              <a:custGeom>
                <a:avLst/>
                <a:gdLst/>
                <a:ahLst/>
                <a:cxnLst/>
                <a:rect l="l" t="t" r="r" b="b"/>
                <a:pathLst>
                  <a:path w="4457" h="6561" extrusionOk="0">
                    <a:moveTo>
                      <a:pt x="2642" y="1"/>
                    </a:moveTo>
                    <a:cubicBezTo>
                      <a:pt x="1992" y="1"/>
                      <a:pt x="1397" y="230"/>
                      <a:pt x="913" y="625"/>
                    </a:cubicBezTo>
                    <a:cubicBezTo>
                      <a:pt x="440" y="1029"/>
                      <a:pt x="105" y="1606"/>
                      <a:pt x="24" y="2217"/>
                    </a:cubicBezTo>
                    <a:cubicBezTo>
                      <a:pt x="1" y="2368"/>
                      <a:pt x="1" y="2518"/>
                      <a:pt x="1" y="2679"/>
                    </a:cubicBezTo>
                    <a:lnTo>
                      <a:pt x="24" y="3106"/>
                    </a:lnTo>
                    <a:lnTo>
                      <a:pt x="93" y="3522"/>
                    </a:lnTo>
                    <a:cubicBezTo>
                      <a:pt x="139" y="3660"/>
                      <a:pt x="174" y="3799"/>
                      <a:pt x="209" y="3926"/>
                    </a:cubicBezTo>
                    <a:cubicBezTo>
                      <a:pt x="405" y="4468"/>
                      <a:pt x="705" y="4953"/>
                      <a:pt x="1097" y="5346"/>
                    </a:cubicBezTo>
                    <a:cubicBezTo>
                      <a:pt x="1824" y="6116"/>
                      <a:pt x="2864" y="6561"/>
                      <a:pt x="3900" y="6561"/>
                    </a:cubicBezTo>
                    <a:cubicBezTo>
                      <a:pt x="3951" y="6561"/>
                      <a:pt x="4002" y="6560"/>
                      <a:pt x="4052" y="6557"/>
                    </a:cubicBezTo>
                    <a:cubicBezTo>
                      <a:pt x="4179" y="6557"/>
                      <a:pt x="4283" y="6442"/>
                      <a:pt x="4272" y="6327"/>
                    </a:cubicBezTo>
                    <a:cubicBezTo>
                      <a:pt x="4272" y="6177"/>
                      <a:pt x="4179" y="6096"/>
                      <a:pt x="4052" y="6096"/>
                    </a:cubicBezTo>
                    <a:cubicBezTo>
                      <a:pt x="3083" y="6061"/>
                      <a:pt x="2171" y="5599"/>
                      <a:pt x="1594" y="4884"/>
                    </a:cubicBezTo>
                    <a:cubicBezTo>
                      <a:pt x="1305" y="4514"/>
                      <a:pt x="1074" y="4122"/>
                      <a:pt x="959" y="3672"/>
                    </a:cubicBezTo>
                    <a:cubicBezTo>
                      <a:pt x="936" y="3556"/>
                      <a:pt x="913" y="3453"/>
                      <a:pt x="890" y="3337"/>
                    </a:cubicBezTo>
                    <a:lnTo>
                      <a:pt x="844" y="3002"/>
                    </a:lnTo>
                    <a:lnTo>
                      <a:pt x="844" y="2679"/>
                    </a:lnTo>
                    <a:cubicBezTo>
                      <a:pt x="855" y="2575"/>
                      <a:pt x="855" y="2471"/>
                      <a:pt x="890" y="2368"/>
                    </a:cubicBezTo>
                    <a:cubicBezTo>
                      <a:pt x="970" y="1987"/>
                      <a:pt x="1224" y="1640"/>
                      <a:pt x="1536" y="1409"/>
                    </a:cubicBezTo>
                    <a:cubicBezTo>
                      <a:pt x="1809" y="1200"/>
                      <a:pt x="2187" y="1095"/>
                      <a:pt x="2513" y="1095"/>
                    </a:cubicBezTo>
                    <a:cubicBezTo>
                      <a:pt x="2546" y="1095"/>
                      <a:pt x="2578" y="1096"/>
                      <a:pt x="2610" y="1098"/>
                    </a:cubicBezTo>
                    <a:cubicBezTo>
                      <a:pt x="2898" y="1132"/>
                      <a:pt x="3129" y="1363"/>
                      <a:pt x="3187" y="1617"/>
                    </a:cubicBezTo>
                    <a:cubicBezTo>
                      <a:pt x="3198" y="1675"/>
                      <a:pt x="3198" y="1756"/>
                      <a:pt x="3198" y="1813"/>
                    </a:cubicBezTo>
                    <a:cubicBezTo>
                      <a:pt x="3198" y="1825"/>
                      <a:pt x="3187" y="1848"/>
                      <a:pt x="3175" y="1848"/>
                    </a:cubicBezTo>
                    <a:cubicBezTo>
                      <a:pt x="3141" y="1883"/>
                      <a:pt x="3117" y="1883"/>
                      <a:pt x="3083" y="1883"/>
                    </a:cubicBezTo>
                    <a:cubicBezTo>
                      <a:pt x="3020" y="1865"/>
                      <a:pt x="2957" y="1856"/>
                      <a:pt x="2895" y="1856"/>
                    </a:cubicBezTo>
                    <a:cubicBezTo>
                      <a:pt x="2600" y="1856"/>
                      <a:pt x="2324" y="2049"/>
                      <a:pt x="2229" y="2344"/>
                    </a:cubicBezTo>
                    <a:cubicBezTo>
                      <a:pt x="2136" y="2702"/>
                      <a:pt x="2333" y="3083"/>
                      <a:pt x="2690" y="3199"/>
                    </a:cubicBezTo>
                    <a:cubicBezTo>
                      <a:pt x="2771" y="3210"/>
                      <a:pt x="2829" y="3222"/>
                      <a:pt x="2898" y="3222"/>
                    </a:cubicBezTo>
                    <a:lnTo>
                      <a:pt x="3083" y="3222"/>
                    </a:lnTo>
                    <a:cubicBezTo>
                      <a:pt x="3579" y="3222"/>
                      <a:pt x="4041" y="2933"/>
                      <a:pt x="4272" y="2529"/>
                    </a:cubicBezTo>
                    <a:cubicBezTo>
                      <a:pt x="4387" y="2333"/>
                      <a:pt x="4456" y="2079"/>
                      <a:pt x="4456" y="1848"/>
                    </a:cubicBezTo>
                    <a:cubicBezTo>
                      <a:pt x="4456" y="1652"/>
                      <a:pt x="4422" y="1467"/>
                      <a:pt x="4364" y="1294"/>
                    </a:cubicBezTo>
                    <a:cubicBezTo>
                      <a:pt x="4133" y="555"/>
                      <a:pt x="3441" y="36"/>
                      <a:pt x="2690" y="1"/>
                    </a:cubicBezTo>
                    <a:cubicBezTo>
                      <a:pt x="2674" y="1"/>
                      <a:pt x="2658" y="1"/>
                      <a:pt x="26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1" name="Google Shape;281;p4"/>
            <p:cNvGrpSpPr/>
            <p:nvPr/>
          </p:nvGrpSpPr>
          <p:grpSpPr>
            <a:xfrm>
              <a:off x="4856159" y="4718372"/>
              <a:ext cx="3296315" cy="211904"/>
              <a:chOff x="4856159" y="4669812"/>
              <a:chExt cx="3296315" cy="211904"/>
            </a:xfrm>
          </p:grpSpPr>
          <p:sp>
            <p:nvSpPr>
              <p:cNvPr id="282" name="Google Shape;282;p4"/>
              <p:cNvSpPr/>
              <p:nvPr/>
            </p:nvSpPr>
            <p:spPr>
              <a:xfrm>
                <a:off x="4856159" y="4866665"/>
                <a:ext cx="3165090" cy="14954"/>
              </a:xfrm>
              <a:custGeom>
                <a:avLst/>
                <a:gdLst/>
                <a:ahLst/>
                <a:cxnLst/>
                <a:rect l="l" t="t" r="r" b="b"/>
                <a:pathLst>
                  <a:path w="97998" h="463" extrusionOk="0">
                    <a:moveTo>
                      <a:pt x="0" y="1"/>
                    </a:moveTo>
                    <a:lnTo>
                      <a:pt x="0" y="462"/>
                    </a:lnTo>
                    <a:lnTo>
                      <a:pt x="97998" y="462"/>
                    </a:lnTo>
                    <a:lnTo>
                      <a:pt x="9799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" name="Google Shape;283;p4"/>
              <p:cNvSpPr/>
              <p:nvPr/>
            </p:nvSpPr>
            <p:spPr>
              <a:xfrm>
                <a:off x="8008169" y="4669812"/>
                <a:ext cx="144305" cy="211904"/>
              </a:xfrm>
              <a:custGeom>
                <a:avLst/>
                <a:gdLst/>
                <a:ahLst/>
                <a:cxnLst/>
                <a:rect l="l" t="t" r="r" b="b"/>
                <a:pathLst>
                  <a:path w="4468" h="6561" extrusionOk="0">
                    <a:moveTo>
                      <a:pt x="1815" y="1"/>
                    </a:moveTo>
                    <a:cubicBezTo>
                      <a:pt x="1799" y="1"/>
                      <a:pt x="1783" y="1"/>
                      <a:pt x="1767" y="1"/>
                    </a:cubicBezTo>
                    <a:cubicBezTo>
                      <a:pt x="1016" y="36"/>
                      <a:pt x="324" y="555"/>
                      <a:pt x="93" y="1294"/>
                    </a:cubicBezTo>
                    <a:cubicBezTo>
                      <a:pt x="35" y="1467"/>
                      <a:pt x="1" y="1652"/>
                      <a:pt x="1" y="1848"/>
                    </a:cubicBezTo>
                    <a:cubicBezTo>
                      <a:pt x="1" y="2079"/>
                      <a:pt x="81" y="2333"/>
                      <a:pt x="197" y="2529"/>
                    </a:cubicBezTo>
                    <a:cubicBezTo>
                      <a:pt x="428" y="2933"/>
                      <a:pt x="889" y="3222"/>
                      <a:pt x="1374" y="3222"/>
                    </a:cubicBezTo>
                    <a:lnTo>
                      <a:pt x="1559" y="3222"/>
                    </a:lnTo>
                    <a:cubicBezTo>
                      <a:pt x="1640" y="3222"/>
                      <a:pt x="1697" y="3210"/>
                      <a:pt x="1767" y="3199"/>
                    </a:cubicBezTo>
                    <a:cubicBezTo>
                      <a:pt x="2124" y="3083"/>
                      <a:pt x="2332" y="2702"/>
                      <a:pt x="2228" y="2344"/>
                    </a:cubicBezTo>
                    <a:cubicBezTo>
                      <a:pt x="2133" y="2049"/>
                      <a:pt x="1857" y="1856"/>
                      <a:pt x="1562" y="1856"/>
                    </a:cubicBezTo>
                    <a:cubicBezTo>
                      <a:pt x="1500" y="1856"/>
                      <a:pt x="1437" y="1865"/>
                      <a:pt x="1374" y="1883"/>
                    </a:cubicBezTo>
                    <a:cubicBezTo>
                      <a:pt x="1351" y="1883"/>
                      <a:pt x="1317" y="1883"/>
                      <a:pt x="1293" y="1848"/>
                    </a:cubicBezTo>
                    <a:cubicBezTo>
                      <a:pt x="1270" y="1848"/>
                      <a:pt x="1259" y="1825"/>
                      <a:pt x="1259" y="1813"/>
                    </a:cubicBezTo>
                    <a:cubicBezTo>
                      <a:pt x="1259" y="1756"/>
                      <a:pt x="1259" y="1675"/>
                      <a:pt x="1270" y="1617"/>
                    </a:cubicBezTo>
                    <a:cubicBezTo>
                      <a:pt x="1328" y="1363"/>
                      <a:pt x="1559" y="1132"/>
                      <a:pt x="1847" y="1098"/>
                    </a:cubicBezTo>
                    <a:cubicBezTo>
                      <a:pt x="1879" y="1096"/>
                      <a:pt x="1911" y="1095"/>
                      <a:pt x="1944" y="1095"/>
                    </a:cubicBezTo>
                    <a:cubicBezTo>
                      <a:pt x="2270" y="1095"/>
                      <a:pt x="2648" y="1200"/>
                      <a:pt x="2921" y="1409"/>
                    </a:cubicBezTo>
                    <a:cubicBezTo>
                      <a:pt x="3233" y="1640"/>
                      <a:pt x="3487" y="1987"/>
                      <a:pt x="3567" y="2368"/>
                    </a:cubicBezTo>
                    <a:cubicBezTo>
                      <a:pt x="3602" y="2471"/>
                      <a:pt x="3602" y="2575"/>
                      <a:pt x="3613" y="2679"/>
                    </a:cubicBezTo>
                    <a:lnTo>
                      <a:pt x="3613" y="3002"/>
                    </a:lnTo>
                    <a:lnTo>
                      <a:pt x="3567" y="3337"/>
                    </a:lnTo>
                    <a:cubicBezTo>
                      <a:pt x="3544" y="3453"/>
                      <a:pt x="3521" y="3556"/>
                      <a:pt x="3498" y="3672"/>
                    </a:cubicBezTo>
                    <a:cubicBezTo>
                      <a:pt x="3383" y="4122"/>
                      <a:pt x="3152" y="4514"/>
                      <a:pt x="2863" y="4884"/>
                    </a:cubicBezTo>
                    <a:cubicBezTo>
                      <a:pt x="2286" y="5599"/>
                      <a:pt x="1374" y="6061"/>
                      <a:pt x="405" y="6096"/>
                    </a:cubicBezTo>
                    <a:cubicBezTo>
                      <a:pt x="278" y="6096"/>
                      <a:pt x="197" y="6177"/>
                      <a:pt x="197" y="6327"/>
                    </a:cubicBezTo>
                    <a:cubicBezTo>
                      <a:pt x="174" y="6442"/>
                      <a:pt x="278" y="6557"/>
                      <a:pt x="405" y="6557"/>
                    </a:cubicBezTo>
                    <a:cubicBezTo>
                      <a:pt x="455" y="6560"/>
                      <a:pt x="506" y="6561"/>
                      <a:pt x="557" y="6561"/>
                    </a:cubicBezTo>
                    <a:cubicBezTo>
                      <a:pt x="1593" y="6561"/>
                      <a:pt x="2634" y="6116"/>
                      <a:pt x="3371" y="5346"/>
                    </a:cubicBezTo>
                    <a:cubicBezTo>
                      <a:pt x="3752" y="4953"/>
                      <a:pt x="4064" y="4468"/>
                      <a:pt x="4248" y="3926"/>
                    </a:cubicBezTo>
                    <a:cubicBezTo>
                      <a:pt x="4283" y="3799"/>
                      <a:pt x="4318" y="3660"/>
                      <a:pt x="4364" y="3522"/>
                    </a:cubicBezTo>
                    <a:lnTo>
                      <a:pt x="4433" y="3106"/>
                    </a:lnTo>
                    <a:lnTo>
                      <a:pt x="4468" y="2679"/>
                    </a:lnTo>
                    <a:cubicBezTo>
                      <a:pt x="4468" y="2518"/>
                      <a:pt x="4468" y="2368"/>
                      <a:pt x="4433" y="2217"/>
                    </a:cubicBezTo>
                    <a:cubicBezTo>
                      <a:pt x="4341" y="1606"/>
                      <a:pt x="4017" y="1029"/>
                      <a:pt x="3533" y="625"/>
                    </a:cubicBezTo>
                    <a:cubicBezTo>
                      <a:pt x="3059" y="230"/>
                      <a:pt x="2476" y="1"/>
                      <a:pt x="181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84" name="Google Shape;284;p4"/>
            <p:cNvGrpSpPr/>
            <p:nvPr/>
          </p:nvGrpSpPr>
          <p:grpSpPr>
            <a:xfrm>
              <a:off x="1005226" y="213208"/>
              <a:ext cx="7133549" cy="211872"/>
              <a:chOff x="1018925" y="199492"/>
              <a:chExt cx="7133549" cy="211872"/>
            </a:xfrm>
          </p:grpSpPr>
          <p:grpSp>
            <p:nvGrpSpPr>
              <p:cNvPr id="285" name="Google Shape;285;p4"/>
              <p:cNvGrpSpPr/>
              <p:nvPr/>
            </p:nvGrpSpPr>
            <p:grpSpPr>
              <a:xfrm>
                <a:off x="4856159" y="199492"/>
                <a:ext cx="3296315" cy="211872"/>
                <a:chOff x="4856159" y="254356"/>
                <a:chExt cx="3296315" cy="211872"/>
              </a:xfrm>
            </p:grpSpPr>
            <p:sp>
              <p:nvSpPr>
                <p:cNvPr id="286" name="Google Shape;286;p4"/>
                <p:cNvSpPr/>
                <p:nvPr/>
              </p:nvSpPr>
              <p:spPr>
                <a:xfrm>
                  <a:off x="4856159" y="254421"/>
                  <a:ext cx="3165090" cy="14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998" h="463" extrusionOk="0">
                      <a:moveTo>
                        <a:pt x="0" y="1"/>
                      </a:moveTo>
                      <a:lnTo>
                        <a:pt x="0" y="463"/>
                      </a:lnTo>
                      <a:lnTo>
                        <a:pt x="97998" y="463"/>
                      </a:lnTo>
                      <a:lnTo>
                        <a:pt x="97998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28575" algn="bl" rotWithShape="0">
                    <a:srgbClr val="000000">
                      <a:alpha val="20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7" name="Google Shape;287;p4"/>
                <p:cNvSpPr/>
                <p:nvPr/>
              </p:nvSpPr>
              <p:spPr>
                <a:xfrm>
                  <a:off x="8008169" y="254356"/>
                  <a:ext cx="144305" cy="211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8" h="6560" extrusionOk="0">
                      <a:moveTo>
                        <a:pt x="524" y="1"/>
                      </a:moveTo>
                      <a:cubicBezTo>
                        <a:pt x="484" y="1"/>
                        <a:pt x="444" y="2"/>
                        <a:pt x="405" y="3"/>
                      </a:cubicBezTo>
                      <a:cubicBezTo>
                        <a:pt x="278" y="3"/>
                        <a:pt x="174" y="118"/>
                        <a:pt x="197" y="234"/>
                      </a:cubicBezTo>
                      <a:cubicBezTo>
                        <a:pt x="197" y="372"/>
                        <a:pt x="278" y="476"/>
                        <a:pt x="405" y="476"/>
                      </a:cubicBezTo>
                      <a:cubicBezTo>
                        <a:pt x="1374" y="499"/>
                        <a:pt x="2286" y="961"/>
                        <a:pt x="2863" y="1688"/>
                      </a:cubicBezTo>
                      <a:cubicBezTo>
                        <a:pt x="3152" y="2046"/>
                        <a:pt x="3383" y="2450"/>
                        <a:pt x="3498" y="2900"/>
                      </a:cubicBezTo>
                      <a:cubicBezTo>
                        <a:pt x="3521" y="3004"/>
                        <a:pt x="3544" y="3108"/>
                        <a:pt x="3567" y="3223"/>
                      </a:cubicBezTo>
                      <a:lnTo>
                        <a:pt x="3613" y="3558"/>
                      </a:lnTo>
                      <a:lnTo>
                        <a:pt x="3613" y="3893"/>
                      </a:lnTo>
                      <a:cubicBezTo>
                        <a:pt x="3602" y="3985"/>
                        <a:pt x="3602" y="4089"/>
                        <a:pt x="3567" y="4193"/>
                      </a:cubicBezTo>
                      <a:cubicBezTo>
                        <a:pt x="3487" y="4585"/>
                        <a:pt x="3233" y="4931"/>
                        <a:pt x="2921" y="5162"/>
                      </a:cubicBezTo>
                      <a:cubicBezTo>
                        <a:pt x="2651" y="5370"/>
                        <a:pt x="2277" y="5466"/>
                        <a:pt x="1953" y="5466"/>
                      </a:cubicBezTo>
                      <a:cubicBezTo>
                        <a:pt x="1917" y="5466"/>
                        <a:pt x="1882" y="5465"/>
                        <a:pt x="1847" y="5462"/>
                      </a:cubicBezTo>
                      <a:cubicBezTo>
                        <a:pt x="1559" y="5428"/>
                        <a:pt x="1328" y="5197"/>
                        <a:pt x="1270" y="4943"/>
                      </a:cubicBezTo>
                      <a:cubicBezTo>
                        <a:pt x="1259" y="4885"/>
                        <a:pt x="1259" y="4816"/>
                        <a:pt x="1259" y="4758"/>
                      </a:cubicBezTo>
                      <a:cubicBezTo>
                        <a:pt x="1259" y="4735"/>
                        <a:pt x="1270" y="4712"/>
                        <a:pt x="1293" y="4712"/>
                      </a:cubicBezTo>
                      <a:cubicBezTo>
                        <a:pt x="1317" y="4678"/>
                        <a:pt x="1351" y="4678"/>
                        <a:pt x="1374" y="4678"/>
                      </a:cubicBezTo>
                      <a:cubicBezTo>
                        <a:pt x="1439" y="4696"/>
                        <a:pt x="1504" y="4705"/>
                        <a:pt x="1568" y="4705"/>
                      </a:cubicBezTo>
                      <a:cubicBezTo>
                        <a:pt x="1861" y="4705"/>
                        <a:pt x="2134" y="4519"/>
                        <a:pt x="2228" y="4216"/>
                      </a:cubicBezTo>
                      <a:cubicBezTo>
                        <a:pt x="2332" y="3858"/>
                        <a:pt x="2124" y="3489"/>
                        <a:pt x="1767" y="3373"/>
                      </a:cubicBezTo>
                      <a:cubicBezTo>
                        <a:pt x="1697" y="3350"/>
                        <a:pt x="1640" y="3339"/>
                        <a:pt x="1559" y="3339"/>
                      </a:cubicBezTo>
                      <a:lnTo>
                        <a:pt x="1374" y="3339"/>
                      </a:lnTo>
                      <a:cubicBezTo>
                        <a:pt x="889" y="3339"/>
                        <a:pt x="428" y="3627"/>
                        <a:pt x="197" y="4031"/>
                      </a:cubicBezTo>
                      <a:cubicBezTo>
                        <a:pt x="81" y="4239"/>
                        <a:pt x="1" y="4481"/>
                        <a:pt x="1" y="4712"/>
                      </a:cubicBezTo>
                      <a:cubicBezTo>
                        <a:pt x="1" y="4908"/>
                        <a:pt x="35" y="5105"/>
                        <a:pt x="93" y="5278"/>
                      </a:cubicBezTo>
                      <a:cubicBezTo>
                        <a:pt x="324" y="6005"/>
                        <a:pt x="1016" y="6524"/>
                        <a:pt x="1767" y="6559"/>
                      </a:cubicBezTo>
                      <a:cubicBezTo>
                        <a:pt x="1783" y="6559"/>
                        <a:pt x="1799" y="6559"/>
                        <a:pt x="1815" y="6559"/>
                      </a:cubicBezTo>
                      <a:cubicBezTo>
                        <a:pt x="2476" y="6559"/>
                        <a:pt x="3059" y="6330"/>
                        <a:pt x="3533" y="5936"/>
                      </a:cubicBezTo>
                      <a:cubicBezTo>
                        <a:pt x="4017" y="5532"/>
                        <a:pt x="4341" y="4955"/>
                        <a:pt x="4433" y="4354"/>
                      </a:cubicBezTo>
                      <a:cubicBezTo>
                        <a:pt x="4468" y="4193"/>
                        <a:pt x="4468" y="4054"/>
                        <a:pt x="4468" y="3893"/>
                      </a:cubicBezTo>
                      <a:lnTo>
                        <a:pt x="4433" y="3454"/>
                      </a:lnTo>
                      <a:lnTo>
                        <a:pt x="4364" y="3039"/>
                      </a:lnTo>
                      <a:cubicBezTo>
                        <a:pt x="4318" y="2912"/>
                        <a:pt x="4283" y="2761"/>
                        <a:pt x="4248" y="2635"/>
                      </a:cubicBezTo>
                      <a:cubicBezTo>
                        <a:pt x="4064" y="2104"/>
                        <a:pt x="3752" y="1607"/>
                        <a:pt x="3371" y="1215"/>
                      </a:cubicBezTo>
                      <a:cubicBezTo>
                        <a:pt x="2626" y="436"/>
                        <a:pt x="1571" y="1"/>
                        <a:pt x="52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28575" algn="bl" rotWithShape="0">
                    <a:srgbClr val="000000">
                      <a:alpha val="20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288" name="Google Shape;288;p4"/>
              <p:cNvGrpSpPr/>
              <p:nvPr/>
            </p:nvGrpSpPr>
            <p:grpSpPr>
              <a:xfrm>
                <a:off x="1018925" y="199492"/>
                <a:ext cx="3295960" cy="211872"/>
                <a:chOff x="1018925" y="254356"/>
                <a:chExt cx="3295960" cy="211872"/>
              </a:xfrm>
            </p:grpSpPr>
            <p:sp>
              <p:nvSpPr>
                <p:cNvPr id="289" name="Google Shape;289;p4"/>
                <p:cNvSpPr/>
                <p:nvPr/>
              </p:nvSpPr>
              <p:spPr>
                <a:xfrm>
                  <a:off x="1149795" y="254421"/>
                  <a:ext cx="3165090" cy="14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998" h="463" extrusionOk="0">
                      <a:moveTo>
                        <a:pt x="0" y="1"/>
                      </a:moveTo>
                      <a:lnTo>
                        <a:pt x="0" y="463"/>
                      </a:lnTo>
                      <a:lnTo>
                        <a:pt x="97998" y="463"/>
                      </a:lnTo>
                      <a:lnTo>
                        <a:pt x="97998" y="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28575" algn="bl" rotWithShape="0">
                    <a:srgbClr val="000000">
                      <a:alpha val="20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0" name="Google Shape;290;p4"/>
                <p:cNvSpPr/>
                <p:nvPr/>
              </p:nvSpPr>
              <p:spPr>
                <a:xfrm>
                  <a:off x="1018925" y="254356"/>
                  <a:ext cx="143950" cy="211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57" h="6560" extrusionOk="0">
                      <a:moveTo>
                        <a:pt x="3933" y="1"/>
                      </a:moveTo>
                      <a:cubicBezTo>
                        <a:pt x="2886" y="1"/>
                        <a:pt x="1831" y="436"/>
                        <a:pt x="1097" y="1215"/>
                      </a:cubicBezTo>
                      <a:cubicBezTo>
                        <a:pt x="705" y="1607"/>
                        <a:pt x="405" y="2104"/>
                        <a:pt x="209" y="2635"/>
                      </a:cubicBezTo>
                      <a:cubicBezTo>
                        <a:pt x="174" y="2761"/>
                        <a:pt x="139" y="2912"/>
                        <a:pt x="93" y="3039"/>
                      </a:cubicBezTo>
                      <a:lnTo>
                        <a:pt x="24" y="3454"/>
                      </a:lnTo>
                      <a:lnTo>
                        <a:pt x="1" y="3893"/>
                      </a:lnTo>
                      <a:cubicBezTo>
                        <a:pt x="1" y="4054"/>
                        <a:pt x="1" y="4193"/>
                        <a:pt x="24" y="4354"/>
                      </a:cubicBezTo>
                      <a:cubicBezTo>
                        <a:pt x="105" y="4955"/>
                        <a:pt x="440" y="5532"/>
                        <a:pt x="913" y="5936"/>
                      </a:cubicBezTo>
                      <a:cubicBezTo>
                        <a:pt x="1397" y="6330"/>
                        <a:pt x="1992" y="6559"/>
                        <a:pt x="2642" y="6559"/>
                      </a:cubicBezTo>
                      <a:cubicBezTo>
                        <a:pt x="2658" y="6559"/>
                        <a:pt x="2674" y="6559"/>
                        <a:pt x="2690" y="6559"/>
                      </a:cubicBezTo>
                      <a:cubicBezTo>
                        <a:pt x="3441" y="6524"/>
                        <a:pt x="4133" y="6005"/>
                        <a:pt x="4364" y="5278"/>
                      </a:cubicBezTo>
                      <a:cubicBezTo>
                        <a:pt x="4422" y="5105"/>
                        <a:pt x="4456" y="4908"/>
                        <a:pt x="4456" y="4712"/>
                      </a:cubicBezTo>
                      <a:cubicBezTo>
                        <a:pt x="4456" y="4481"/>
                        <a:pt x="4387" y="4239"/>
                        <a:pt x="4272" y="4031"/>
                      </a:cubicBezTo>
                      <a:cubicBezTo>
                        <a:pt x="4041" y="3627"/>
                        <a:pt x="3579" y="3339"/>
                        <a:pt x="3083" y="3339"/>
                      </a:cubicBezTo>
                      <a:lnTo>
                        <a:pt x="2898" y="3339"/>
                      </a:lnTo>
                      <a:cubicBezTo>
                        <a:pt x="2829" y="3339"/>
                        <a:pt x="2771" y="3350"/>
                        <a:pt x="2690" y="3373"/>
                      </a:cubicBezTo>
                      <a:cubicBezTo>
                        <a:pt x="2333" y="3489"/>
                        <a:pt x="2136" y="3858"/>
                        <a:pt x="2229" y="4216"/>
                      </a:cubicBezTo>
                      <a:cubicBezTo>
                        <a:pt x="2323" y="4519"/>
                        <a:pt x="2597" y="4705"/>
                        <a:pt x="2889" y="4705"/>
                      </a:cubicBezTo>
                      <a:cubicBezTo>
                        <a:pt x="2953" y="4705"/>
                        <a:pt x="3018" y="4696"/>
                        <a:pt x="3083" y="4678"/>
                      </a:cubicBezTo>
                      <a:cubicBezTo>
                        <a:pt x="3117" y="4678"/>
                        <a:pt x="3141" y="4678"/>
                        <a:pt x="3175" y="4712"/>
                      </a:cubicBezTo>
                      <a:cubicBezTo>
                        <a:pt x="3187" y="4712"/>
                        <a:pt x="3198" y="4735"/>
                        <a:pt x="3198" y="4758"/>
                      </a:cubicBezTo>
                      <a:cubicBezTo>
                        <a:pt x="3198" y="4816"/>
                        <a:pt x="3198" y="4885"/>
                        <a:pt x="3187" y="4943"/>
                      </a:cubicBezTo>
                      <a:cubicBezTo>
                        <a:pt x="3129" y="5197"/>
                        <a:pt x="2898" y="5428"/>
                        <a:pt x="2610" y="5462"/>
                      </a:cubicBezTo>
                      <a:cubicBezTo>
                        <a:pt x="2575" y="5465"/>
                        <a:pt x="2540" y="5466"/>
                        <a:pt x="2505" y="5466"/>
                      </a:cubicBezTo>
                      <a:cubicBezTo>
                        <a:pt x="2180" y="5466"/>
                        <a:pt x="1806" y="5370"/>
                        <a:pt x="1536" y="5162"/>
                      </a:cubicBezTo>
                      <a:cubicBezTo>
                        <a:pt x="1224" y="4931"/>
                        <a:pt x="970" y="4585"/>
                        <a:pt x="890" y="4193"/>
                      </a:cubicBezTo>
                      <a:cubicBezTo>
                        <a:pt x="855" y="4089"/>
                        <a:pt x="855" y="3985"/>
                        <a:pt x="844" y="3893"/>
                      </a:cubicBezTo>
                      <a:lnTo>
                        <a:pt x="844" y="3558"/>
                      </a:lnTo>
                      <a:lnTo>
                        <a:pt x="890" y="3223"/>
                      </a:lnTo>
                      <a:cubicBezTo>
                        <a:pt x="913" y="3108"/>
                        <a:pt x="936" y="3004"/>
                        <a:pt x="959" y="2900"/>
                      </a:cubicBezTo>
                      <a:cubicBezTo>
                        <a:pt x="1074" y="2450"/>
                        <a:pt x="1305" y="2046"/>
                        <a:pt x="1594" y="1688"/>
                      </a:cubicBezTo>
                      <a:cubicBezTo>
                        <a:pt x="2171" y="961"/>
                        <a:pt x="3083" y="499"/>
                        <a:pt x="4052" y="476"/>
                      </a:cubicBezTo>
                      <a:cubicBezTo>
                        <a:pt x="4179" y="476"/>
                        <a:pt x="4272" y="372"/>
                        <a:pt x="4272" y="234"/>
                      </a:cubicBezTo>
                      <a:cubicBezTo>
                        <a:pt x="4283" y="118"/>
                        <a:pt x="4179" y="3"/>
                        <a:pt x="4052" y="3"/>
                      </a:cubicBezTo>
                      <a:cubicBezTo>
                        <a:pt x="4013" y="2"/>
                        <a:pt x="3973" y="1"/>
                        <a:pt x="3933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>
                  <a:outerShdw blurRad="28575" algn="bl" rotWithShape="0">
                    <a:srgbClr val="000000">
                      <a:alpha val="20000"/>
                    </a:srgbClr>
                  </a:outerShdw>
                </a:effectLst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91" name="Google Shape;291;p4"/>
            <p:cNvGrpSpPr/>
            <p:nvPr/>
          </p:nvGrpSpPr>
          <p:grpSpPr>
            <a:xfrm>
              <a:off x="91453" y="114937"/>
              <a:ext cx="750045" cy="777207"/>
              <a:chOff x="54877" y="169801"/>
              <a:chExt cx="750045" cy="777207"/>
            </a:xfrm>
          </p:grpSpPr>
          <p:sp>
            <p:nvSpPr>
              <p:cNvPr id="292" name="Google Shape;292;p4"/>
              <p:cNvSpPr/>
              <p:nvPr/>
            </p:nvSpPr>
            <p:spPr>
              <a:xfrm>
                <a:off x="541762" y="169801"/>
                <a:ext cx="179348" cy="271428"/>
              </a:xfrm>
              <a:custGeom>
                <a:avLst/>
                <a:gdLst/>
                <a:ahLst/>
                <a:cxnLst/>
                <a:rect l="l" t="t" r="r" b="b"/>
                <a:pathLst>
                  <a:path w="5553" h="8404" extrusionOk="0">
                    <a:moveTo>
                      <a:pt x="2528" y="1"/>
                    </a:moveTo>
                    <a:cubicBezTo>
                      <a:pt x="3013" y="1490"/>
                      <a:pt x="2459" y="2148"/>
                      <a:pt x="2367" y="4375"/>
                    </a:cubicBezTo>
                    <a:cubicBezTo>
                      <a:pt x="2228" y="7157"/>
                      <a:pt x="728" y="8265"/>
                      <a:pt x="0" y="8404"/>
                    </a:cubicBezTo>
                    <a:cubicBezTo>
                      <a:pt x="1362" y="8150"/>
                      <a:pt x="2574" y="7111"/>
                      <a:pt x="3013" y="5783"/>
                    </a:cubicBezTo>
                    <a:cubicBezTo>
                      <a:pt x="3186" y="5241"/>
                      <a:pt x="3244" y="4675"/>
                      <a:pt x="3359" y="4110"/>
                    </a:cubicBezTo>
                    <a:cubicBezTo>
                      <a:pt x="3475" y="3544"/>
                      <a:pt x="3648" y="2990"/>
                      <a:pt x="4017" y="2552"/>
                    </a:cubicBezTo>
                    <a:cubicBezTo>
                      <a:pt x="4319" y="2213"/>
                      <a:pt x="4760" y="1968"/>
                      <a:pt x="5205" y="1968"/>
                    </a:cubicBezTo>
                    <a:cubicBezTo>
                      <a:pt x="5322" y="1968"/>
                      <a:pt x="5438" y="1985"/>
                      <a:pt x="5552" y="2021"/>
                    </a:cubicBezTo>
                    <a:cubicBezTo>
                      <a:pt x="5235" y="1760"/>
                      <a:pt x="4801" y="1611"/>
                      <a:pt x="4382" y="1611"/>
                    </a:cubicBezTo>
                    <a:cubicBezTo>
                      <a:pt x="4039" y="1611"/>
                      <a:pt x="3706" y="1710"/>
                      <a:pt x="3452" y="1928"/>
                    </a:cubicBezTo>
                    <a:cubicBezTo>
                      <a:pt x="3602" y="1259"/>
                      <a:pt x="3151" y="301"/>
                      <a:pt x="252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" name="Google Shape;293;p4"/>
              <p:cNvSpPr/>
              <p:nvPr/>
            </p:nvSpPr>
            <p:spPr>
              <a:xfrm>
                <a:off x="501487" y="224223"/>
                <a:ext cx="96214" cy="214036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6627" extrusionOk="0">
                    <a:moveTo>
                      <a:pt x="1236" y="543"/>
                    </a:moveTo>
                    <a:cubicBezTo>
                      <a:pt x="1293" y="982"/>
                      <a:pt x="1386" y="1432"/>
                      <a:pt x="1571" y="1836"/>
                    </a:cubicBezTo>
                    <a:cubicBezTo>
                      <a:pt x="1744" y="2252"/>
                      <a:pt x="1963" y="2644"/>
                      <a:pt x="2171" y="3048"/>
                    </a:cubicBezTo>
                    <a:cubicBezTo>
                      <a:pt x="2355" y="3452"/>
                      <a:pt x="2517" y="3891"/>
                      <a:pt x="2540" y="4352"/>
                    </a:cubicBezTo>
                    <a:cubicBezTo>
                      <a:pt x="2552" y="4583"/>
                      <a:pt x="2540" y="4814"/>
                      <a:pt x="2482" y="5022"/>
                    </a:cubicBezTo>
                    <a:cubicBezTo>
                      <a:pt x="2459" y="5137"/>
                      <a:pt x="2413" y="5241"/>
                      <a:pt x="2367" y="5345"/>
                    </a:cubicBezTo>
                    <a:cubicBezTo>
                      <a:pt x="2309" y="5449"/>
                      <a:pt x="2252" y="5541"/>
                      <a:pt x="2182" y="5634"/>
                    </a:cubicBezTo>
                    <a:cubicBezTo>
                      <a:pt x="2448" y="5276"/>
                      <a:pt x="2540" y="4791"/>
                      <a:pt x="2494" y="4364"/>
                    </a:cubicBezTo>
                    <a:cubicBezTo>
                      <a:pt x="2471" y="3914"/>
                      <a:pt x="2298" y="3498"/>
                      <a:pt x="2101" y="3094"/>
                    </a:cubicBezTo>
                    <a:cubicBezTo>
                      <a:pt x="1917" y="2690"/>
                      <a:pt x="1686" y="2298"/>
                      <a:pt x="1524" y="1871"/>
                    </a:cubicBezTo>
                    <a:cubicBezTo>
                      <a:pt x="1444" y="1651"/>
                      <a:pt x="1386" y="1432"/>
                      <a:pt x="1328" y="1213"/>
                    </a:cubicBezTo>
                    <a:cubicBezTo>
                      <a:pt x="1282" y="1005"/>
                      <a:pt x="1259" y="774"/>
                      <a:pt x="1236" y="543"/>
                    </a:cubicBezTo>
                    <a:close/>
                    <a:moveTo>
                      <a:pt x="1190" y="1"/>
                    </a:moveTo>
                    <a:cubicBezTo>
                      <a:pt x="1190" y="682"/>
                      <a:pt x="266" y="1074"/>
                      <a:pt x="855" y="1778"/>
                    </a:cubicBezTo>
                    <a:cubicBezTo>
                      <a:pt x="800" y="1777"/>
                      <a:pt x="751" y="1776"/>
                      <a:pt x="706" y="1776"/>
                    </a:cubicBezTo>
                    <a:cubicBezTo>
                      <a:pt x="436" y="1776"/>
                      <a:pt x="307" y="1810"/>
                      <a:pt x="1" y="1928"/>
                    </a:cubicBezTo>
                    <a:cubicBezTo>
                      <a:pt x="451" y="2079"/>
                      <a:pt x="636" y="2275"/>
                      <a:pt x="636" y="2275"/>
                    </a:cubicBezTo>
                    <a:cubicBezTo>
                      <a:pt x="509" y="2309"/>
                      <a:pt x="335" y="2413"/>
                      <a:pt x="335" y="2413"/>
                    </a:cubicBezTo>
                    <a:cubicBezTo>
                      <a:pt x="959" y="2586"/>
                      <a:pt x="1478" y="2875"/>
                      <a:pt x="1836" y="3406"/>
                    </a:cubicBezTo>
                    <a:cubicBezTo>
                      <a:pt x="1790" y="3391"/>
                      <a:pt x="1739" y="3384"/>
                      <a:pt x="1688" y="3384"/>
                    </a:cubicBezTo>
                    <a:cubicBezTo>
                      <a:pt x="1535" y="3384"/>
                      <a:pt x="1377" y="3449"/>
                      <a:pt x="1317" y="3579"/>
                    </a:cubicBezTo>
                    <a:cubicBezTo>
                      <a:pt x="1213" y="3752"/>
                      <a:pt x="1270" y="4006"/>
                      <a:pt x="1432" y="4122"/>
                    </a:cubicBezTo>
                    <a:cubicBezTo>
                      <a:pt x="1363" y="3983"/>
                      <a:pt x="1455" y="3787"/>
                      <a:pt x="1605" y="3729"/>
                    </a:cubicBezTo>
                    <a:cubicBezTo>
                      <a:pt x="1645" y="3713"/>
                      <a:pt x="1687" y="3705"/>
                      <a:pt x="1729" y="3705"/>
                    </a:cubicBezTo>
                    <a:cubicBezTo>
                      <a:pt x="1834" y="3705"/>
                      <a:pt x="1942" y="3749"/>
                      <a:pt x="2032" y="3798"/>
                    </a:cubicBezTo>
                    <a:cubicBezTo>
                      <a:pt x="2413" y="4029"/>
                      <a:pt x="2321" y="4641"/>
                      <a:pt x="2263" y="4999"/>
                    </a:cubicBezTo>
                    <a:cubicBezTo>
                      <a:pt x="2138" y="5672"/>
                      <a:pt x="1685" y="6244"/>
                      <a:pt x="1150" y="6614"/>
                    </a:cubicBezTo>
                    <a:lnTo>
                      <a:pt x="1150" y="6614"/>
                    </a:lnTo>
                    <a:cubicBezTo>
                      <a:pt x="1411" y="6437"/>
                      <a:pt x="1715" y="6333"/>
                      <a:pt x="1963" y="6118"/>
                    </a:cubicBezTo>
                    <a:cubicBezTo>
                      <a:pt x="2113" y="6003"/>
                      <a:pt x="2228" y="5876"/>
                      <a:pt x="2344" y="5749"/>
                    </a:cubicBezTo>
                    <a:cubicBezTo>
                      <a:pt x="2863" y="5114"/>
                      <a:pt x="2979" y="4318"/>
                      <a:pt x="2806" y="3464"/>
                    </a:cubicBezTo>
                    <a:cubicBezTo>
                      <a:pt x="2598" y="2471"/>
                      <a:pt x="2436" y="1213"/>
                      <a:pt x="2956" y="289"/>
                    </a:cubicBezTo>
                    <a:lnTo>
                      <a:pt x="2956" y="289"/>
                    </a:lnTo>
                    <a:cubicBezTo>
                      <a:pt x="2632" y="509"/>
                      <a:pt x="2459" y="797"/>
                      <a:pt x="2309" y="1132"/>
                    </a:cubicBezTo>
                    <a:cubicBezTo>
                      <a:pt x="2355" y="543"/>
                      <a:pt x="1190" y="636"/>
                      <a:pt x="1190" y="1"/>
                    </a:cubicBezTo>
                    <a:close/>
                    <a:moveTo>
                      <a:pt x="1150" y="6614"/>
                    </a:moveTo>
                    <a:cubicBezTo>
                      <a:pt x="1144" y="6618"/>
                      <a:pt x="1138" y="6622"/>
                      <a:pt x="1132" y="6626"/>
                    </a:cubicBezTo>
                    <a:cubicBezTo>
                      <a:pt x="1138" y="6622"/>
                      <a:pt x="1144" y="6618"/>
                      <a:pt x="1150" y="66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" name="Google Shape;294;p4"/>
              <p:cNvSpPr/>
              <p:nvPr/>
            </p:nvSpPr>
            <p:spPr>
              <a:xfrm>
                <a:off x="595796" y="264853"/>
                <a:ext cx="13856" cy="78321"/>
              </a:xfrm>
              <a:custGeom>
                <a:avLst/>
                <a:gdLst/>
                <a:ahLst/>
                <a:cxnLst/>
                <a:rect l="l" t="t" r="r" b="b"/>
                <a:pathLst>
                  <a:path w="429" h="2425" extrusionOk="0">
                    <a:moveTo>
                      <a:pt x="428" y="1"/>
                    </a:moveTo>
                    <a:lnTo>
                      <a:pt x="428" y="1"/>
                    </a:lnTo>
                    <a:cubicBezTo>
                      <a:pt x="47" y="786"/>
                      <a:pt x="1" y="1617"/>
                      <a:pt x="301" y="2425"/>
                    </a:cubicBezTo>
                    <a:lnTo>
                      <a:pt x="428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" name="Google Shape;295;p4"/>
              <p:cNvSpPr/>
              <p:nvPr/>
            </p:nvSpPr>
            <p:spPr>
              <a:xfrm>
                <a:off x="658453" y="406155"/>
                <a:ext cx="77579" cy="101802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3152" extrusionOk="0">
                    <a:moveTo>
                      <a:pt x="2020" y="728"/>
                    </a:moveTo>
                    <a:cubicBezTo>
                      <a:pt x="1905" y="889"/>
                      <a:pt x="1755" y="993"/>
                      <a:pt x="1593" y="1086"/>
                    </a:cubicBezTo>
                    <a:cubicBezTo>
                      <a:pt x="1443" y="1155"/>
                      <a:pt x="1304" y="1213"/>
                      <a:pt x="1154" y="1282"/>
                    </a:cubicBezTo>
                    <a:cubicBezTo>
                      <a:pt x="1189" y="1270"/>
                      <a:pt x="1235" y="1270"/>
                      <a:pt x="1258" y="1270"/>
                    </a:cubicBezTo>
                    <a:cubicBezTo>
                      <a:pt x="1285" y="1269"/>
                      <a:pt x="1311" y="1268"/>
                      <a:pt x="1337" y="1268"/>
                    </a:cubicBezTo>
                    <a:cubicBezTo>
                      <a:pt x="1483" y="1268"/>
                      <a:pt x="1627" y="1298"/>
                      <a:pt x="1755" y="1386"/>
                    </a:cubicBezTo>
                    <a:cubicBezTo>
                      <a:pt x="1629" y="1341"/>
                      <a:pt x="1504" y="1324"/>
                      <a:pt x="1379" y="1324"/>
                    </a:cubicBezTo>
                    <a:cubicBezTo>
                      <a:pt x="1342" y="1324"/>
                      <a:pt x="1306" y="1325"/>
                      <a:pt x="1270" y="1328"/>
                    </a:cubicBezTo>
                    <a:cubicBezTo>
                      <a:pt x="1154" y="1340"/>
                      <a:pt x="1039" y="1374"/>
                      <a:pt x="924" y="1409"/>
                    </a:cubicBezTo>
                    <a:cubicBezTo>
                      <a:pt x="843" y="1467"/>
                      <a:pt x="750" y="1547"/>
                      <a:pt x="681" y="1628"/>
                    </a:cubicBezTo>
                    <a:cubicBezTo>
                      <a:pt x="566" y="1755"/>
                      <a:pt x="485" y="1917"/>
                      <a:pt x="393" y="2078"/>
                    </a:cubicBezTo>
                    <a:cubicBezTo>
                      <a:pt x="450" y="1905"/>
                      <a:pt x="520" y="1732"/>
                      <a:pt x="635" y="1582"/>
                    </a:cubicBezTo>
                    <a:cubicBezTo>
                      <a:pt x="750" y="1443"/>
                      <a:pt x="912" y="1328"/>
                      <a:pt x="1074" y="1236"/>
                    </a:cubicBezTo>
                    <a:cubicBezTo>
                      <a:pt x="1224" y="1155"/>
                      <a:pt x="1408" y="1074"/>
                      <a:pt x="1558" y="1005"/>
                    </a:cubicBezTo>
                    <a:cubicBezTo>
                      <a:pt x="1720" y="936"/>
                      <a:pt x="1882" y="843"/>
                      <a:pt x="2020" y="728"/>
                    </a:cubicBezTo>
                    <a:close/>
                    <a:moveTo>
                      <a:pt x="2066" y="1"/>
                    </a:moveTo>
                    <a:cubicBezTo>
                      <a:pt x="2055" y="197"/>
                      <a:pt x="1928" y="405"/>
                      <a:pt x="1755" y="520"/>
                    </a:cubicBezTo>
                    <a:cubicBezTo>
                      <a:pt x="1582" y="647"/>
                      <a:pt x="1374" y="716"/>
                      <a:pt x="1189" y="820"/>
                    </a:cubicBezTo>
                    <a:cubicBezTo>
                      <a:pt x="693" y="1086"/>
                      <a:pt x="323" y="1524"/>
                      <a:pt x="150" y="2067"/>
                    </a:cubicBezTo>
                    <a:cubicBezTo>
                      <a:pt x="35" y="2413"/>
                      <a:pt x="0" y="2782"/>
                      <a:pt x="81" y="3152"/>
                    </a:cubicBezTo>
                    <a:cubicBezTo>
                      <a:pt x="93" y="3002"/>
                      <a:pt x="150" y="2840"/>
                      <a:pt x="219" y="2679"/>
                    </a:cubicBezTo>
                    <a:cubicBezTo>
                      <a:pt x="388" y="2329"/>
                      <a:pt x="766" y="2101"/>
                      <a:pt x="1149" y="2101"/>
                    </a:cubicBezTo>
                    <a:cubicBezTo>
                      <a:pt x="1159" y="2101"/>
                      <a:pt x="1168" y="2101"/>
                      <a:pt x="1178" y="2101"/>
                    </a:cubicBezTo>
                    <a:cubicBezTo>
                      <a:pt x="1558" y="2113"/>
                      <a:pt x="1962" y="2390"/>
                      <a:pt x="2112" y="2759"/>
                    </a:cubicBezTo>
                    <a:cubicBezTo>
                      <a:pt x="2251" y="2655"/>
                      <a:pt x="2332" y="2471"/>
                      <a:pt x="2286" y="2286"/>
                    </a:cubicBezTo>
                    <a:cubicBezTo>
                      <a:pt x="2251" y="2113"/>
                      <a:pt x="2101" y="1998"/>
                      <a:pt x="1928" y="1963"/>
                    </a:cubicBezTo>
                    <a:cubicBezTo>
                      <a:pt x="2043" y="1917"/>
                      <a:pt x="2170" y="1859"/>
                      <a:pt x="2251" y="1778"/>
                    </a:cubicBezTo>
                    <a:cubicBezTo>
                      <a:pt x="2343" y="1686"/>
                      <a:pt x="2389" y="1524"/>
                      <a:pt x="2332" y="1420"/>
                    </a:cubicBezTo>
                    <a:cubicBezTo>
                      <a:pt x="2296" y="1358"/>
                      <a:pt x="2192" y="1316"/>
                      <a:pt x="2109" y="1316"/>
                    </a:cubicBezTo>
                    <a:cubicBezTo>
                      <a:pt x="2085" y="1316"/>
                      <a:pt x="2062" y="1320"/>
                      <a:pt x="2043" y="1328"/>
                    </a:cubicBezTo>
                    <a:cubicBezTo>
                      <a:pt x="2228" y="1166"/>
                      <a:pt x="2343" y="936"/>
                      <a:pt x="2366" y="693"/>
                    </a:cubicBezTo>
                    <a:cubicBezTo>
                      <a:pt x="2401" y="416"/>
                      <a:pt x="2239" y="208"/>
                      <a:pt x="20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" name="Google Shape;296;p4"/>
              <p:cNvSpPr/>
              <p:nvPr/>
            </p:nvSpPr>
            <p:spPr>
              <a:xfrm>
                <a:off x="635716" y="325540"/>
                <a:ext cx="167043" cy="246172"/>
              </a:xfrm>
              <a:custGeom>
                <a:avLst/>
                <a:gdLst/>
                <a:ahLst/>
                <a:cxnLst/>
                <a:rect l="l" t="t" r="r" b="b"/>
                <a:pathLst>
                  <a:path w="5172" h="7622" extrusionOk="0">
                    <a:moveTo>
                      <a:pt x="3617" y="180"/>
                    </a:moveTo>
                    <a:cubicBezTo>
                      <a:pt x="3743" y="180"/>
                      <a:pt x="3870" y="191"/>
                      <a:pt x="3994" y="211"/>
                    </a:cubicBezTo>
                    <a:cubicBezTo>
                      <a:pt x="4282" y="257"/>
                      <a:pt x="4559" y="338"/>
                      <a:pt x="4813" y="477"/>
                    </a:cubicBezTo>
                    <a:cubicBezTo>
                      <a:pt x="4548" y="373"/>
                      <a:pt x="4271" y="292"/>
                      <a:pt x="3982" y="257"/>
                    </a:cubicBezTo>
                    <a:cubicBezTo>
                      <a:pt x="3873" y="244"/>
                      <a:pt x="3761" y="235"/>
                      <a:pt x="3650" y="235"/>
                    </a:cubicBezTo>
                    <a:cubicBezTo>
                      <a:pt x="3481" y="235"/>
                      <a:pt x="3312" y="255"/>
                      <a:pt x="3151" y="304"/>
                    </a:cubicBezTo>
                    <a:cubicBezTo>
                      <a:pt x="2874" y="361"/>
                      <a:pt x="2609" y="477"/>
                      <a:pt x="2355" y="604"/>
                    </a:cubicBezTo>
                    <a:cubicBezTo>
                      <a:pt x="2112" y="731"/>
                      <a:pt x="1858" y="892"/>
                      <a:pt x="1662" y="1088"/>
                    </a:cubicBezTo>
                    <a:cubicBezTo>
                      <a:pt x="1847" y="881"/>
                      <a:pt x="2078" y="708"/>
                      <a:pt x="2332" y="557"/>
                    </a:cubicBezTo>
                    <a:cubicBezTo>
                      <a:pt x="2586" y="419"/>
                      <a:pt x="2851" y="315"/>
                      <a:pt x="3128" y="246"/>
                    </a:cubicBezTo>
                    <a:cubicBezTo>
                      <a:pt x="3286" y="200"/>
                      <a:pt x="3451" y="180"/>
                      <a:pt x="3617" y="180"/>
                    </a:cubicBezTo>
                    <a:close/>
                    <a:moveTo>
                      <a:pt x="3586" y="1"/>
                    </a:moveTo>
                    <a:cubicBezTo>
                      <a:pt x="3134" y="1"/>
                      <a:pt x="2678" y="125"/>
                      <a:pt x="2251" y="384"/>
                    </a:cubicBezTo>
                    <a:cubicBezTo>
                      <a:pt x="1397" y="904"/>
                      <a:pt x="854" y="1816"/>
                      <a:pt x="543" y="2751"/>
                    </a:cubicBezTo>
                    <a:cubicBezTo>
                      <a:pt x="0" y="4447"/>
                      <a:pt x="69" y="6040"/>
                      <a:pt x="900" y="7622"/>
                    </a:cubicBezTo>
                    <a:cubicBezTo>
                      <a:pt x="381" y="6617"/>
                      <a:pt x="358" y="5313"/>
                      <a:pt x="670" y="4274"/>
                    </a:cubicBezTo>
                    <a:cubicBezTo>
                      <a:pt x="762" y="3905"/>
                      <a:pt x="912" y="3559"/>
                      <a:pt x="1097" y="3247"/>
                    </a:cubicBezTo>
                    <a:cubicBezTo>
                      <a:pt x="1189" y="3085"/>
                      <a:pt x="1304" y="2958"/>
                      <a:pt x="1397" y="2820"/>
                    </a:cubicBezTo>
                    <a:cubicBezTo>
                      <a:pt x="1512" y="2693"/>
                      <a:pt x="1628" y="2566"/>
                      <a:pt x="1731" y="2404"/>
                    </a:cubicBezTo>
                    <a:cubicBezTo>
                      <a:pt x="1835" y="2266"/>
                      <a:pt x="1882" y="2058"/>
                      <a:pt x="1801" y="1896"/>
                    </a:cubicBezTo>
                    <a:cubicBezTo>
                      <a:pt x="1752" y="1791"/>
                      <a:pt x="1652" y="1714"/>
                      <a:pt x="1548" y="1714"/>
                    </a:cubicBezTo>
                    <a:cubicBezTo>
                      <a:pt x="1513" y="1714"/>
                      <a:pt x="1477" y="1723"/>
                      <a:pt x="1443" y="1742"/>
                    </a:cubicBezTo>
                    <a:lnTo>
                      <a:pt x="1443" y="1742"/>
                    </a:lnTo>
                    <a:cubicBezTo>
                      <a:pt x="1861" y="1469"/>
                      <a:pt x="2319" y="1368"/>
                      <a:pt x="2786" y="1368"/>
                    </a:cubicBezTo>
                    <a:cubicBezTo>
                      <a:pt x="3061" y="1368"/>
                      <a:pt x="3338" y="1403"/>
                      <a:pt x="3613" y="1458"/>
                    </a:cubicBezTo>
                    <a:cubicBezTo>
                      <a:pt x="3719" y="1478"/>
                      <a:pt x="3824" y="1488"/>
                      <a:pt x="3925" y="1488"/>
                    </a:cubicBezTo>
                    <a:cubicBezTo>
                      <a:pt x="4507" y="1488"/>
                      <a:pt x="4952" y="1168"/>
                      <a:pt x="4617" y="765"/>
                    </a:cubicBezTo>
                    <a:cubicBezTo>
                      <a:pt x="4709" y="765"/>
                      <a:pt x="4790" y="823"/>
                      <a:pt x="4894" y="823"/>
                    </a:cubicBezTo>
                    <a:cubicBezTo>
                      <a:pt x="5056" y="823"/>
                      <a:pt x="5171" y="696"/>
                      <a:pt x="5079" y="534"/>
                    </a:cubicBezTo>
                    <a:cubicBezTo>
                      <a:pt x="5033" y="465"/>
                      <a:pt x="4963" y="407"/>
                      <a:pt x="4894" y="361"/>
                    </a:cubicBezTo>
                    <a:cubicBezTo>
                      <a:pt x="4484" y="125"/>
                      <a:pt x="4037" y="1"/>
                      <a:pt x="358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" name="Google Shape;297;p4"/>
              <p:cNvSpPr/>
              <p:nvPr/>
            </p:nvSpPr>
            <p:spPr>
              <a:xfrm>
                <a:off x="657323" y="289722"/>
                <a:ext cx="76836" cy="103417"/>
              </a:xfrm>
              <a:custGeom>
                <a:avLst/>
                <a:gdLst/>
                <a:ahLst/>
                <a:cxnLst/>
                <a:rect l="l" t="t" r="r" b="b"/>
                <a:pathLst>
                  <a:path w="2379" h="3202" extrusionOk="0">
                    <a:moveTo>
                      <a:pt x="727" y="597"/>
                    </a:moveTo>
                    <a:cubicBezTo>
                      <a:pt x="727" y="603"/>
                      <a:pt x="727" y="610"/>
                      <a:pt x="728" y="616"/>
                    </a:cubicBezTo>
                    <a:cubicBezTo>
                      <a:pt x="727" y="610"/>
                      <a:pt x="727" y="604"/>
                      <a:pt x="727" y="597"/>
                    </a:cubicBezTo>
                    <a:close/>
                    <a:moveTo>
                      <a:pt x="1214" y="0"/>
                    </a:moveTo>
                    <a:cubicBezTo>
                      <a:pt x="1146" y="0"/>
                      <a:pt x="1079" y="13"/>
                      <a:pt x="1016" y="39"/>
                    </a:cubicBezTo>
                    <a:cubicBezTo>
                      <a:pt x="814" y="129"/>
                      <a:pt x="721" y="372"/>
                      <a:pt x="727" y="597"/>
                    </a:cubicBezTo>
                    <a:lnTo>
                      <a:pt x="727" y="597"/>
                    </a:lnTo>
                    <a:cubicBezTo>
                      <a:pt x="729" y="485"/>
                      <a:pt x="837" y="396"/>
                      <a:pt x="961" y="396"/>
                    </a:cubicBezTo>
                    <a:cubicBezTo>
                      <a:pt x="968" y="396"/>
                      <a:pt x="975" y="396"/>
                      <a:pt x="982" y="397"/>
                    </a:cubicBezTo>
                    <a:cubicBezTo>
                      <a:pt x="1109" y="420"/>
                      <a:pt x="1189" y="535"/>
                      <a:pt x="1224" y="651"/>
                    </a:cubicBezTo>
                    <a:cubicBezTo>
                      <a:pt x="1236" y="778"/>
                      <a:pt x="1189" y="905"/>
                      <a:pt x="1132" y="1009"/>
                    </a:cubicBezTo>
                    <a:cubicBezTo>
                      <a:pt x="1074" y="1112"/>
                      <a:pt x="993" y="1205"/>
                      <a:pt x="901" y="1297"/>
                    </a:cubicBezTo>
                    <a:cubicBezTo>
                      <a:pt x="416" y="1840"/>
                      <a:pt x="151" y="2474"/>
                      <a:pt x="1" y="3202"/>
                    </a:cubicBezTo>
                    <a:cubicBezTo>
                      <a:pt x="162" y="2417"/>
                      <a:pt x="993" y="1666"/>
                      <a:pt x="1617" y="1251"/>
                    </a:cubicBezTo>
                    <a:cubicBezTo>
                      <a:pt x="1674" y="1193"/>
                      <a:pt x="2378" y="778"/>
                      <a:pt x="1940" y="743"/>
                    </a:cubicBezTo>
                    <a:cubicBezTo>
                      <a:pt x="1934" y="742"/>
                      <a:pt x="1927" y="742"/>
                      <a:pt x="1921" y="742"/>
                    </a:cubicBezTo>
                    <a:cubicBezTo>
                      <a:pt x="1853" y="742"/>
                      <a:pt x="1761" y="793"/>
                      <a:pt x="1709" y="835"/>
                    </a:cubicBezTo>
                    <a:cubicBezTo>
                      <a:pt x="1801" y="628"/>
                      <a:pt x="1801" y="385"/>
                      <a:pt x="1651" y="201"/>
                    </a:cubicBezTo>
                    <a:cubicBezTo>
                      <a:pt x="1552" y="77"/>
                      <a:pt x="1383" y="0"/>
                      <a:pt x="12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" name="Google Shape;298;p4"/>
              <p:cNvSpPr/>
              <p:nvPr/>
            </p:nvSpPr>
            <p:spPr>
              <a:xfrm>
                <a:off x="525387" y="476240"/>
                <a:ext cx="150991" cy="227439"/>
              </a:xfrm>
              <a:custGeom>
                <a:avLst/>
                <a:gdLst/>
                <a:ahLst/>
                <a:cxnLst/>
                <a:rect l="l" t="t" r="r" b="b"/>
                <a:pathLst>
                  <a:path w="4675" h="7042" extrusionOk="0">
                    <a:moveTo>
                      <a:pt x="288" y="670"/>
                    </a:moveTo>
                    <a:cubicBezTo>
                      <a:pt x="288" y="671"/>
                      <a:pt x="289" y="672"/>
                      <a:pt x="289" y="673"/>
                    </a:cubicBezTo>
                    <a:lnTo>
                      <a:pt x="289" y="673"/>
                    </a:lnTo>
                    <a:cubicBezTo>
                      <a:pt x="289" y="672"/>
                      <a:pt x="288" y="671"/>
                      <a:pt x="288" y="670"/>
                    </a:cubicBezTo>
                    <a:close/>
                    <a:moveTo>
                      <a:pt x="634" y="1166"/>
                    </a:moveTo>
                    <a:cubicBezTo>
                      <a:pt x="934" y="1559"/>
                      <a:pt x="1269" y="1928"/>
                      <a:pt x="1650" y="2228"/>
                    </a:cubicBezTo>
                    <a:cubicBezTo>
                      <a:pt x="2042" y="2517"/>
                      <a:pt x="2481" y="2759"/>
                      <a:pt x="2885" y="3048"/>
                    </a:cubicBezTo>
                    <a:cubicBezTo>
                      <a:pt x="3289" y="3336"/>
                      <a:pt x="3670" y="3660"/>
                      <a:pt x="3959" y="4087"/>
                    </a:cubicBezTo>
                    <a:cubicBezTo>
                      <a:pt x="4097" y="4306"/>
                      <a:pt x="4213" y="4525"/>
                      <a:pt x="4282" y="4768"/>
                    </a:cubicBezTo>
                    <a:cubicBezTo>
                      <a:pt x="4305" y="4883"/>
                      <a:pt x="4339" y="5010"/>
                      <a:pt x="4339" y="5149"/>
                    </a:cubicBezTo>
                    <a:cubicBezTo>
                      <a:pt x="4339" y="5276"/>
                      <a:pt x="4339" y="5391"/>
                      <a:pt x="4316" y="5518"/>
                    </a:cubicBezTo>
                    <a:cubicBezTo>
                      <a:pt x="4328" y="5391"/>
                      <a:pt x="4328" y="5276"/>
                      <a:pt x="4316" y="5149"/>
                    </a:cubicBezTo>
                    <a:cubicBezTo>
                      <a:pt x="4293" y="5010"/>
                      <a:pt x="4270" y="4895"/>
                      <a:pt x="4236" y="4779"/>
                    </a:cubicBezTo>
                    <a:lnTo>
                      <a:pt x="4109" y="4433"/>
                    </a:lnTo>
                    <a:cubicBezTo>
                      <a:pt x="4051" y="4318"/>
                      <a:pt x="3993" y="4225"/>
                      <a:pt x="3924" y="4121"/>
                    </a:cubicBezTo>
                    <a:cubicBezTo>
                      <a:pt x="3647" y="3717"/>
                      <a:pt x="3254" y="3394"/>
                      <a:pt x="2850" y="3106"/>
                    </a:cubicBezTo>
                    <a:cubicBezTo>
                      <a:pt x="2446" y="2817"/>
                      <a:pt x="2019" y="2575"/>
                      <a:pt x="1627" y="2251"/>
                    </a:cubicBezTo>
                    <a:cubicBezTo>
                      <a:pt x="1419" y="2101"/>
                      <a:pt x="1246" y="1928"/>
                      <a:pt x="1073" y="1755"/>
                    </a:cubicBezTo>
                    <a:cubicBezTo>
                      <a:pt x="923" y="1559"/>
                      <a:pt x="761" y="1363"/>
                      <a:pt x="634" y="1166"/>
                    </a:cubicBezTo>
                    <a:close/>
                    <a:moveTo>
                      <a:pt x="2135" y="1"/>
                    </a:moveTo>
                    <a:cubicBezTo>
                      <a:pt x="1927" y="370"/>
                      <a:pt x="1916" y="739"/>
                      <a:pt x="1973" y="1132"/>
                    </a:cubicBezTo>
                    <a:cubicBezTo>
                      <a:pt x="1880" y="935"/>
                      <a:pt x="1700" y="886"/>
                      <a:pt x="1487" y="886"/>
                    </a:cubicBezTo>
                    <a:cubicBezTo>
                      <a:pt x="1283" y="886"/>
                      <a:pt x="1050" y="931"/>
                      <a:pt x="837" y="931"/>
                    </a:cubicBezTo>
                    <a:cubicBezTo>
                      <a:pt x="611" y="931"/>
                      <a:pt x="408" y="881"/>
                      <a:pt x="289" y="673"/>
                    </a:cubicBezTo>
                    <a:lnTo>
                      <a:pt x="289" y="673"/>
                    </a:lnTo>
                    <a:cubicBezTo>
                      <a:pt x="656" y="1319"/>
                      <a:pt x="1" y="2206"/>
                      <a:pt x="946" y="2552"/>
                    </a:cubicBezTo>
                    <a:cubicBezTo>
                      <a:pt x="577" y="2736"/>
                      <a:pt x="484" y="2840"/>
                      <a:pt x="219" y="3152"/>
                    </a:cubicBezTo>
                    <a:cubicBezTo>
                      <a:pt x="406" y="3114"/>
                      <a:pt x="560" y="3102"/>
                      <a:pt x="680" y="3102"/>
                    </a:cubicBezTo>
                    <a:cubicBezTo>
                      <a:pt x="895" y="3102"/>
                      <a:pt x="1004" y="3140"/>
                      <a:pt x="1004" y="3140"/>
                    </a:cubicBezTo>
                    <a:cubicBezTo>
                      <a:pt x="911" y="3256"/>
                      <a:pt x="807" y="3440"/>
                      <a:pt x="807" y="3440"/>
                    </a:cubicBezTo>
                    <a:cubicBezTo>
                      <a:pt x="1101" y="3366"/>
                      <a:pt x="1391" y="3323"/>
                      <a:pt x="1676" y="3323"/>
                    </a:cubicBezTo>
                    <a:cubicBezTo>
                      <a:pt x="2052" y="3323"/>
                      <a:pt x="2420" y="3397"/>
                      <a:pt x="2781" y="3567"/>
                    </a:cubicBezTo>
                    <a:cubicBezTo>
                      <a:pt x="2562" y="3613"/>
                      <a:pt x="2377" y="3798"/>
                      <a:pt x="2377" y="4017"/>
                    </a:cubicBezTo>
                    <a:cubicBezTo>
                      <a:pt x="2377" y="4237"/>
                      <a:pt x="2562" y="4433"/>
                      <a:pt x="2781" y="4468"/>
                    </a:cubicBezTo>
                    <a:cubicBezTo>
                      <a:pt x="2643" y="4375"/>
                      <a:pt x="2620" y="4133"/>
                      <a:pt x="2724" y="4006"/>
                    </a:cubicBezTo>
                    <a:cubicBezTo>
                      <a:pt x="2815" y="3884"/>
                      <a:pt x="2970" y="3842"/>
                      <a:pt x="3116" y="3842"/>
                    </a:cubicBezTo>
                    <a:cubicBezTo>
                      <a:pt x="3136" y="3842"/>
                      <a:pt x="3155" y="3843"/>
                      <a:pt x="3174" y="3844"/>
                    </a:cubicBezTo>
                    <a:cubicBezTo>
                      <a:pt x="3647" y="3856"/>
                      <a:pt x="3924" y="4491"/>
                      <a:pt x="4051" y="4872"/>
                    </a:cubicBezTo>
                    <a:cubicBezTo>
                      <a:pt x="4291" y="5570"/>
                      <a:pt x="4180" y="6370"/>
                      <a:pt x="3851" y="7025"/>
                    </a:cubicBezTo>
                    <a:lnTo>
                      <a:pt x="3851" y="7025"/>
                    </a:lnTo>
                    <a:cubicBezTo>
                      <a:pt x="4012" y="6709"/>
                      <a:pt x="4238" y="6447"/>
                      <a:pt x="4363" y="6107"/>
                    </a:cubicBezTo>
                    <a:cubicBezTo>
                      <a:pt x="4443" y="5922"/>
                      <a:pt x="4478" y="5737"/>
                      <a:pt x="4524" y="5541"/>
                    </a:cubicBezTo>
                    <a:cubicBezTo>
                      <a:pt x="4674" y="4664"/>
                      <a:pt x="4351" y="3833"/>
                      <a:pt x="3716" y="3117"/>
                    </a:cubicBezTo>
                    <a:cubicBezTo>
                      <a:pt x="2966" y="2286"/>
                      <a:pt x="2146" y="1178"/>
                      <a:pt x="2135" y="1"/>
                    </a:cubicBezTo>
                    <a:close/>
                    <a:moveTo>
                      <a:pt x="3851" y="7025"/>
                    </a:moveTo>
                    <a:cubicBezTo>
                      <a:pt x="3849" y="7031"/>
                      <a:pt x="3846" y="7036"/>
                      <a:pt x="3843" y="7042"/>
                    </a:cubicBezTo>
                    <a:cubicBezTo>
                      <a:pt x="3846" y="7036"/>
                      <a:pt x="3849" y="7031"/>
                      <a:pt x="3851" y="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" name="Google Shape;299;p4"/>
              <p:cNvSpPr/>
              <p:nvPr/>
            </p:nvSpPr>
            <p:spPr>
              <a:xfrm>
                <a:off x="594698" y="415489"/>
                <a:ext cx="61527" cy="150636"/>
              </a:xfrm>
              <a:custGeom>
                <a:avLst/>
                <a:gdLst/>
                <a:ahLst/>
                <a:cxnLst/>
                <a:rect l="l" t="t" r="r" b="b"/>
                <a:pathLst>
                  <a:path w="1905" h="4664" extrusionOk="0">
                    <a:moveTo>
                      <a:pt x="1051" y="970"/>
                    </a:moveTo>
                    <a:lnTo>
                      <a:pt x="1051" y="970"/>
                    </a:lnTo>
                    <a:cubicBezTo>
                      <a:pt x="1039" y="1178"/>
                      <a:pt x="1016" y="1431"/>
                      <a:pt x="1016" y="1662"/>
                    </a:cubicBezTo>
                    <a:cubicBezTo>
                      <a:pt x="1016" y="1893"/>
                      <a:pt x="1016" y="2136"/>
                      <a:pt x="1039" y="2366"/>
                    </a:cubicBezTo>
                    <a:cubicBezTo>
                      <a:pt x="1062" y="2597"/>
                      <a:pt x="1108" y="2828"/>
                      <a:pt x="1166" y="3047"/>
                    </a:cubicBezTo>
                    <a:cubicBezTo>
                      <a:pt x="1224" y="3255"/>
                      <a:pt x="1305" y="3475"/>
                      <a:pt x="1385" y="3694"/>
                    </a:cubicBezTo>
                    <a:cubicBezTo>
                      <a:pt x="1282" y="3486"/>
                      <a:pt x="1201" y="3290"/>
                      <a:pt x="1120" y="3071"/>
                    </a:cubicBezTo>
                    <a:cubicBezTo>
                      <a:pt x="1051" y="2851"/>
                      <a:pt x="1005" y="2620"/>
                      <a:pt x="981" y="2390"/>
                    </a:cubicBezTo>
                    <a:cubicBezTo>
                      <a:pt x="947" y="2159"/>
                      <a:pt x="947" y="1916"/>
                      <a:pt x="970" y="1685"/>
                    </a:cubicBezTo>
                    <a:cubicBezTo>
                      <a:pt x="981" y="1443"/>
                      <a:pt x="1016" y="1212"/>
                      <a:pt x="1051" y="970"/>
                    </a:cubicBezTo>
                    <a:close/>
                    <a:moveTo>
                      <a:pt x="1305" y="0"/>
                    </a:moveTo>
                    <a:lnTo>
                      <a:pt x="1305" y="0"/>
                    </a:lnTo>
                    <a:cubicBezTo>
                      <a:pt x="878" y="323"/>
                      <a:pt x="612" y="1027"/>
                      <a:pt x="681" y="1558"/>
                    </a:cubicBezTo>
                    <a:cubicBezTo>
                      <a:pt x="531" y="1385"/>
                      <a:pt x="335" y="704"/>
                      <a:pt x="289" y="693"/>
                    </a:cubicBezTo>
                    <a:lnTo>
                      <a:pt x="289" y="693"/>
                    </a:lnTo>
                    <a:cubicBezTo>
                      <a:pt x="0" y="1789"/>
                      <a:pt x="1247" y="3890"/>
                      <a:pt x="1905" y="4663"/>
                    </a:cubicBezTo>
                    <a:cubicBezTo>
                      <a:pt x="1259" y="3198"/>
                      <a:pt x="1051" y="1570"/>
                      <a:pt x="13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0" name="Google Shape;300;p4"/>
              <p:cNvSpPr/>
              <p:nvPr/>
            </p:nvSpPr>
            <p:spPr>
              <a:xfrm>
                <a:off x="54877" y="680522"/>
                <a:ext cx="264710" cy="194269"/>
              </a:xfrm>
              <a:custGeom>
                <a:avLst/>
                <a:gdLst/>
                <a:ahLst/>
                <a:cxnLst/>
                <a:rect l="l" t="t" r="r" b="b"/>
                <a:pathLst>
                  <a:path w="8196" h="6015" extrusionOk="0">
                    <a:moveTo>
                      <a:pt x="8196" y="1"/>
                    </a:moveTo>
                    <a:lnTo>
                      <a:pt x="8196" y="1"/>
                    </a:lnTo>
                    <a:cubicBezTo>
                      <a:pt x="8127" y="740"/>
                      <a:pt x="7134" y="2321"/>
                      <a:pt x="4352" y="2656"/>
                    </a:cubicBezTo>
                    <a:cubicBezTo>
                      <a:pt x="2634" y="2855"/>
                      <a:pt x="1872" y="3273"/>
                      <a:pt x="891" y="3273"/>
                    </a:cubicBezTo>
                    <a:cubicBezTo>
                      <a:pt x="619" y="3273"/>
                      <a:pt x="331" y="3241"/>
                      <a:pt x="1" y="3164"/>
                    </a:cubicBezTo>
                    <a:lnTo>
                      <a:pt x="1" y="3164"/>
                    </a:lnTo>
                    <a:cubicBezTo>
                      <a:pt x="301" y="3651"/>
                      <a:pt x="989" y="3994"/>
                      <a:pt x="1602" y="3994"/>
                    </a:cubicBezTo>
                    <a:cubicBezTo>
                      <a:pt x="1744" y="3994"/>
                      <a:pt x="1881" y="3976"/>
                      <a:pt x="2009" y="3937"/>
                    </a:cubicBezTo>
                    <a:lnTo>
                      <a:pt x="2009" y="3937"/>
                    </a:lnTo>
                    <a:cubicBezTo>
                      <a:pt x="1570" y="4526"/>
                      <a:pt x="1732" y="5484"/>
                      <a:pt x="2263" y="6015"/>
                    </a:cubicBezTo>
                    <a:cubicBezTo>
                      <a:pt x="2044" y="5484"/>
                      <a:pt x="2263" y="4849"/>
                      <a:pt x="2655" y="4445"/>
                    </a:cubicBezTo>
                    <a:cubicBezTo>
                      <a:pt x="3059" y="4041"/>
                      <a:pt x="3625" y="3810"/>
                      <a:pt x="4179" y="3660"/>
                    </a:cubicBezTo>
                    <a:cubicBezTo>
                      <a:pt x="4722" y="3521"/>
                      <a:pt x="5287" y="3418"/>
                      <a:pt x="5818" y="3198"/>
                    </a:cubicBezTo>
                    <a:cubicBezTo>
                      <a:pt x="7122" y="2667"/>
                      <a:pt x="8069" y="1386"/>
                      <a:pt x="819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1" name="Google Shape;301;p4"/>
              <p:cNvSpPr/>
              <p:nvPr/>
            </p:nvSpPr>
            <p:spPr>
              <a:xfrm>
                <a:off x="104454" y="652584"/>
                <a:ext cx="213293" cy="97700"/>
              </a:xfrm>
              <a:custGeom>
                <a:avLst/>
                <a:gdLst/>
                <a:ahLst/>
                <a:cxnLst/>
                <a:rect l="l" t="t" r="r" b="b"/>
                <a:pathLst>
                  <a:path w="6604" h="3025" extrusionOk="0">
                    <a:moveTo>
                      <a:pt x="6603" y="716"/>
                    </a:moveTo>
                    <a:lnTo>
                      <a:pt x="6603" y="716"/>
                    </a:lnTo>
                    <a:cubicBezTo>
                      <a:pt x="6596" y="727"/>
                      <a:pt x="6590" y="739"/>
                      <a:pt x="6583" y="751"/>
                    </a:cubicBezTo>
                    <a:lnTo>
                      <a:pt x="6583" y="751"/>
                    </a:lnTo>
                    <a:cubicBezTo>
                      <a:pt x="6590" y="739"/>
                      <a:pt x="6597" y="728"/>
                      <a:pt x="6603" y="716"/>
                    </a:cubicBezTo>
                    <a:close/>
                    <a:moveTo>
                      <a:pt x="4" y="1316"/>
                    </a:moveTo>
                    <a:cubicBezTo>
                      <a:pt x="3" y="1316"/>
                      <a:pt x="2" y="1316"/>
                      <a:pt x="1" y="1316"/>
                    </a:cubicBezTo>
                    <a:cubicBezTo>
                      <a:pt x="2" y="1316"/>
                      <a:pt x="3" y="1316"/>
                      <a:pt x="4" y="1316"/>
                    </a:cubicBezTo>
                    <a:close/>
                    <a:moveTo>
                      <a:pt x="509" y="1328"/>
                    </a:moveTo>
                    <a:cubicBezTo>
                      <a:pt x="740" y="1328"/>
                      <a:pt x="959" y="1328"/>
                      <a:pt x="1190" y="1362"/>
                    </a:cubicBezTo>
                    <a:cubicBezTo>
                      <a:pt x="1421" y="1385"/>
                      <a:pt x="1628" y="1432"/>
                      <a:pt x="1848" y="1501"/>
                    </a:cubicBezTo>
                    <a:cubicBezTo>
                      <a:pt x="2286" y="1628"/>
                      <a:pt x="2690" y="1836"/>
                      <a:pt x="3106" y="1997"/>
                    </a:cubicBezTo>
                    <a:cubicBezTo>
                      <a:pt x="3521" y="2147"/>
                      <a:pt x="3960" y="2286"/>
                      <a:pt x="4399" y="2286"/>
                    </a:cubicBezTo>
                    <a:cubicBezTo>
                      <a:pt x="4836" y="2286"/>
                      <a:pt x="5284" y="2166"/>
                      <a:pt x="5616" y="1884"/>
                    </a:cubicBezTo>
                    <a:lnTo>
                      <a:pt x="5616" y="1884"/>
                    </a:lnTo>
                    <a:cubicBezTo>
                      <a:pt x="5536" y="1954"/>
                      <a:pt x="5462" y="2015"/>
                      <a:pt x="5380" y="2066"/>
                    </a:cubicBezTo>
                    <a:cubicBezTo>
                      <a:pt x="5287" y="2124"/>
                      <a:pt x="5183" y="2159"/>
                      <a:pt x="5080" y="2205"/>
                    </a:cubicBezTo>
                    <a:cubicBezTo>
                      <a:pt x="4860" y="2286"/>
                      <a:pt x="4629" y="2320"/>
                      <a:pt x="4422" y="2320"/>
                    </a:cubicBezTo>
                    <a:cubicBezTo>
                      <a:pt x="4387" y="2322"/>
                      <a:pt x="4353" y="2323"/>
                      <a:pt x="4319" y="2323"/>
                    </a:cubicBezTo>
                    <a:cubicBezTo>
                      <a:pt x="3894" y="2323"/>
                      <a:pt x="3479" y="2194"/>
                      <a:pt x="3094" y="2055"/>
                    </a:cubicBezTo>
                    <a:cubicBezTo>
                      <a:pt x="2667" y="1905"/>
                      <a:pt x="2252" y="1709"/>
                      <a:pt x="1836" y="1559"/>
                    </a:cubicBezTo>
                    <a:cubicBezTo>
                      <a:pt x="1421" y="1420"/>
                      <a:pt x="970" y="1339"/>
                      <a:pt x="509" y="1328"/>
                    </a:cubicBezTo>
                    <a:close/>
                    <a:moveTo>
                      <a:pt x="1813" y="0"/>
                    </a:moveTo>
                    <a:cubicBezTo>
                      <a:pt x="1721" y="370"/>
                      <a:pt x="1686" y="474"/>
                      <a:pt x="1744" y="854"/>
                    </a:cubicBezTo>
                    <a:cubicBezTo>
                      <a:pt x="1579" y="735"/>
                      <a:pt x="1435" y="689"/>
                      <a:pt x="1305" y="689"/>
                    </a:cubicBezTo>
                    <a:cubicBezTo>
                      <a:pt x="840" y="689"/>
                      <a:pt x="533" y="1278"/>
                      <a:pt x="4" y="1316"/>
                    </a:cubicBezTo>
                    <a:lnTo>
                      <a:pt x="4" y="1316"/>
                    </a:lnTo>
                    <a:cubicBezTo>
                      <a:pt x="15" y="1315"/>
                      <a:pt x="26" y="1315"/>
                      <a:pt x="37" y="1315"/>
                    </a:cubicBezTo>
                    <a:cubicBezTo>
                      <a:pt x="615" y="1315"/>
                      <a:pt x="635" y="2359"/>
                      <a:pt x="1156" y="2359"/>
                    </a:cubicBezTo>
                    <a:cubicBezTo>
                      <a:pt x="1174" y="2359"/>
                      <a:pt x="1193" y="2358"/>
                      <a:pt x="1213" y="2355"/>
                    </a:cubicBezTo>
                    <a:lnTo>
                      <a:pt x="1213" y="2355"/>
                    </a:lnTo>
                    <a:cubicBezTo>
                      <a:pt x="866" y="2517"/>
                      <a:pt x="578" y="2713"/>
                      <a:pt x="416" y="3024"/>
                    </a:cubicBezTo>
                    <a:cubicBezTo>
                      <a:pt x="989" y="2650"/>
                      <a:pt x="1706" y="2537"/>
                      <a:pt x="2410" y="2537"/>
                    </a:cubicBezTo>
                    <a:cubicBezTo>
                      <a:pt x="2814" y="2537"/>
                      <a:pt x="3213" y="2574"/>
                      <a:pt x="3579" y="2620"/>
                    </a:cubicBezTo>
                    <a:cubicBezTo>
                      <a:pt x="3739" y="2642"/>
                      <a:pt x="3897" y="2653"/>
                      <a:pt x="4052" y="2653"/>
                    </a:cubicBezTo>
                    <a:cubicBezTo>
                      <a:pt x="4721" y="2653"/>
                      <a:pt x="5331" y="2445"/>
                      <a:pt x="5818" y="1986"/>
                    </a:cubicBezTo>
                    <a:cubicBezTo>
                      <a:pt x="5934" y="1870"/>
                      <a:pt x="6049" y="1743"/>
                      <a:pt x="6165" y="1582"/>
                    </a:cubicBezTo>
                    <a:cubicBezTo>
                      <a:pt x="6342" y="1327"/>
                      <a:pt x="6434" y="1020"/>
                      <a:pt x="6583" y="751"/>
                    </a:cubicBezTo>
                    <a:lnTo>
                      <a:pt x="6583" y="751"/>
                    </a:lnTo>
                    <a:cubicBezTo>
                      <a:pt x="6258" y="1313"/>
                      <a:pt x="5713" y="1805"/>
                      <a:pt x="5068" y="1986"/>
                    </a:cubicBezTo>
                    <a:cubicBezTo>
                      <a:pt x="4897" y="2037"/>
                      <a:pt x="4659" y="2091"/>
                      <a:pt x="4432" y="2091"/>
                    </a:cubicBezTo>
                    <a:cubicBezTo>
                      <a:pt x="4199" y="2091"/>
                      <a:pt x="3979" y="2034"/>
                      <a:pt x="3856" y="1859"/>
                    </a:cubicBezTo>
                    <a:cubicBezTo>
                      <a:pt x="3764" y="1743"/>
                      <a:pt x="3706" y="1582"/>
                      <a:pt x="3752" y="1443"/>
                    </a:cubicBezTo>
                    <a:cubicBezTo>
                      <a:pt x="3790" y="1320"/>
                      <a:pt x="3921" y="1220"/>
                      <a:pt x="4043" y="1220"/>
                    </a:cubicBezTo>
                    <a:cubicBezTo>
                      <a:pt x="4070" y="1220"/>
                      <a:pt x="4097" y="1225"/>
                      <a:pt x="4122" y="1235"/>
                    </a:cubicBezTo>
                    <a:cubicBezTo>
                      <a:pt x="4045" y="1151"/>
                      <a:pt x="3925" y="1106"/>
                      <a:pt x="3805" y="1106"/>
                    </a:cubicBezTo>
                    <a:cubicBezTo>
                      <a:pt x="3726" y="1106"/>
                      <a:pt x="3647" y="1125"/>
                      <a:pt x="3579" y="1166"/>
                    </a:cubicBezTo>
                    <a:cubicBezTo>
                      <a:pt x="3406" y="1270"/>
                      <a:pt x="3371" y="1512"/>
                      <a:pt x="3452" y="1697"/>
                    </a:cubicBezTo>
                    <a:cubicBezTo>
                      <a:pt x="2898" y="1385"/>
                      <a:pt x="2552" y="878"/>
                      <a:pt x="2332" y="289"/>
                    </a:cubicBezTo>
                    <a:cubicBezTo>
                      <a:pt x="2332" y="289"/>
                      <a:pt x="2252" y="462"/>
                      <a:pt x="2205" y="601"/>
                    </a:cubicBezTo>
                    <a:cubicBezTo>
                      <a:pt x="2205" y="601"/>
                      <a:pt x="2009" y="427"/>
                      <a:pt x="18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" name="Google Shape;302;p4"/>
              <p:cNvSpPr/>
              <p:nvPr/>
            </p:nvSpPr>
            <p:spPr>
              <a:xfrm>
                <a:off x="149186" y="747442"/>
                <a:ext cx="77966" cy="14405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446" extrusionOk="0">
                    <a:moveTo>
                      <a:pt x="1581" y="1"/>
                    </a:moveTo>
                    <a:cubicBezTo>
                      <a:pt x="1036" y="1"/>
                      <a:pt x="498" y="154"/>
                      <a:pt x="1" y="445"/>
                    </a:cubicBezTo>
                    <a:cubicBezTo>
                      <a:pt x="809" y="341"/>
                      <a:pt x="1605" y="226"/>
                      <a:pt x="2413" y="122"/>
                    </a:cubicBezTo>
                    <a:cubicBezTo>
                      <a:pt x="2137" y="40"/>
                      <a:pt x="1858" y="1"/>
                      <a:pt x="15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" name="Google Shape;303;p4"/>
              <p:cNvSpPr/>
              <p:nvPr/>
            </p:nvSpPr>
            <p:spPr>
              <a:xfrm>
                <a:off x="298691" y="793369"/>
                <a:ext cx="96957" cy="80970"/>
              </a:xfrm>
              <a:custGeom>
                <a:avLst/>
                <a:gdLst/>
                <a:ahLst/>
                <a:cxnLst/>
                <a:rect l="l" t="t" r="r" b="b"/>
                <a:pathLst>
                  <a:path w="3002" h="2507" extrusionOk="0">
                    <a:moveTo>
                      <a:pt x="1236" y="1251"/>
                    </a:moveTo>
                    <a:cubicBezTo>
                      <a:pt x="1228" y="1262"/>
                      <a:pt x="1223" y="1274"/>
                      <a:pt x="1220" y="1286"/>
                    </a:cubicBezTo>
                    <a:lnTo>
                      <a:pt x="1220" y="1286"/>
                    </a:lnTo>
                    <a:cubicBezTo>
                      <a:pt x="1225" y="1274"/>
                      <a:pt x="1230" y="1263"/>
                      <a:pt x="1236" y="1251"/>
                    </a:cubicBezTo>
                    <a:close/>
                    <a:moveTo>
                      <a:pt x="1963" y="431"/>
                    </a:moveTo>
                    <a:lnTo>
                      <a:pt x="1963" y="431"/>
                    </a:lnTo>
                    <a:cubicBezTo>
                      <a:pt x="1813" y="524"/>
                      <a:pt x="1663" y="616"/>
                      <a:pt x="1536" y="755"/>
                    </a:cubicBezTo>
                    <a:cubicBezTo>
                      <a:pt x="1466" y="824"/>
                      <a:pt x="1386" y="928"/>
                      <a:pt x="1351" y="1009"/>
                    </a:cubicBezTo>
                    <a:cubicBezTo>
                      <a:pt x="1305" y="1124"/>
                      <a:pt x="1293" y="1239"/>
                      <a:pt x="1293" y="1355"/>
                    </a:cubicBezTo>
                    <a:cubicBezTo>
                      <a:pt x="1293" y="1516"/>
                      <a:pt x="1316" y="1678"/>
                      <a:pt x="1374" y="1828"/>
                    </a:cubicBezTo>
                    <a:cubicBezTo>
                      <a:pt x="1259" y="1701"/>
                      <a:pt x="1212" y="1528"/>
                      <a:pt x="1212" y="1355"/>
                    </a:cubicBezTo>
                    <a:cubicBezTo>
                      <a:pt x="1212" y="1339"/>
                      <a:pt x="1212" y="1312"/>
                      <a:pt x="1220" y="1286"/>
                    </a:cubicBezTo>
                    <a:lnTo>
                      <a:pt x="1220" y="1286"/>
                    </a:lnTo>
                    <a:cubicBezTo>
                      <a:pt x="1159" y="1426"/>
                      <a:pt x="1115" y="1573"/>
                      <a:pt x="1051" y="1701"/>
                    </a:cubicBezTo>
                    <a:cubicBezTo>
                      <a:pt x="982" y="1863"/>
                      <a:pt x="901" y="2036"/>
                      <a:pt x="751" y="2151"/>
                    </a:cubicBezTo>
                    <a:cubicBezTo>
                      <a:pt x="866" y="2001"/>
                      <a:pt x="935" y="1851"/>
                      <a:pt x="1005" y="1678"/>
                    </a:cubicBezTo>
                    <a:cubicBezTo>
                      <a:pt x="1062" y="1505"/>
                      <a:pt x="1120" y="1332"/>
                      <a:pt x="1189" y="1170"/>
                    </a:cubicBezTo>
                    <a:cubicBezTo>
                      <a:pt x="1259" y="997"/>
                      <a:pt x="1363" y="835"/>
                      <a:pt x="1501" y="720"/>
                    </a:cubicBezTo>
                    <a:cubicBezTo>
                      <a:pt x="1640" y="593"/>
                      <a:pt x="1813" y="501"/>
                      <a:pt x="1963" y="431"/>
                    </a:cubicBezTo>
                    <a:close/>
                    <a:moveTo>
                      <a:pt x="2759" y="0"/>
                    </a:moveTo>
                    <a:cubicBezTo>
                      <a:pt x="2479" y="0"/>
                      <a:pt x="2196" y="61"/>
                      <a:pt x="1928" y="178"/>
                    </a:cubicBezTo>
                    <a:cubicBezTo>
                      <a:pt x="1420" y="385"/>
                      <a:pt x="1005" y="812"/>
                      <a:pt x="774" y="1309"/>
                    </a:cubicBezTo>
                    <a:cubicBezTo>
                      <a:pt x="682" y="1516"/>
                      <a:pt x="624" y="1713"/>
                      <a:pt x="508" y="1909"/>
                    </a:cubicBezTo>
                    <a:cubicBezTo>
                      <a:pt x="393" y="2082"/>
                      <a:pt x="220" y="2232"/>
                      <a:pt x="1" y="2232"/>
                    </a:cubicBezTo>
                    <a:cubicBezTo>
                      <a:pt x="192" y="2374"/>
                      <a:pt x="393" y="2506"/>
                      <a:pt x="618" y="2506"/>
                    </a:cubicBezTo>
                    <a:cubicBezTo>
                      <a:pt x="650" y="2506"/>
                      <a:pt x="683" y="2503"/>
                      <a:pt x="716" y="2498"/>
                    </a:cubicBezTo>
                    <a:cubicBezTo>
                      <a:pt x="959" y="2451"/>
                      <a:pt x="1178" y="2313"/>
                      <a:pt x="1316" y="2117"/>
                    </a:cubicBezTo>
                    <a:lnTo>
                      <a:pt x="1316" y="2117"/>
                    </a:lnTo>
                    <a:cubicBezTo>
                      <a:pt x="1293" y="2221"/>
                      <a:pt x="1351" y="2371"/>
                      <a:pt x="1432" y="2405"/>
                    </a:cubicBezTo>
                    <a:cubicBezTo>
                      <a:pt x="1464" y="2422"/>
                      <a:pt x="1500" y="2429"/>
                      <a:pt x="1535" y="2429"/>
                    </a:cubicBezTo>
                    <a:cubicBezTo>
                      <a:pt x="1626" y="2429"/>
                      <a:pt x="1720" y="2382"/>
                      <a:pt x="1778" y="2324"/>
                    </a:cubicBezTo>
                    <a:cubicBezTo>
                      <a:pt x="1870" y="2221"/>
                      <a:pt x="1905" y="2105"/>
                      <a:pt x="1951" y="1978"/>
                    </a:cubicBezTo>
                    <a:cubicBezTo>
                      <a:pt x="2009" y="2140"/>
                      <a:pt x="2136" y="2290"/>
                      <a:pt x="2309" y="2313"/>
                    </a:cubicBezTo>
                    <a:cubicBezTo>
                      <a:pt x="2319" y="2314"/>
                      <a:pt x="2329" y="2314"/>
                      <a:pt x="2339" y="2314"/>
                    </a:cubicBezTo>
                    <a:cubicBezTo>
                      <a:pt x="2504" y="2314"/>
                      <a:pt x="2683" y="2224"/>
                      <a:pt x="2759" y="2094"/>
                    </a:cubicBezTo>
                    <a:cubicBezTo>
                      <a:pt x="2390" y="1978"/>
                      <a:pt x="2078" y="1586"/>
                      <a:pt x="2044" y="1193"/>
                    </a:cubicBezTo>
                    <a:cubicBezTo>
                      <a:pt x="1997" y="812"/>
                      <a:pt x="2194" y="408"/>
                      <a:pt x="2540" y="201"/>
                    </a:cubicBezTo>
                    <a:cubicBezTo>
                      <a:pt x="2701" y="120"/>
                      <a:pt x="2852" y="39"/>
                      <a:pt x="3002" y="16"/>
                    </a:cubicBezTo>
                    <a:cubicBezTo>
                      <a:pt x="2921" y="6"/>
                      <a:pt x="2840" y="0"/>
                      <a:pt x="275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" name="Google Shape;304;p4"/>
              <p:cNvSpPr/>
              <p:nvPr/>
            </p:nvSpPr>
            <p:spPr>
              <a:xfrm>
                <a:off x="215557" y="777027"/>
                <a:ext cx="244977" cy="169982"/>
              </a:xfrm>
              <a:custGeom>
                <a:avLst/>
                <a:gdLst/>
                <a:ahLst/>
                <a:cxnLst/>
                <a:rect l="l" t="t" r="r" b="b"/>
                <a:pathLst>
                  <a:path w="7585" h="5263" extrusionOk="0">
                    <a:moveTo>
                      <a:pt x="1109" y="1757"/>
                    </a:moveTo>
                    <a:lnTo>
                      <a:pt x="1109" y="1757"/>
                    </a:lnTo>
                    <a:cubicBezTo>
                      <a:pt x="935" y="1988"/>
                      <a:pt x="785" y="2242"/>
                      <a:pt x="670" y="2496"/>
                    </a:cubicBezTo>
                    <a:cubicBezTo>
                      <a:pt x="555" y="2761"/>
                      <a:pt x="474" y="3027"/>
                      <a:pt x="428" y="3304"/>
                    </a:cubicBezTo>
                    <a:cubicBezTo>
                      <a:pt x="381" y="3581"/>
                      <a:pt x="381" y="3869"/>
                      <a:pt x="439" y="4146"/>
                    </a:cubicBezTo>
                    <a:cubicBezTo>
                      <a:pt x="497" y="4412"/>
                      <a:pt x="601" y="4689"/>
                      <a:pt x="716" y="4954"/>
                    </a:cubicBezTo>
                    <a:cubicBezTo>
                      <a:pt x="578" y="4700"/>
                      <a:pt x="474" y="4435"/>
                      <a:pt x="404" y="4158"/>
                    </a:cubicBezTo>
                    <a:cubicBezTo>
                      <a:pt x="347" y="3881"/>
                      <a:pt x="312" y="3581"/>
                      <a:pt x="370" y="3292"/>
                    </a:cubicBezTo>
                    <a:cubicBezTo>
                      <a:pt x="416" y="3004"/>
                      <a:pt x="497" y="2727"/>
                      <a:pt x="624" y="2473"/>
                    </a:cubicBezTo>
                    <a:cubicBezTo>
                      <a:pt x="762" y="2207"/>
                      <a:pt x="901" y="1965"/>
                      <a:pt x="1109" y="1757"/>
                    </a:cubicBezTo>
                    <a:close/>
                    <a:moveTo>
                      <a:pt x="5224" y="1"/>
                    </a:moveTo>
                    <a:cubicBezTo>
                      <a:pt x="4391" y="1"/>
                      <a:pt x="3557" y="183"/>
                      <a:pt x="2713" y="533"/>
                    </a:cubicBezTo>
                    <a:cubicBezTo>
                      <a:pt x="1790" y="903"/>
                      <a:pt x="935" y="1526"/>
                      <a:pt x="474" y="2403"/>
                    </a:cubicBezTo>
                    <a:cubicBezTo>
                      <a:pt x="0" y="3292"/>
                      <a:pt x="81" y="4262"/>
                      <a:pt x="635" y="5070"/>
                    </a:cubicBezTo>
                    <a:cubicBezTo>
                      <a:pt x="670" y="5139"/>
                      <a:pt x="728" y="5208"/>
                      <a:pt x="820" y="5243"/>
                    </a:cubicBezTo>
                    <a:cubicBezTo>
                      <a:pt x="851" y="5256"/>
                      <a:pt x="880" y="5262"/>
                      <a:pt x="907" y="5262"/>
                    </a:cubicBezTo>
                    <a:cubicBezTo>
                      <a:pt x="1022" y="5262"/>
                      <a:pt x="1097" y="5154"/>
                      <a:pt x="1097" y="5024"/>
                    </a:cubicBezTo>
                    <a:cubicBezTo>
                      <a:pt x="1097" y="4920"/>
                      <a:pt x="1016" y="4827"/>
                      <a:pt x="1016" y="4747"/>
                    </a:cubicBezTo>
                    <a:lnTo>
                      <a:pt x="1016" y="4747"/>
                    </a:lnTo>
                    <a:cubicBezTo>
                      <a:pt x="1108" y="4809"/>
                      <a:pt x="1193" y="4837"/>
                      <a:pt x="1270" y="4837"/>
                    </a:cubicBezTo>
                    <a:cubicBezTo>
                      <a:pt x="1617" y="4837"/>
                      <a:pt x="1791" y="4259"/>
                      <a:pt x="1640" y="3673"/>
                    </a:cubicBezTo>
                    <a:cubicBezTo>
                      <a:pt x="1435" y="2956"/>
                      <a:pt x="1387" y="2194"/>
                      <a:pt x="1751" y="1498"/>
                    </a:cubicBezTo>
                    <a:lnTo>
                      <a:pt x="1751" y="1498"/>
                    </a:lnTo>
                    <a:cubicBezTo>
                      <a:pt x="1687" y="1640"/>
                      <a:pt x="1778" y="1795"/>
                      <a:pt x="1940" y="1849"/>
                    </a:cubicBezTo>
                    <a:cubicBezTo>
                      <a:pt x="1986" y="1865"/>
                      <a:pt x="2034" y="1872"/>
                      <a:pt x="2082" y="1872"/>
                    </a:cubicBezTo>
                    <a:cubicBezTo>
                      <a:pt x="2214" y="1872"/>
                      <a:pt x="2346" y="1818"/>
                      <a:pt x="2448" y="1734"/>
                    </a:cubicBezTo>
                    <a:cubicBezTo>
                      <a:pt x="2598" y="1630"/>
                      <a:pt x="2713" y="1503"/>
                      <a:pt x="2840" y="1365"/>
                    </a:cubicBezTo>
                    <a:cubicBezTo>
                      <a:pt x="2955" y="1249"/>
                      <a:pt x="3082" y="1122"/>
                      <a:pt x="3232" y="1041"/>
                    </a:cubicBezTo>
                    <a:cubicBezTo>
                      <a:pt x="3533" y="834"/>
                      <a:pt x="3879" y="660"/>
                      <a:pt x="4225" y="533"/>
                    </a:cubicBezTo>
                    <a:cubicBezTo>
                      <a:pt x="4774" y="324"/>
                      <a:pt x="5399" y="203"/>
                      <a:pt x="6020" y="203"/>
                    </a:cubicBezTo>
                    <a:cubicBezTo>
                      <a:pt x="6562" y="203"/>
                      <a:pt x="7100" y="295"/>
                      <a:pt x="7584" y="499"/>
                    </a:cubicBezTo>
                    <a:cubicBezTo>
                      <a:pt x="6794" y="163"/>
                      <a:pt x="6010" y="1"/>
                      <a:pt x="522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" name="Google Shape;305;p4"/>
              <p:cNvSpPr/>
              <p:nvPr/>
            </p:nvSpPr>
            <p:spPr>
              <a:xfrm>
                <a:off x="178641" y="799473"/>
                <a:ext cx="102189" cy="73509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2276" extrusionOk="0">
                    <a:moveTo>
                      <a:pt x="3163" y="0"/>
                    </a:moveTo>
                    <a:lnTo>
                      <a:pt x="3163" y="0"/>
                    </a:lnTo>
                    <a:cubicBezTo>
                      <a:pt x="2448" y="208"/>
                      <a:pt x="1836" y="519"/>
                      <a:pt x="1328" y="1050"/>
                    </a:cubicBezTo>
                    <a:cubicBezTo>
                      <a:pt x="1236" y="1143"/>
                      <a:pt x="1155" y="1235"/>
                      <a:pt x="1051" y="1316"/>
                    </a:cubicBezTo>
                    <a:cubicBezTo>
                      <a:pt x="966" y="1373"/>
                      <a:pt x="865" y="1414"/>
                      <a:pt x="767" y="1414"/>
                    </a:cubicBezTo>
                    <a:cubicBezTo>
                      <a:pt x="746" y="1414"/>
                      <a:pt x="725" y="1412"/>
                      <a:pt x="705" y="1408"/>
                    </a:cubicBezTo>
                    <a:cubicBezTo>
                      <a:pt x="578" y="1397"/>
                      <a:pt x="462" y="1316"/>
                      <a:pt x="428" y="1201"/>
                    </a:cubicBezTo>
                    <a:cubicBezTo>
                      <a:pt x="405" y="1085"/>
                      <a:pt x="509" y="935"/>
                      <a:pt x="636" y="935"/>
                    </a:cubicBezTo>
                    <a:cubicBezTo>
                      <a:pt x="405" y="935"/>
                      <a:pt x="139" y="1050"/>
                      <a:pt x="70" y="1270"/>
                    </a:cubicBezTo>
                    <a:cubicBezTo>
                      <a:pt x="1" y="1489"/>
                      <a:pt x="105" y="1755"/>
                      <a:pt x="289" y="1893"/>
                    </a:cubicBezTo>
                    <a:cubicBezTo>
                      <a:pt x="382" y="1957"/>
                      <a:pt x="488" y="1985"/>
                      <a:pt x="598" y="1985"/>
                    </a:cubicBezTo>
                    <a:cubicBezTo>
                      <a:pt x="708" y="1985"/>
                      <a:pt x="820" y="1957"/>
                      <a:pt x="924" y="1905"/>
                    </a:cubicBezTo>
                    <a:lnTo>
                      <a:pt x="924" y="1905"/>
                    </a:lnTo>
                    <a:cubicBezTo>
                      <a:pt x="878" y="1974"/>
                      <a:pt x="832" y="2066"/>
                      <a:pt x="855" y="2147"/>
                    </a:cubicBezTo>
                    <a:cubicBezTo>
                      <a:pt x="868" y="2239"/>
                      <a:pt x="896" y="2276"/>
                      <a:pt x="933" y="2276"/>
                    </a:cubicBezTo>
                    <a:cubicBezTo>
                      <a:pt x="1061" y="2276"/>
                      <a:pt x="1292" y="1831"/>
                      <a:pt x="1328" y="1778"/>
                    </a:cubicBezTo>
                    <a:cubicBezTo>
                      <a:pt x="1721" y="1097"/>
                      <a:pt x="2390" y="231"/>
                      <a:pt x="31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" name="Google Shape;306;p4"/>
              <p:cNvSpPr/>
              <p:nvPr/>
            </p:nvSpPr>
            <p:spPr>
              <a:xfrm>
                <a:off x="359443" y="660045"/>
                <a:ext cx="231186" cy="135811"/>
              </a:xfrm>
              <a:custGeom>
                <a:avLst/>
                <a:gdLst/>
                <a:ahLst/>
                <a:cxnLst/>
                <a:rect l="l" t="t" r="r" b="b"/>
                <a:pathLst>
                  <a:path w="7158" h="4205" extrusionOk="0">
                    <a:moveTo>
                      <a:pt x="520" y="266"/>
                    </a:moveTo>
                    <a:lnTo>
                      <a:pt x="520" y="266"/>
                    </a:lnTo>
                    <a:cubicBezTo>
                      <a:pt x="521" y="266"/>
                      <a:pt x="521" y="266"/>
                      <a:pt x="521" y="266"/>
                    </a:cubicBezTo>
                    <a:lnTo>
                      <a:pt x="521" y="266"/>
                    </a:lnTo>
                    <a:cubicBezTo>
                      <a:pt x="521" y="266"/>
                      <a:pt x="521" y="266"/>
                      <a:pt x="520" y="266"/>
                    </a:cubicBezTo>
                    <a:close/>
                    <a:moveTo>
                      <a:pt x="1017" y="589"/>
                    </a:moveTo>
                    <a:lnTo>
                      <a:pt x="1017" y="589"/>
                    </a:lnTo>
                    <a:cubicBezTo>
                      <a:pt x="1236" y="704"/>
                      <a:pt x="1455" y="854"/>
                      <a:pt x="1640" y="993"/>
                    </a:cubicBezTo>
                    <a:cubicBezTo>
                      <a:pt x="1848" y="1143"/>
                      <a:pt x="2021" y="1316"/>
                      <a:pt x="2194" y="1501"/>
                    </a:cubicBezTo>
                    <a:cubicBezTo>
                      <a:pt x="2517" y="1859"/>
                      <a:pt x="2806" y="2286"/>
                      <a:pt x="3129" y="2655"/>
                    </a:cubicBezTo>
                    <a:cubicBezTo>
                      <a:pt x="3441" y="3047"/>
                      <a:pt x="3787" y="3405"/>
                      <a:pt x="4214" y="3648"/>
                    </a:cubicBezTo>
                    <a:cubicBezTo>
                      <a:pt x="4306" y="3705"/>
                      <a:pt x="4422" y="3763"/>
                      <a:pt x="4537" y="3809"/>
                    </a:cubicBezTo>
                    <a:cubicBezTo>
                      <a:pt x="4653" y="3855"/>
                      <a:pt x="4768" y="3902"/>
                      <a:pt x="4883" y="3925"/>
                    </a:cubicBezTo>
                    <a:cubicBezTo>
                      <a:pt x="4999" y="3959"/>
                      <a:pt x="5137" y="3971"/>
                      <a:pt x="5253" y="3971"/>
                    </a:cubicBezTo>
                    <a:cubicBezTo>
                      <a:pt x="5380" y="3971"/>
                      <a:pt x="5495" y="3959"/>
                      <a:pt x="5622" y="3936"/>
                    </a:cubicBezTo>
                    <a:lnTo>
                      <a:pt x="5622" y="3936"/>
                    </a:lnTo>
                    <a:cubicBezTo>
                      <a:pt x="5507" y="3971"/>
                      <a:pt x="5380" y="3982"/>
                      <a:pt x="5253" y="3994"/>
                    </a:cubicBezTo>
                    <a:cubicBezTo>
                      <a:pt x="5114" y="3994"/>
                      <a:pt x="4999" y="3982"/>
                      <a:pt x="4872" y="3971"/>
                    </a:cubicBezTo>
                    <a:cubicBezTo>
                      <a:pt x="4630" y="3925"/>
                      <a:pt x="4399" y="3821"/>
                      <a:pt x="4168" y="3705"/>
                    </a:cubicBezTo>
                    <a:cubicBezTo>
                      <a:pt x="3718" y="3463"/>
                      <a:pt x="3371" y="3105"/>
                      <a:pt x="3060" y="2713"/>
                    </a:cubicBezTo>
                    <a:cubicBezTo>
                      <a:pt x="2771" y="2309"/>
                      <a:pt x="2494" y="1893"/>
                      <a:pt x="2159" y="1535"/>
                    </a:cubicBezTo>
                    <a:cubicBezTo>
                      <a:pt x="1848" y="1154"/>
                      <a:pt x="1444" y="854"/>
                      <a:pt x="1017" y="589"/>
                    </a:cubicBezTo>
                    <a:close/>
                    <a:moveTo>
                      <a:pt x="3002" y="0"/>
                    </a:moveTo>
                    <a:lnTo>
                      <a:pt x="3002" y="0"/>
                    </a:lnTo>
                    <a:cubicBezTo>
                      <a:pt x="2702" y="300"/>
                      <a:pt x="2621" y="393"/>
                      <a:pt x="2448" y="785"/>
                    </a:cubicBezTo>
                    <a:cubicBezTo>
                      <a:pt x="2263" y="385"/>
                      <a:pt x="2004" y="295"/>
                      <a:pt x="1715" y="295"/>
                    </a:cubicBezTo>
                    <a:cubicBezTo>
                      <a:pt x="1478" y="295"/>
                      <a:pt x="1220" y="355"/>
                      <a:pt x="965" y="355"/>
                    </a:cubicBezTo>
                    <a:cubicBezTo>
                      <a:pt x="815" y="355"/>
                      <a:pt x="665" y="334"/>
                      <a:pt x="521" y="266"/>
                    </a:cubicBezTo>
                    <a:lnTo>
                      <a:pt x="521" y="266"/>
                    </a:lnTo>
                    <a:cubicBezTo>
                      <a:pt x="1155" y="567"/>
                      <a:pt x="486" y="1674"/>
                      <a:pt x="1109" y="1905"/>
                    </a:cubicBezTo>
                    <a:cubicBezTo>
                      <a:pt x="717" y="1905"/>
                      <a:pt x="336" y="1928"/>
                      <a:pt x="1" y="2147"/>
                    </a:cubicBezTo>
                    <a:cubicBezTo>
                      <a:pt x="52" y="2144"/>
                      <a:pt x="103" y="2143"/>
                      <a:pt x="154" y="2143"/>
                    </a:cubicBezTo>
                    <a:cubicBezTo>
                      <a:pt x="1269" y="2143"/>
                      <a:pt x="2372" y="2847"/>
                      <a:pt x="3233" y="3509"/>
                    </a:cubicBezTo>
                    <a:cubicBezTo>
                      <a:pt x="3808" y="3952"/>
                      <a:pt x="4445" y="4204"/>
                      <a:pt x="5106" y="4204"/>
                    </a:cubicBezTo>
                    <a:cubicBezTo>
                      <a:pt x="5307" y="4204"/>
                      <a:pt x="5510" y="4181"/>
                      <a:pt x="5715" y="4132"/>
                    </a:cubicBezTo>
                    <a:cubicBezTo>
                      <a:pt x="5888" y="4086"/>
                      <a:pt x="6072" y="4017"/>
                      <a:pt x="6257" y="3936"/>
                    </a:cubicBezTo>
                    <a:cubicBezTo>
                      <a:pt x="6592" y="3786"/>
                      <a:pt x="6857" y="3532"/>
                      <a:pt x="7157" y="3347"/>
                    </a:cubicBezTo>
                    <a:lnTo>
                      <a:pt x="7157" y="3347"/>
                    </a:lnTo>
                    <a:cubicBezTo>
                      <a:pt x="6702" y="3621"/>
                      <a:pt x="6158" y="3787"/>
                      <a:pt x="5619" y="3787"/>
                    </a:cubicBezTo>
                    <a:cubicBezTo>
                      <a:pt x="5406" y="3787"/>
                      <a:pt x="5193" y="3761"/>
                      <a:pt x="4987" y="3705"/>
                    </a:cubicBezTo>
                    <a:cubicBezTo>
                      <a:pt x="4595" y="3613"/>
                      <a:pt x="3949" y="3394"/>
                      <a:pt x="3902" y="2920"/>
                    </a:cubicBezTo>
                    <a:cubicBezTo>
                      <a:pt x="3891" y="2759"/>
                      <a:pt x="3925" y="2574"/>
                      <a:pt x="4041" y="2459"/>
                    </a:cubicBezTo>
                    <a:cubicBezTo>
                      <a:pt x="4097" y="2402"/>
                      <a:pt x="4184" y="2374"/>
                      <a:pt x="4270" y="2374"/>
                    </a:cubicBezTo>
                    <a:cubicBezTo>
                      <a:pt x="4360" y="2374"/>
                      <a:pt x="4449" y="2405"/>
                      <a:pt x="4503" y="2470"/>
                    </a:cubicBezTo>
                    <a:cubicBezTo>
                      <a:pt x="4456" y="2251"/>
                      <a:pt x="4237" y="2089"/>
                      <a:pt x="4029" y="2089"/>
                    </a:cubicBezTo>
                    <a:cubicBezTo>
                      <a:pt x="3810" y="2112"/>
                      <a:pt x="3637" y="2309"/>
                      <a:pt x="3602" y="2528"/>
                    </a:cubicBezTo>
                    <a:cubicBezTo>
                      <a:pt x="3256" y="1916"/>
                      <a:pt x="3198" y="1258"/>
                      <a:pt x="3325" y="566"/>
                    </a:cubicBezTo>
                    <a:lnTo>
                      <a:pt x="3325" y="566"/>
                    </a:lnTo>
                    <a:cubicBezTo>
                      <a:pt x="3325" y="566"/>
                      <a:pt x="3152" y="681"/>
                      <a:pt x="3037" y="797"/>
                    </a:cubicBezTo>
                    <a:cubicBezTo>
                      <a:pt x="3037" y="797"/>
                      <a:pt x="2944" y="520"/>
                      <a:pt x="30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" name="Google Shape;307;p4"/>
              <p:cNvSpPr/>
              <p:nvPr/>
            </p:nvSpPr>
            <p:spPr>
              <a:xfrm>
                <a:off x="300920" y="740983"/>
                <a:ext cx="152154" cy="44344"/>
              </a:xfrm>
              <a:custGeom>
                <a:avLst/>
                <a:gdLst/>
                <a:ahLst/>
                <a:cxnLst/>
                <a:rect l="l" t="t" r="r" b="b"/>
                <a:pathLst>
                  <a:path w="4711" h="1373" extrusionOk="0">
                    <a:moveTo>
                      <a:pt x="2355" y="622"/>
                    </a:moveTo>
                    <a:cubicBezTo>
                      <a:pt x="2586" y="645"/>
                      <a:pt x="2817" y="668"/>
                      <a:pt x="3048" y="715"/>
                    </a:cubicBezTo>
                    <a:cubicBezTo>
                      <a:pt x="3279" y="761"/>
                      <a:pt x="3487" y="830"/>
                      <a:pt x="3706" y="911"/>
                    </a:cubicBezTo>
                    <a:cubicBezTo>
                      <a:pt x="3487" y="853"/>
                      <a:pt x="3267" y="795"/>
                      <a:pt x="3036" y="761"/>
                    </a:cubicBezTo>
                    <a:cubicBezTo>
                      <a:pt x="2806" y="715"/>
                      <a:pt x="2586" y="680"/>
                      <a:pt x="2355" y="680"/>
                    </a:cubicBezTo>
                    <a:cubicBezTo>
                      <a:pt x="2298" y="677"/>
                      <a:pt x="2240" y="676"/>
                      <a:pt x="2182" y="676"/>
                    </a:cubicBezTo>
                    <a:cubicBezTo>
                      <a:pt x="2008" y="676"/>
                      <a:pt x="1833" y="689"/>
                      <a:pt x="1651" y="715"/>
                    </a:cubicBezTo>
                    <a:cubicBezTo>
                      <a:pt x="1421" y="726"/>
                      <a:pt x="1190" y="772"/>
                      <a:pt x="947" y="818"/>
                    </a:cubicBezTo>
                    <a:cubicBezTo>
                      <a:pt x="1178" y="761"/>
                      <a:pt x="1421" y="703"/>
                      <a:pt x="1651" y="668"/>
                    </a:cubicBezTo>
                    <a:cubicBezTo>
                      <a:pt x="1882" y="645"/>
                      <a:pt x="2125" y="622"/>
                      <a:pt x="2355" y="622"/>
                    </a:cubicBezTo>
                    <a:close/>
                    <a:moveTo>
                      <a:pt x="1149" y="0"/>
                    </a:moveTo>
                    <a:cubicBezTo>
                      <a:pt x="956" y="0"/>
                      <a:pt x="778" y="25"/>
                      <a:pt x="624" y="80"/>
                    </a:cubicBezTo>
                    <a:cubicBezTo>
                      <a:pt x="659" y="126"/>
                      <a:pt x="1351" y="264"/>
                      <a:pt x="1524" y="391"/>
                    </a:cubicBezTo>
                    <a:cubicBezTo>
                      <a:pt x="1498" y="390"/>
                      <a:pt x="1472" y="389"/>
                      <a:pt x="1445" y="389"/>
                    </a:cubicBezTo>
                    <a:cubicBezTo>
                      <a:pt x="928" y="389"/>
                      <a:pt x="308" y="701"/>
                      <a:pt x="1" y="1119"/>
                    </a:cubicBezTo>
                    <a:cubicBezTo>
                      <a:pt x="628" y="973"/>
                      <a:pt x="1275" y="900"/>
                      <a:pt x="1922" y="900"/>
                    </a:cubicBezTo>
                    <a:cubicBezTo>
                      <a:pt x="2870" y="900"/>
                      <a:pt x="3818" y="1057"/>
                      <a:pt x="4710" y="1372"/>
                    </a:cubicBezTo>
                    <a:cubicBezTo>
                      <a:pt x="4008" y="868"/>
                      <a:pt x="2300" y="0"/>
                      <a:pt x="11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" name="Google Shape;308;p4"/>
              <p:cNvSpPr/>
              <p:nvPr/>
            </p:nvSpPr>
            <p:spPr>
              <a:xfrm>
                <a:off x="597863" y="752481"/>
                <a:ext cx="93404" cy="163942"/>
              </a:xfrm>
              <a:custGeom>
                <a:avLst/>
                <a:gdLst/>
                <a:ahLst/>
                <a:cxnLst/>
                <a:rect l="l" t="t" r="r" b="b"/>
                <a:pathLst>
                  <a:path w="2892" h="5076" extrusionOk="0">
                    <a:moveTo>
                      <a:pt x="410" y="1"/>
                    </a:moveTo>
                    <a:cubicBezTo>
                      <a:pt x="410" y="1"/>
                      <a:pt x="1" y="5075"/>
                      <a:pt x="1285" y="5075"/>
                    </a:cubicBezTo>
                    <a:cubicBezTo>
                      <a:pt x="1330" y="5075"/>
                      <a:pt x="1377" y="5069"/>
                      <a:pt x="1426" y="5056"/>
                    </a:cubicBezTo>
                    <a:cubicBezTo>
                      <a:pt x="2892" y="4675"/>
                      <a:pt x="410" y="1"/>
                      <a:pt x="4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" name="Google Shape;309;p4"/>
              <p:cNvSpPr/>
              <p:nvPr/>
            </p:nvSpPr>
            <p:spPr>
              <a:xfrm>
                <a:off x="636814" y="750995"/>
                <a:ext cx="139848" cy="103740"/>
              </a:xfrm>
              <a:custGeom>
                <a:avLst/>
                <a:gdLst/>
                <a:ahLst/>
                <a:cxnLst/>
                <a:rect l="l" t="t" r="r" b="b"/>
                <a:pathLst>
                  <a:path w="4330" h="321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1"/>
                      <a:pt x="1740" y="3212"/>
                      <a:pt x="2867" y="3212"/>
                    </a:cubicBezTo>
                    <a:cubicBezTo>
                      <a:pt x="3021" y="3212"/>
                      <a:pt x="3165" y="3151"/>
                      <a:pt x="3290" y="3013"/>
                    </a:cubicBezTo>
                    <a:cubicBezTo>
                      <a:pt x="4329" y="187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" name="Google Shape;310;p4"/>
              <p:cNvSpPr/>
              <p:nvPr/>
            </p:nvSpPr>
            <p:spPr>
              <a:xfrm>
                <a:off x="635328" y="716566"/>
                <a:ext cx="169594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5251" h="1399" extrusionOk="0">
                    <a:moveTo>
                      <a:pt x="3070" y="1"/>
                    </a:moveTo>
                    <a:cubicBezTo>
                      <a:pt x="1641" y="1"/>
                      <a:pt x="1" y="282"/>
                      <a:pt x="1" y="282"/>
                    </a:cubicBezTo>
                    <a:cubicBezTo>
                      <a:pt x="1" y="282"/>
                      <a:pt x="2633" y="1398"/>
                      <a:pt x="4133" y="1398"/>
                    </a:cubicBezTo>
                    <a:cubicBezTo>
                      <a:pt x="4673" y="1398"/>
                      <a:pt x="5067" y="1253"/>
                      <a:pt x="5137" y="859"/>
                    </a:cubicBezTo>
                    <a:cubicBezTo>
                      <a:pt x="5251" y="186"/>
                      <a:pt x="4230" y="1"/>
                      <a:pt x="30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11" name="Google Shape;311;p4"/>
            <p:cNvGrpSpPr/>
            <p:nvPr/>
          </p:nvGrpSpPr>
          <p:grpSpPr>
            <a:xfrm>
              <a:off x="76177" y="4248700"/>
              <a:ext cx="779177" cy="746654"/>
              <a:chOff x="39601" y="4212124"/>
              <a:chExt cx="779177" cy="746654"/>
            </a:xfrm>
          </p:grpSpPr>
          <p:sp>
            <p:nvSpPr>
              <p:cNvPr id="312" name="Google Shape;312;p4"/>
              <p:cNvSpPr/>
              <p:nvPr/>
            </p:nvSpPr>
            <p:spPr>
              <a:xfrm>
                <a:off x="39601" y="4292577"/>
                <a:ext cx="271428" cy="179348"/>
              </a:xfrm>
              <a:custGeom>
                <a:avLst/>
                <a:gdLst/>
                <a:ahLst/>
                <a:cxnLst/>
                <a:rect l="l" t="t" r="r" b="b"/>
                <a:pathLst>
                  <a:path w="8404" h="5553" extrusionOk="0">
                    <a:moveTo>
                      <a:pt x="2020" y="0"/>
                    </a:moveTo>
                    <a:lnTo>
                      <a:pt x="2020" y="0"/>
                    </a:lnTo>
                    <a:cubicBezTo>
                      <a:pt x="1547" y="577"/>
                      <a:pt x="1443" y="1524"/>
                      <a:pt x="1940" y="2089"/>
                    </a:cubicBezTo>
                    <a:cubicBezTo>
                      <a:pt x="1854" y="2072"/>
                      <a:pt x="1765" y="2064"/>
                      <a:pt x="1673" y="2064"/>
                    </a:cubicBezTo>
                    <a:cubicBezTo>
                      <a:pt x="1031" y="2064"/>
                      <a:pt x="273" y="2468"/>
                      <a:pt x="0" y="3013"/>
                    </a:cubicBezTo>
                    <a:cubicBezTo>
                      <a:pt x="440" y="2873"/>
                      <a:pt x="809" y="2822"/>
                      <a:pt x="1167" y="2822"/>
                    </a:cubicBezTo>
                    <a:cubicBezTo>
                      <a:pt x="2020" y="2822"/>
                      <a:pt x="2814" y="3113"/>
                      <a:pt x="4375" y="3186"/>
                    </a:cubicBezTo>
                    <a:cubicBezTo>
                      <a:pt x="7131" y="3333"/>
                      <a:pt x="8249" y="4785"/>
                      <a:pt x="8397" y="5514"/>
                    </a:cubicBezTo>
                    <a:lnTo>
                      <a:pt x="8397" y="5514"/>
                    </a:lnTo>
                    <a:cubicBezTo>
                      <a:pt x="8142" y="4156"/>
                      <a:pt x="7110" y="2963"/>
                      <a:pt x="5795" y="2540"/>
                    </a:cubicBezTo>
                    <a:cubicBezTo>
                      <a:pt x="5241" y="2366"/>
                      <a:pt x="4675" y="2309"/>
                      <a:pt x="4121" y="2193"/>
                    </a:cubicBezTo>
                    <a:cubicBezTo>
                      <a:pt x="3555" y="2078"/>
                      <a:pt x="2990" y="1905"/>
                      <a:pt x="2563" y="1524"/>
                    </a:cubicBezTo>
                    <a:cubicBezTo>
                      <a:pt x="2124" y="1154"/>
                      <a:pt x="1847" y="543"/>
                      <a:pt x="2020" y="0"/>
                    </a:cubicBezTo>
                    <a:close/>
                    <a:moveTo>
                      <a:pt x="8397" y="5514"/>
                    </a:moveTo>
                    <a:cubicBezTo>
                      <a:pt x="8399" y="5527"/>
                      <a:pt x="8401" y="5540"/>
                      <a:pt x="8403" y="5552"/>
                    </a:cubicBezTo>
                    <a:cubicBezTo>
                      <a:pt x="8401" y="5540"/>
                      <a:pt x="8399" y="5527"/>
                      <a:pt x="8397" y="55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3" name="Google Shape;313;p4"/>
              <p:cNvSpPr/>
              <p:nvPr/>
            </p:nvSpPr>
            <p:spPr>
              <a:xfrm>
                <a:off x="94765" y="4416697"/>
                <a:ext cx="214036" cy="95859"/>
              </a:xfrm>
              <a:custGeom>
                <a:avLst/>
                <a:gdLst/>
                <a:ahLst/>
                <a:cxnLst/>
                <a:rect l="l" t="t" r="r" b="b"/>
                <a:pathLst>
                  <a:path w="6627" h="2968" extrusionOk="0">
                    <a:moveTo>
                      <a:pt x="4496" y="424"/>
                    </a:moveTo>
                    <a:cubicBezTo>
                      <a:pt x="4675" y="424"/>
                      <a:pt x="4852" y="441"/>
                      <a:pt x="5022" y="486"/>
                    </a:cubicBezTo>
                    <a:cubicBezTo>
                      <a:pt x="5137" y="509"/>
                      <a:pt x="5229" y="555"/>
                      <a:pt x="5333" y="601"/>
                    </a:cubicBezTo>
                    <a:cubicBezTo>
                      <a:pt x="5437" y="659"/>
                      <a:pt x="5541" y="717"/>
                      <a:pt x="5622" y="786"/>
                    </a:cubicBezTo>
                    <a:cubicBezTo>
                      <a:pt x="5315" y="548"/>
                      <a:pt x="4924" y="455"/>
                      <a:pt x="4542" y="455"/>
                    </a:cubicBezTo>
                    <a:cubicBezTo>
                      <a:pt x="4478" y="455"/>
                      <a:pt x="4415" y="458"/>
                      <a:pt x="4352" y="463"/>
                    </a:cubicBezTo>
                    <a:cubicBezTo>
                      <a:pt x="3914" y="497"/>
                      <a:pt x="3487" y="670"/>
                      <a:pt x="3083" y="855"/>
                    </a:cubicBezTo>
                    <a:cubicBezTo>
                      <a:pt x="2679" y="1040"/>
                      <a:pt x="2298" y="1271"/>
                      <a:pt x="1859" y="1432"/>
                    </a:cubicBezTo>
                    <a:cubicBezTo>
                      <a:pt x="1640" y="1525"/>
                      <a:pt x="1432" y="1582"/>
                      <a:pt x="1213" y="1640"/>
                    </a:cubicBezTo>
                    <a:cubicBezTo>
                      <a:pt x="993" y="1675"/>
                      <a:pt x="762" y="1709"/>
                      <a:pt x="532" y="1721"/>
                    </a:cubicBezTo>
                    <a:cubicBezTo>
                      <a:pt x="982" y="1663"/>
                      <a:pt x="1432" y="1582"/>
                      <a:pt x="1836" y="1386"/>
                    </a:cubicBezTo>
                    <a:cubicBezTo>
                      <a:pt x="2240" y="1224"/>
                      <a:pt x="2621" y="994"/>
                      <a:pt x="3048" y="797"/>
                    </a:cubicBezTo>
                    <a:cubicBezTo>
                      <a:pt x="3452" y="613"/>
                      <a:pt x="3879" y="451"/>
                      <a:pt x="4341" y="428"/>
                    </a:cubicBezTo>
                    <a:cubicBezTo>
                      <a:pt x="4393" y="425"/>
                      <a:pt x="4444" y="424"/>
                      <a:pt x="4496" y="424"/>
                    </a:cubicBezTo>
                    <a:close/>
                    <a:moveTo>
                      <a:pt x="6597" y="1795"/>
                    </a:moveTo>
                    <a:cubicBezTo>
                      <a:pt x="6606" y="1809"/>
                      <a:pt x="6616" y="1823"/>
                      <a:pt x="6626" y="1836"/>
                    </a:cubicBezTo>
                    <a:cubicBezTo>
                      <a:pt x="6617" y="1823"/>
                      <a:pt x="6607" y="1809"/>
                      <a:pt x="6597" y="1795"/>
                    </a:cubicBezTo>
                    <a:close/>
                    <a:moveTo>
                      <a:pt x="289" y="1"/>
                    </a:moveTo>
                    <a:lnTo>
                      <a:pt x="289" y="1"/>
                    </a:lnTo>
                    <a:cubicBezTo>
                      <a:pt x="485" y="336"/>
                      <a:pt x="786" y="509"/>
                      <a:pt x="1120" y="659"/>
                    </a:cubicBezTo>
                    <a:cubicBezTo>
                      <a:pt x="1109" y="658"/>
                      <a:pt x="1098" y="657"/>
                      <a:pt x="1087" y="657"/>
                    </a:cubicBezTo>
                    <a:cubicBezTo>
                      <a:pt x="535" y="657"/>
                      <a:pt x="623" y="1778"/>
                      <a:pt x="1" y="1778"/>
                    </a:cubicBezTo>
                    <a:cubicBezTo>
                      <a:pt x="517" y="1778"/>
                      <a:pt x="861" y="2309"/>
                      <a:pt x="1309" y="2309"/>
                    </a:cubicBezTo>
                    <a:cubicBezTo>
                      <a:pt x="1452" y="2309"/>
                      <a:pt x="1605" y="2255"/>
                      <a:pt x="1778" y="2113"/>
                    </a:cubicBezTo>
                    <a:lnTo>
                      <a:pt x="1778" y="2113"/>
                    </a:lnTo>
                    <a:cubicBezTo>
                      <a:pt x="1755" y="2494"/>
                      <a:pt x="1790" y="2598"/>
                      <a:pt x="1917" y="2967"/>
                    </a:cubicBezTo>
                    <a:cubicBezTo>
                      <a:pt x="2078" y="2517"/>
                      <a:pt x="2263" y="2332"/>
                      <a:pt x="2263" y="2332"/>
                    </a:cubicBezTo>
                    <a:cubicBezTo>
                      <a:pt x="2309" y="2459"/>
                      <a:pt x="2413" y="2633"/>
                      <a:pt x="2413" y="2633"/>
                    </a:cubicBezTo>
                    <a:cubicBezTo>
                      <a:pt x="2586" y="2009"/>
                      <a:pt x="2875" y="1490"/>
                      <a:pt x="3406" y="1132"/>
                    </a:cubicBezTo>
                    <a:lnTo>
                      <a:pt x="3406" y="1132"/>
                    </a:lnTo>
                    <a:cubicBezTo>
                      <a:pt x="3348" y="1317"/>
                      <a:pt x="3406" y="1571"/>
                      <a:pt x="3579" y="1651"/>
                    </a:cubicBezTo>
                    <a:cubicBezTo>
                      <a:pt x="3638" y="1687"/>
                      <a:pt x="3706" y="1704"/>
                      <a:pt x="3773" y="1704"/>
                    </a:cubicBezTo>
                    <a:cubicBezTo>
                      <a:pt x="3903" y="1704"/>
                      <a:pt x="4034" y="1642"/>
                      <a:pt x="4110" y="1536"/>
                    </a:cubicBezTo>
                    <a:lnTo>
                      <a:pt x="4110" y="1536"/>
                    </a:lnTo>
                    <a:cubicBezTo>
                      <a:pt x="4080" y="1552"/>
                      <a:pt x="4047" y="1559"/>
                      <a:pt x="4012" y="1559"/>
                    </a:cubicBezTo>
                    <a:cubicBezTo>
                      <a:pt x="3895" y="1559"/>
                      <a:pt x="3762" y="1478"/>
                      <a:pt x="3717" y="1363"/>
                    </a:cubicBezTo>
                    <a:cubicBezTo>
                      <a:pt x="3660" y="1224"/>
                      <a:pt x="3717" y="1063"/>
                      <a:pt x="3798" y="936"/>
                    </a:cubicBezTo>
                    <a:cubicBezTo>
                      <a:pt x="3934" y="712"/>
                      <a:pt x="4197" y="652"/>
                      <a:pt x="4464" y="652"/>
                    </a:cubicBezTo>
                    <a:cubicBezTo>
                      <a:pt x="4651" y="652"/>
                      <a:pt x="4840" y="681"/>
                      <a:pt x="4987" y="705"/>
                    </a:cubicBezTo>
                    <a:cubicBezTo>
                      <a:pt x="5651" y="829"/>
                      <a:pt x="6216" y="1271"/>
                      <a:pt x="6597" y="1795"/>
                    </a:cubicBezTo>
                    <a:lnTo>
                      <a:pt x="6597" y="1795"/>
                    </a:lnTo>
                    <a:cubicBezTo>
                      <a:pt x="6420" y="1539"/>
                      <a:pt x="6326" y="1246"/>
                      <a:pt x="6118" y="1005"/>
                    </a:cubicBezTo>
                    <a:cubicBezTo>
                      <a:pt x="6003" y="855"/>
                      <a:pt x="5876" y="740"/>
                      <a:pt x="5737" y="624"/>
                    </a:cubicBezTo>
                    <a:cubicBezTo>
                      <a:pt x="5283" y="252"/>
                      <a:pt x="4751" y="87"/>
                      <a:pt x="4172" y="87"/>
                    </a:cubicBezTo>
                    <a:cubicBezTo>
                      <a:pt x="3943" y="87"/>
                      <a:pt x="3706" y="113"/>
                      <a:pt x="3463" y="162"/>
                    </a:cubicBezTo>
                    <a:cubicBezTo>
                      <a:pt x="2971" y="266"/>
                      <a:pt x="2413" y="354"/>
                      <a:pt x="1864" y="354"/>
                    </a:cubicBezTo>
                    <a:cubicBezTo>
                      <a:pt x="1305" y="354"/>
                      <a:pt x="755" y="263"/>
                      <a:pt x="2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4" name="Google Shape;314;p4"/>
              <p:cNvSpPr/>
              <p:nvPr/>
            </p:nvSpPr>
            <p:spPr>
              <a:xfrm>
                <a:off x="135395" y="4404391"/>
                <a:ext cx="78321" cy="10367"/>
              </a:xfrm>
              <a:custGeom>
                <a:avLst/>
                <a:gdLst/>
                <a:ahLst/>
                <a:cxnLst/>
                <a:rect l="l" t="t" r="r" b="b"/>
                <a:pathLst>
                  <a:path w="2425" h="32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4" y="211"/>
                      <a:pt x="897" y="320"/>
                      <a:pt x="1365" y="320"/>
                    </a:cubicBezTo>
                    <a:cubicBezTo>
                      <a:pt x="1719" y="320"/>
                      <a:pt x="2076" y="257"/>
                      <a:pt x="2425" y="128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5" name="Google Shape;315;p4"/>
              <p:cNvSpPr/>
              <p:nvPr/>
            </p:nvSpPr>
            <p:spPr>
              <a:xfrm>
                <a:off x="276309" y="4278980"/>
                <a:ext cx="102189" cy="75447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2336" extrusionOk="0">
                    <a:moveTo>
                      <a:pt x="1284" y="1199"/>
                    </a:moveTo>
                    <a:cubicBezTo>
                      <a:pt x="1286" y="1205"/>
                      <a:pt x="1290" y="1212"/>
                      <a:pt x="1294" y="1218"/>
                    </a:cubicBezTo>
                    <a:cubicBezTo>
                      <a:pt x="1290" y="1211"/>
                      <a:pt x="1287" y="1205"/>
                      <a:pt x="1284" y="1199"/>
                    </a:cubicBezTo>
                    <a:close/>
                    <a:moveTo>
                      <a:pt x="740" y="340"/>
                    </a:moveTo>
                    <a:lnTo>
                      <a:pt x="740" y="340"/>
                    </a:lnTo>
                    <a:cubicBezTo>
                      <a:pt x="901" y="467"/>
                      <a:pt x="1005" y="617"/>
                      <a:pt x="1086" y="779"/>
                    </a:cubicBezTo>
                    <a:cubicBezTo>
                      <a:pt x="1152" y="923"/>
                      <a:pt x="1208" y="1056"/>
                      <a:pt x="1284" y="1199"/>
                    </a:cubicBezTo>
                    <a:lnTo>
                      <a:pt x="1284" y="1199"/>
                    </a:lnTo>
                    <a:cubicBezTo>
                      <a:pt x="1271" y="1168"/>
                      <a:pt x="1271" y="1133"/>
                      <a:pt x="1271" y="1114"/>
                    </a:cubicBezTo>
                    <a:cubicBezTo>
                      <a:pt x="1259" y="941"/>
                      <a:pt x="1294" y="767"/>
                      <a:pt x="1386" y="617"/>
                    </a:cubicBezTo>
                    <a:lnTo>
                      <a:pt x="1386" y="617"/>
                    </a:lnTo>
                    <a:cubicBezTo>
                      <a:pt x="1328" y="779"/>
                      <a:pt x="1317" y="941"/>
                      <a:pt x="1328" y="1091"/>
                    </a:cubicBezTo>
                    <a:cubicBezTo>
                      <a:pt x="1340" y="1206"/>
                      <a:pt x="1375" y="1322"/>
                      <a:pt x="1421" y="1437"/>
                    </a:cubicBezTo>
                    <a:cubicBezTo>
                      <a:pt x="1478" y="1529"/>
                      <a:pt x="1548" y="1610"/>
                      <a:pt x="1628" y="1691"/>
                    </a:cubicBezTo>
                    <a:cubicBezTo>
                      <a:pt x="1767" y="1806"/>
                      <a:pt x="1929" y="1887"/>
                      <a:pt x="2079" y="1979"/>
                    </a:cubicBezTo>
                    <a:cubicBezTo>
                      <a:pt x="1905" y="1922"/>
                      <a:pt x="1732" y="1852"/>
                      <a:pt x="1594" y="1726"/>
                    </a:cubicBezTo>
                    <a:cubicBezTo>
                      <a:pt x="1444" y="1610"/>
                      <a:pt x="1328" y="1460"/>
                      <a:pt x="1248" y="1298"/>
                    </a:cubicBezTo>
                    <a:cubicBezTo>
                      <a:pt x="1155" y="1137"/>
                      <a:pt x="1086" y="964"/>
                      <a:pt x="1017" y="802"/>
                    </a:cubicBezTo>
                    <a:cubicBezTo>
                      <a:pt x="936" y="652"/>
                      <a:pt x="855" y="490"/>
                      <a:pt x="740" y="340"/>
                    </a:cubicBezTo>
                    <a:close/>
                    <a:moveTo>
                      <a:pt x="619" y="1"/>
                    </a:moveTo>
                    <a:cubicBezTo>
                      <a:pt x="380" y="1"/>
                      <a:pt x="200" y="149"/>
                      <a:pt x="1" y="306"/>
                    </a:cubicBezTo>
                    <a:cubicBezTo>
                      <a:pt x="209" y="306"/>
                      <a:pt x="393" y="444"/>
                      <a:pt x="520" y="617"/>
                    </a:cubicBezTo>
                    <a:cubicBezTo>
                      <a:pt x="659" y="791"/>
                      <a:pt x="728" y="998"/>
                      <a:pt x="832" y="1183"/>
                    </a:cubicBezTo>
                    <a:cubicBezTo>
                      <a:pt x="1086" y="1679"/>
                      <a:pt x="1536" y="2049"/>
                      <a:pt x="2067" y="2222"/>
                    </a:cubicBezTo>
                    <a:cubicBezTo>
                      <a:pt x="2285" y="2294"/>
                      <a:pt x="2517" y="2335"/>
                      <a:pt x="2751" y="2335"/>
                    </a:cubicBezTo>
                    <a:cubicBezTo>
                      <a:pt x="2888" y="2335"/>
                      <a:pt x="3027" y="2321"/>
                      <a:pt x="3164" y="2291"/>
                    </a:cubicBezTo>
                    <a:cubicBezTo>
                      <a:pt x="3002" y="2280"/>
                      <a:pt x="2840" y="2222"/>
                      <a:pt x="2690" y="2153"/>
                    </a:cubicBezTo>
                    <a:cubicBezTo>
                      <a:pt x="2333" y="1979"/>
                      <a:pt x="2102" y="1587"/>
                      <a:pt x="2113" y="1195"/>
                    </a:cubicBezTo>
                    <a:cubicBezTo>
                      <a:pt x="2125" y="814"/>
                      <a:pt x="2402" y="410"/>
                      <a:pt x="2760" y="260"/>
                    </a:cubicBezTo>
                    <a:cubicBezTo>
                      <a:pt x="2676" y="148"/>
                      <a:pt x="2539" y="73"/>
                      <a:pt x="2398" y="73"/>
                    </a:cubicBezTo>
                    <a:cubicBezTo>
                      <a:pt x="2365" y="73"/>
                      <a:pt x="2331" y="78"/>
                      <a:pt x="2298" y="86"/>
                    </a:cubicBezTo>
                    <a:cubicBezTo>
                      <a:pt x="2125" y="121"/>
                      <a:pt x="2009" y="271"/>
                      <a:pt x="1963" y="444"/>
                    </a:cubicBezTo>
                    <a:cubicBezTo>
                      <a:pt x="1929" y="329"/>
                      <a:pt x="1859" y="202"/>
                      <a:pt x="1779" y="121"/>
                    </a:cubicBezTo>
                    <a:cubicBezTo>
                      <a:pt x="1722" y="57"/>
                      <a:pt x="1627" y="15"/>
                      <a:pt x="1539" y="15"/>
                    </a:cubicBezTo>
                    <a:cubicBezTo>
                      <a:pt x="1501" y="15"/>
                      <a:pt x="1464" y="23"/>
                      <a:pt x="1432" y="40"/>
                    </a:cubicBezTo>
                    <a:cubicBezTo>
                      <a:pt x="1340" y="86"/>
                      <a:pt x="1305" y="248"/>
                      <a:pt x="1328" y="329"/>
                    </a:cubicBezTo>
                    <a:cubicBezTo>
                      <a:pt x="1167" y="144"/>
                      <a:pt x="936" y="29"/>
                      <a:pt x="694" y="6"/>
                    </a:cubicBezTo>
                    <a:cubicBezTo>
                      <a:pt x="668" y="2"/>
                      <a:pt x="643" y="1"/>
                      <a:pt x="61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6" name="Google Shape;316;p4"/>
              <p:cNvSpPr/>
              <p:nvPr/>
            </p:nvSpPr>
            <p:spPr>
              <a:xfrm>
                <a:off x="191690" y="4213222"/>
                <a:ext cx="250176" cy="158775"/>
              </a:xfrm>
              <a:custGeom>
                <a:avLst/>
                <a:gdLst/>
                <a:ahLst/>
                <a:cxnLst/>
                <a:rect l="l" t="t" r="r" b="b"/>
                <a:pathLst>
                  <a:path w="7746" h="4916" extrusionOk="0">
                    <a:moveTo>
                      <a:pt x="601" y="287"/>
                    </a:moveTo>
                    <a:lnTo>
                      <a:pt x="601" y="287"/>
                    </a:lnTo>
                    <a:cubicBezTo>
                      <a:pt x="486" y="564"/>
                      <a:pt x="416" y="841"/>
                      <a:pt x="393" y="1130"/>
                    </a:cubicBezTo>
                    <a:cubicBezTo>
                      <a:pt x="359" y="1407"/>
                      <a:pt x="359" y="1695"/>
                      <a:pt x="428" y="1961"/>
                    </a:cubicBezTo>
                    <a:cubicBezTo>
                      <a:pt x="486" y="2238"/>
                      <a:pt x="601" y="2503"/>
                      <a:pt x="739" y="2757"/>
                    </a:cubicBezTo>
                    <a:cubicBezTo>
                      <a:pt x="866" y="3000"/>
                      <a:pt x="1028" y="3254"/>
                      <a:pt x="1224" y="3450"/>
                    </a:cubicBezTo>
                    <a:cubicBezTo>
                      <a:pt x="1005" y="3265"/>
                      <a:pt x="832" y="3034"/>
                      <a:pt x="693" y="2769"/>
                    </a:cubicBezTo>
                    <a:cubicBezTo>
                      <a:pt x="543" y="2526"/>
                      <a:pt x="439" y="2249"/>
                      <a:pt x="370" y="1972"/>
                    </a:cubicBezTo>
                    <a:cubicBezTo>
                      <a:pt x="301" y="1707"/>
                      <a:pt x="301" y="1395"/>
                      <a:pt x="347" y="1107"/>
                    </a:cubicBezTo>
                    <a:cubicBezTo>
                      <a:pt x="382" y="818"/>
                      <a:pt x="474" y="553"/>
                      <a:pt x="601" y="287"/>
                    </a:cubicBezTo>
                    <a:close/>
                    <a:moveTo>
                      <a:pt x="770" y="0"/>
                    </a:moveTo>
                    <a:cubicBezTo>
                      <a:pt x="736" y="0"/>
                      <a:pt x="698" y="11"/>
                      <a:pt x="659" y="33"/>
                    </a:cubicBezTo>
                    <a:cubicBezTo>
                      <a:pt x="589" y="79"/>
                      <a:pt x="532" y="149"/>
                      <a:pt x="486" y="218"/>
                    </a:cubicBezTo>
                    <a:cubicBezTo>
                      <a:pt x="12" y="1037"/>
                      <a:pt x="1" y="2007"/>
                      <a:pt x="520" y="2861"/>
                    </a:cubicBezTo>
                    <a:cubicBezTo>
                      <a:pt x="1040" y="3715"/>
                      <a:pt x="1951" y="4258"/>
                      <a:pt x="2886" y="4558"/>
                    </a:cubicBezTo>
                    <a:cubicBezTo>
                      <a:pt x="3602" y="4793"/>
                      <a:pt x="4302" y="4916"/>
                      <a:pt x="4992" y="4916"/>
                    </a:cubicBezTo>
                    <a:cubicBezTo>
                      <a:pt x="5927" y="4916"/>
                      <a:pt x="6842" y="4690"/>
                      <a:pt x="7746" y="4212"/>
                    </a:cubicBezTo>
                    <a:lnTo>
                      <a:pt x="7746" y="4212"/>
                    </a:lnTo>
                    <a:cubicBezTo>
                      <a:pt x="7173" y="4512"/>
                      <a:pt x="6491" y="4646"/>
                      <a:pt x="5818" y="4646"/>
                    </a:cubicBezTo>
                    <a:cubicBezTo>
                      <a:pt x="5326" y="4646"/>
                      <a:pt x="4837" y="4574"/>
                      <a:pt x="4399" y="4443"/>
                    </a:cubicBezTo>
                    <a:cubicBezTo>
                      <a:pt x="4041" y="4350"/>
                      <a:pt x="3694" y="4200"/>
                      <a:pt x="3371" y="4015"/>
                    </a:cubicBezTo>
                    <a:cubicBezTo>
                      <a:pt x="3221" y="3923"/>
                      <a:pt x="3083" y="3808"/>
                      <a:pt x="2956" y="3715"/>
                    </a:cubicBezTo>
                    <a:cubicBezTo>
                      <a:pt x="2829" y="3600"/>
                      <a:pt x="2702" y="3484"/>
                      <a:pt x="2540" y="3381"/>
                    </a:cubicBezTo>
                    <a:cubicBezTo>
                      <a:pt x="2443" y="3313"/>
                      <a:pt x="2326" y="3270"/>
                      <a:pt x="2212" y="3270"/>
                    </a:cubicBezTo>
                    <a:cubicBezTo>
                      <a:pt x="2150" y="3270"/>
                      <a:pt x="2089" y="3283"/>
                      <a:pt x="2032" y="3311"/>
                    </a:cubicBezTo>
                    <a:cubicBezTo>
                      <a:pt x="1872" y="3380"/>
                      <a:pt x="1791" y="3551"/>
                      <a:pt x="1880" y="3688"/>
                    </a:cubicBezTo>
                    <a:lnTo>
                      <a:pt x="1880" y="3688"/>
                    </a:lnTo>
                    <a:cubicBezTo>
                      <a:pt x="1444" y="3020"/>
                      <a:pt x="1444" y="2248"/>
                      <a:pt x="1582" y="1499"/>
                    </a:cubicBezTo>
                    <a:cubicBezTo>
                      <a:pt x="1702" y="929"/>
                      <a:pt x="1491" y="380"/>
                      <a:pt x="1161" y="380"/>
                    </a:cubicBezTo>
                    <a:cubicBezTo>
                      <a:pt x="1077" y="380"/>
                      <a:pt x="985" y="415"/>
                      <a:pt x="890" y="495"/>
                    </a:cubicBezTo>
                    <a:cubicBezTo>
                      <a:pt x="890" y="403"/>
                      <a:pt x="947" y="322"/>
                      <a:pt x="947" y="218"/>
                    </a:cubicBezTo>
                    <a:cubicBezTo>
                      <a:pt x="947" y="96"/>
                      <a:pt x="875" y="0"/>
                      <a:pt x="7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7" name="Google Shape;317;p4"/>
              <p:cNvSpPr/>
              <p:nvPr/>
            </p:nvSpPr>
            <p:spPr>
              <a:xfrm>
                <a:off x="158520" y="4289444"/>
                <a:ext cx="104773" cy="67276"/>
              </a:xfrm>
              <a:custGeom>
                <a:avLst/>
                <a:gdLst/>
                <a:ahLst/>
                <a:cxnLst/>
                <a:rect l="l" t="t" r="r" b="b"/>
                <a:pathLst>
                  <a:path w="3244" h="2083" extrusionOk="0">
                    <a:moveTo>
                      <a:pt x="869" y="0"/>
                    </a:moveTo>
                    <a:cubicBezTo>
                      <a:pt x="829" y="0"/>
                      <a:pt x="802" y="40"/>
                      <a:pt x="797" y="143"/>
                    </a:cubicBezTo>
                    <a:cubicBezTo>
                      <a:pt x="774" y="213"/>
                      <a:pt x="843" y="317"/>
                      <a:pt x="878" y="374"/>
                    </a:cubicBezTo>
                    <a:cubicBezTo>
                      <a:pt x="791" y="334"/>
                      <a:pt x="694" y="311"/>
                      <a:pt x="596" y="311"/>
                    </a:cubicBezTo>
                    <a:cubicBezTo>
                      <a:pt x="472" y="311"/>
                      <a:pt x="346" y="348"/>
                      <a:pt x="243" y="432"/>
                    </a:cubicBezTo>
                    <a:cubicBezTo>
                      <a:pt x="70" y="570"/>
                      <a:pt x="0" y="847"/>
                      <a:pt x="81" y="1067"/>
                    </a:cubicBezTo>
                    <a:cubicBezTo>
                      <a:pt x="168" y="1263"/>
                      <a:pt x="400" y="1356"/>
                      <a:pt x="620" y="1356"/>
                    </a:cubicBezTo>
                    <a:cubicBezTo>
                      <a:pt x="626" y="1356"/>
                      <a:pt x="633" y="1356"/>
                      <a:pt x="640" y="1356"/>
                    </a:cubicBezTo>
                    <a:lnTo>
                      <a:pt x="640" y="1356"/>
                    </a:lnTo>
                    <a:cubicBezTo>
                      <a:pt x="640" y="1356"/>
                      <a:pt x="641" y="1356"/>
                      <a:pt x="642" y="1356"/>
                    </a:cubicBezTo>
                    <a:cubicBezTo>
                      <a:pt x="648" y="1356"/>
                      <a:pt x="653" y="1356"/>
                      <a:pt x="658" y="1355"/>
                    </a:cubicBezTo>
                    <a:lnTo>
                      <a:pt x="658" y="1355"/>
                    </a:lnTo>
                    <a:cubicBezTo>
                      <a:pt x="652" y="1356"/>
                      <a:pt x="646" y="1356"/>
                      <a:pt x="640" y="1356"/>
                    </a:cubicBezTo>
                    <a:lnTo>
                      <a:pt x="640" y="1356"/>
                    </a:lnTo>
                    <a:cubicBezTo>
                      <a:pt x="521" y="1354"/>
                      <a:pt x="429" y="1233"/>
                      <a:pt x="451" y="1101"/>
                    </a:cubicBezTo>
                    <a:cubicBezTo>
                      <a:pt x="462" y="974"/>
                      <a:pt x="578" y="894"/>
                      <a:pt x="693" y="859"/>
                    </a:cubicBezTo>
                    <a:cubicBezTo>
                      <a:pt x="706" y="858"/>
                      <a:pt x="720" y="857"/>
                      <a:pt x="733" y="857"/>
                    </a:cubicBezTo>
                    <a:cubicBezTo>
                      <a:pt x="846" y="857"/>
                      <a:pt x="958" y="900"/>
                      <a:pt x="1051" y="951"/>
                    </a:cubicBezTo>
                    <a:cubicBezTo>
                      <a:pt x="1155" y="1009"/>
                      <a:pt x="1259" y="1090"/>
                      <a:pt x="1339" y="1182"/>
                    </a:cubicBezTo>
                    <a:cubicBezTo>
                      <a:pt x="1893" y="1667"/>
                      <a:pt x="2528" y="1932"/>
                      <a:pt x="3244" y="2083"/>
                    </a:cubicBezTo>
                    <a:cubicBezTo>
                      <a:pt x="2471" y="1909"/>
                      <a:pt x="1709" y="1090"/>
                      <a:pt x="1293" y="467"/>
                    </a:cubicBezTo>
                    <a:cubicBezTo>
                      <a:pt x="1249" y="422"/>
                      <a:pt x="996" y="0"/>
                      <a:pt x="8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8" name="Google Shape;318;p4"/>
              <p:cNvSpPr/>
              <p:nvPr/>
            </p:nvSpPr>
            <p:spPr>
              <a:xfrm>
                <a:off x="346782" y="4341120"/>
                <a:ext cx="227439" cy="140494"/>
              </a:xfrm>
              <a:custGeom>
                <a:avLst/>
                <a:gdLst/>
                <a:ahLst/>
                <a:cxnLst/>
                <a:rect l="l" t="t" r="r" b="b"/>
                <a:pathLst>
                  <a:path w="7042" h="4350" extrusionOk="0">
                    <a:moveTo>
                      <a:pt x="7025" y="706"/>
                    </a:moveTo>
                    <a:cubicBezTo>
                      <a:pt x="7031" y="708"/>
                      <a:pt x="7036" y="711"/>
                      <a:pt x="7042" y="713"/>
                    </a:cubicBezTo>
                    <a:cubicBezTo>
                      <a:pt x="7036" y="711"/>
                      <a:pt x="7031" y="708"/>
                      <a:pt x="7025" y="706"/>
                    </a:cubicBezTo>
                    <a:close/>
                    <a:moveTo>
                      <a:pt x="5137" y="229"/>
                    </a:moveTo>
                    <a:cubicBezTo>
                      <a:pt x="5264" y="229"/>
                      <a:pt x="5379" y="229"/>
                      <a:pt x="5518" y="252"/>
                    </a:cubicBezTo>
                    <a:cubicBezTo>
                      <a:pt x="5449" y="246"/>
                      <a:pt x="5385" y="243"/>
                      <a:pt x="5323" y="243"/>
                    </a:cubicBezTo>
                    <a:cubicBezTo>
                      <a:pt x="5261" y="243"/>
                      <a:pt x="5200" y="246"/>
                      <a:pt x="5137" y="252"/>
                    </a:cubicBezTo>
                    <a:cubicBezTo>
                      <a:pt x="5010" y="275"/>
                      <a:pt x="4895" y="298"/>
                      <a:pt x="4779" y="332"/>
                    </a:cubicBezTo>
                    <a:lnTo>
                      <a:pt x="4433" y="459"/>
                    </a:lnTo>
                    <a:cubicBezTo>
                      <a:pt x="4317" y="517"/>
                      <a:pt x="4214" y="575"/>
                      <a:pt x="4110" y="644"/>
                    </a:cubicBezTo>
                    <a:cubicBezTo>
                      <a:pt x="3706" y="921"/>
                      <a:pt x="3394" y="1314"/>
                      <a:pt x="3105" y="1706"/>
                    </a:cubicBezTo>
                    <a:cubicBezTo>
                      <a:pt x="2817" y="2110"/>
                      <a:pt x="2563" y="2549"/>
                      <a:pt x="2251" y="2941"/>
                    </a:cubicBezTo>
                    <a:cubicBezTo>
                      <a:pt x="2090" y="3137"/>
                      <a:pt x="1917" y="3310"/>
                      <a:pt x="1743" y="3484"/>
                    </a:cubicBezTo>
                    <a:cubicBezTo>
                      <a:pt x="1559" y="3645"/>
                      <a:pt x="1351" y="3807"/>
                      <a:pt x="1155" y="3934"/>
                    </a:cubicBezTo>
                    <a:cubicBezTo>
                      <a:pt x="1559" y="3634"/>
                      <a:pt x="1917" y="3299"/>
                      <a:pt x="2228" y="2906"/>
                    </a:cubicBezTo>
                    <a:cubicBezTo>
                      <a:pt x="2517" y="2526"/>
                      <a:pt x="2759" y="2087"/>
                      <a:pt x="3048" y="1683"/>
                    </a:cubicBezTo>
                    <a:cubicBezTo>
                      <a:pt x="3336" y="1279"/>
                      <a:pt x="3648" y="887"/>
                      <a:pt x="4087" y="598"/>
                    </a:cubicBezTo>
                    <a:cubicBezTo>
                      <a:pt x="4306" y="471"/>
                      <a:pt x="4514" y="356"/>
                      <a:pt x="4768" y="286"/>
                    </a:cubicBezTo>
                    <a:cubicBezTo>
                      <a:pt x="4883" y="252"/>
                      <a:pt x="5010" y="229"/>
                      <a:pt x="5137" y="229"/>
                    </a:cubicBezTo>
                    <a:close/>
                    <a:moveTo>
                      <a:pt x="5138" y="1"/>
                    </a:moveTo>
                    <a:cubicBezTo>
                      <a:pt x="4407" y="1"/>
                      <a:pt x="3713" y="313"/>
                      <a:pt x="3117" y="840"/>
                    </a:cubicBezTo>
                    <a:cubicBezTo>
                      <a:pt x="2274" y="1602"/>
                      <a:pt x="1166" y="2422"/>
                      <a:pt x="1" y="2433"/>
                    </a:cubicBezTo>
                    <a:cubicBezTo>
                      <a:pt x="244" y="2574"/>
                      <a:pt x="498" y="2620"/>
                      <a:pt x="758" y="2620"/>
                    </a:cubicBezTo>
                    <a:cubicBezTo>
                      <a:pt x="881" y="2620"/>
                      <a:pt x="1006" y="2610"/>
                      <a:pt x="1132" y="2595"/>
                    </a:cubicBezTo>
                    <a:lnTo>
                      <a:pt x="1132" y="2595"/>
                    </a:lnTo>
                    <a:cubicBezTo>
                      <a:pt x="531" y="2872"/>
                      <a:pt x="1270" y="3934"/>
                      <a:pt x="670" y="4280"/>
                    </a:cubicBezTo>
                    <a:cubicBezTo>
                      <a:pt x="851" y="4176"/>
                      <a:pt x="1051" y="4154"/>
                      <a:pt x="1252" y="4154"/>
                    </a:cubicBezTo>
                    <a:cubicBezTo>
                      <a:pt x="1409" y="4154"/>
                      <a:pt x="1567" y="4167"/>
                      <a:pt x="1717" y="4167"/>
                    </a:cubicBezTo>
                    <a:cubicBezTo>
                      <a:pt x="2061" y="4167"/>
                      <a:pt x="2367" y="4095"/>
                      <a:pt x="2540" y="3622"/>
                    </a:cubicBezTo>
                    <a:cubicBezTo>
                      <a:pt x="2725" y="3991"/>
                      <a:pt x="2828" y="4084"/>
                      <a:pt x="3152" y="4349"/>
                    </a:cubicBezTo>
                    <a:cubicBezTo>
                      <a:pt x="3048" y="3830"/>
                      <a:pt x="3129" y="3564"/>
                      <a:pt x="3129" y="3564"/>
                    </a:cubicBezTo>
                    <a:lnTo>
                      <a:pt x="3129" y="3564"/>
                    </a:lnTo>
                    <a:cubicBezTo>
                      <a:pt x="3244" y="3657"/>
                      <a:pt x="3440" y="3761"/>
                      <a:pt x="3440" y="3761"/>
                    </a:cubicBezTo>
                    <a:cubicBezTo>
                      <a:pt x="3267" y="3080"/>
                      <a:pt x="3267" y="2422"/>
                      <a:pt x="3567" y="1787"/>
                    </a:cubicBezTo>
                    <a:cubicBezTo>
                      <a:pt x="3613" y="2006"/>
                      <a:pt x="3798" y="2191"/>
                      <a:pt x="4017" y="2191"/>
                    </a:cubicBezTo>
                    <a:cubicBezTo>
                      <a:pt x="4225" y="2191"/>
                      <a:pt x="4433" y="2006"/>
                      <a:pt x="4456" y="1787"/>
                    </a:cubicBezTo>
                    <a:lnTo>
                      <a:pt x="4456" y="1787"/>
                    </a:lnTo>
                    <a:cubicBezTo>
                      <a:pt x="4409" y="1868"/>
                      <a:pt x="4307" y="1909"/>
                      <a:pt x="4202" y="1909"/>
                    </a:cubicBezTo>
                    <a:cubicBezTo>
                      <a:pt x="4128" y="1909"/>
                      <a:pt x="4052" y="1888"/>
                      <a:pt x="3994" y="1845"/>
                    </a:cubicBezTo>
                    <a:cubicBezTo>
                      <a:pt x="3867" y="1741"/>
                      <a:pt x="3821" y="1556"/>
                      <a:pt x="3844" y="1394"/>
                    </a:cubicBezTo>
                    <a:cubicBezTo>
                      <a:pt x="3856" y="921"/>
                      <a:pt x="4491" y="644"/>
                      <a:pt x="4860" y="517"/>
                    </a:cubicBezTo>
                    <a:cubicBezTo>
                      <a:pt x="5122" y="424"/>
                      <a:pt x="5396" y="382"/>
                      <a:pt x="5670" y="382"/>
                    </a:cubicBezTo>
                    <a:cubicBezTo>
                      <a:pt x="6141" y="382"/>
                      <a:pt x="6612" y="505"/>
                      <a:pt x="7025" y="706"/>
                    </a:cubicBezTo>
                    <a:lnTo>
                      <a:pt x="7025" y="706"/>
                    </a:lnTo>
                    <a:cubicBezTo>
                      <a:pt x="6699" y="544"/>
                      <a:pt x="6447" y="319"/>
                      <a:pt x="6107" y="194"/>
                    </a:cubicBezTo>
                    <a:cubicBezTo>
                      <a:pt x="5922" y="125"/>
                      <a:pt x="5726" y="79"/>
                      <a:pt x="5541" y="32"/>
                    </a:cubicBezTo>
                    <a:cubicBezTo>
                      <a:pt x="5406" y="11"/>
                      <a:pt x="5271" y="1"/>
                      <a:pt x="513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9" name="Google Shape;319;p4"/>
              <p:cNvSpPr/>
              <p:nvPr/>
            </p:nvSpPr>
            <p:spPr>
              <a:xfrm>
                <a:off x="285255" y="4357818"/>
                <a:ext cx="150668" cy="53582"/>
              </a:xfrm>
              <a:custGeom>
                <a:avLst/>
                <a:gdLst/>
                <a:ahLst/>
                <a:cxnLst/>
                <a:rect l="l" t="t" r="r" b="b"/>
                <a:pathLst>
                  <a:path w="4665" h="1659" extrusionOk="0">
                    <a:moveTo>
                      <a:pt x="3706" y="520"/>
                    </a:moveTo>
                    <a:lnTo>
                      <a:pt x="3706" y="520"/>
                    </a:lnTo>
                    <a:cubicBezTo>
                      <a:pt x="3510" y="623"/>
                      <a:pt x="3302" y="704"/>
                      <a:pt x="3094" y="774"/>
                    </a:cubicBezTo>
                    <a:cubicBezTo>
                      <a:pt x="2875" y="854"/>
                      <a:pt x="2644" y="889"/>
                      <a:pt x="2413" y="924"/>
                    </a:cubicBezTo>
                    <a:cubicBezTo>
                      <a:pt x="2278" y="937"/>
                      <a:pt x="2139" y="943"/>
                      <a:pt x="2000" y="943"/>
                    </a:cubicBezTo>
                    <a:cubicBezTo>
                      <a:pt x="1903" y="943"/>
                      <a:pt x="1805" y="940"/>
                      <a:pt x="1709" y="935"/>
                    </a:cubicBezTo>
                    <a:cubicBezTo>
                      <a:pt x="1455" y="924"/>
                      <a:pt x="1224" y="889"/>
                      <a:pt x="982" y="854"/>
                    </a:cubicBezTo>
                    <a:lnTo>
                      <a:pt x="982" y="854"/>
                    </a:lnTo>
                    <a:cubicBezTo>
                      <a:pt x="1201" y="866"/>
                      <a:pt x="1444" y="877"/>
                      <a:pt x="1675" y="889"/>
                    </a:cubicBezTo>
                    <a:cubicBezTo>
                      <a:pt x="1906" y="889"/>
                      <a:pt x="2148" y="889"/>
                      <a:pt x="2379" y="866"/>
                    </a:cubicBezTo>
                    <a:cubicBezTo>
                      <a:pt x="2610" y="831"/>
                      <a:pt x="2840" y="797"/>
                      <a:pt x="3060" y="739"/>
                    </a:cubicBezTo>
                    <a:cubicBezTo>
                      <a:pt x="3279" y="681"/>
                      <a:pt x="3498" y="600"/>
                      <a:pt x="3706" y="520"/>
                    </a:cubicBezTo>
                    <a:close/>
                    <a:moveTo>
                      <a:pt x="4664" y="0"/>
                    </a:moveTo>
                    <a:lnTo>
                      <a:pt x="4664" y="0"/>
                    </a:lnTo>
                    <a:cubicBezTo>
                      <a:pt x="3613" y="468"/>
                      <a:pt x="2464" y="706"/>
                      <a:pt x="1316" y="706"/>
                    </a:cubicBezTo>
                    <a:cubicBezTo>
                      <a:pt x="876" y="706"/>
                      <a:pt x="436" y="671"/>
                      <a:pt x="1" y="600"/>
                    </a:cubicBezTo>
                    <a:lnTo>
                      <a:pt x="1" y="600"/>
                    </a:lnTo>
                    <a:cubicBezTo>
                      <a:pt x="310" y="982"/>
                      <a:pt x="896" y="1235"/>
                      <a:pt x="1388" y="1235"/>
                    </a:cubicBezTo>
                    <a:cubicBezTo>
                      <a:pt x="1447" y="1235"/>
                      <a:pt x="1504" y="1231"/>
                      <a:pt x="1559" y="1224"/>
                    </a:cubicBezTo>
                    <a:lnTo>
                      <a:pt x="1559" y="1224"/>
                    </a:lnTo>
                    <a:cubicBezTo>
                      <a:pt x="1386" y="1374"/>
                      <a:pt x="705" y="1570"/>
                      <a:pt x="694" y="1616"/>
                    </a:cubicBezTo>
                    <a:cubicBezTo>
                      <a:pt x="804" y="1645"/>
                      <a:pt x="926" y="1659"/>
                      <a:pt x="1055" y="1659"/>
                    </a:cubicBezTo>
                    <a:cubicBezTo>
                      <a:pt x="2203" y="1659"/>
                      <a:pt x="3979" y="592"/>
                      <a:pt x="46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0" name="Google Shape;320;p4"/>
              <p:cNvSpPr/>
              <p:nvPr/>
            </p:nvSpPr>
            <p:spPr>
              <a:xfrm>
                <a:off x="550709" y="4694068"/>
                <a:ext cx="194625" cy="264710"/>
              </a:xfrm>
              <a:custGeom>
                <a:avLst/>
                <a:gdLst/>
                <a:ahLst/>
                <a:cxnLst/>
                <a:rect l="l" t="t" r="r" b="b"/>
                <a:pathLst>
                  <a:path w="6026" h="8196" extrusionOk="0">
                    <a:moveTo>
                      <a:pt x="0" y="1"/>
                    </a:moveTo>
                    <a:cubicBezTo>
                      <a:pt x="20" y="3"/>
                      <a:pt x="40" y="5"/>
                      <a:pt x="59" y="7"/>
                    </a:cubicBezTo>
                    <a:lnTo>
                      <a:pt x="59" y="7"/>
                    </a:lnTo>
                    <a:cubicBezTo>
                      <a:pt x="39" y="4"/>
                      <a:pt x="19" y="2"/>
                      <a:pt x="0" y="1"/>
                    </a:cubicBezTo>
                    <a:close/>
                    <a:moveTo>
                      <a:pt x="59" y="7"/>
                    </a:moveTo>
                    <a:cubicBezTo>
                      <a:pt x="819" y="111"/>
                      <a:pt x="2318" y="1135"/>
                      <a:pt x="2655" y="3856"/>
                    </a:cubicBezTo>
                    <a:cubicBezTo>
                      <a:pt x="2921" y="6049"/>
                      <a:pt x="3521" y="6684"/>
                      <a:pt x="3163" y="8196"/>
                    </a:cubicBezTo>
                    <a:cubicBezTo>
                      <a:pt x="3775" y="7838"/>
                      <a:pt x="4144" y="6868"/>
                      <a:pt x="3948" y="6199"/>
                    </a:cubicBezTo>
                    <a:lnTo>
                      <a:pt x="3948" y="6199"/>
                    </a:lnTo>
                    <a:cubicBezTo>
                      <a:pt x="4179" y="6371"/>
                      <a:pt x="4466" y="6449"/>
                      <a:pt x="4762" y="6449"/>
                    </a:cubicBezTo>
                    <a:cubicBezTo>
                      <a:pt x="5222" y="6449"/>
                      <a:pt x="5703" y="6261"/>
                      <a:pt x="6026" y="5945"/>
                    </a:cubicBezTo>
                    <a:lnTo>
                      <a:pt x="6026" y="5945"/>
                    </a:lnTo>
                    <a:cubicBezTo>
                      <a:pt x="5878" y="6005"/>
                      <a:pt x="5724" y="6032"/>
                      <a:pt x="5570" y="6032"/>
                    </a:cubicBezTo>
                    <a:cubicBezTo>
                      <a:pt x="5156" y="6032"/>
                      <a:pt x="4739" y="5835"/>
                      <a:pt x="4444" y="5541"/>
                    </a:cubicBezTo>
                    <a:cubicBezTo>
                      <a:pt x="4040" y="5137"/>
                      <a:pt x="3809" y="4583"/>
                      <a:pt x="3671" y="4029"/>
                    </a:cubicBezTo>
                    <a:cubicBezTo>
                      <a:pt x="3521" y="3486"/>
                      <a:pt x="3429" y="2921"/>
                      <a:pt x="3209" y="2390"/>
                    </a:cubicBezTo>
                    <a:cubicBezTo>
                      <a:pt x="2686" y="1104"/>
                      <a:pt x="1422" y="166"/>
                      <a:pt x="59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1" name="Google Shape;321;p4"/>
              <p:cNvSpPr/>
              <p:nvPr/>
            </p:nvSpPr>
            <p:spPr>
              <a:xfrm>
                <a:off x="522739" y="4695941"/>
                <a:ext cx="98088" cy="213648"/>
              </a:xfrm>
              <a:custGeom>
                <a:avLst/>
                <a:gdLst/>
                <a:ahLst/>
                <a:cxnLst/>
                <a:rect l="l" t="t" r="r" b="b"/>
                <a:pathLst>
                  <a:path w="3037" h="6615" extrusionOk="0">
                    <a:moveTo>
                      <a:pt x="728" y="0"/>
                    </a:moveTo>
                    <a:cubicBezTo>
                      <a:pt x="750" y="14"/>
                      <a:pt x="772" y="27"/>
                      <a:pt x="795" y="40"/>
                    </a:cubicBezTo>
                    <a:lnTo>
                      <a:pt x="795" y="40"/>
                    </a:lnTo>
                    <a:cubicBezTo>
                      <a:pt x="772" y="27"/>
                      <a:pt x="750" y="13"/>
                      <a:pt x="728" y="0"/>
                    </a:cubicBezTo>
                    <a:close/>
                    <a:moveTo>
                      <a:pt x="1998" y="1136"/>
                    </a:moveTo>
                    <a:cubicBezTo>
                      <a:pt x="2022" y="1168"/>
                      <a:pt x="2045" y="1201"/>
                      <a:pt x="2067" y="1235"/>
                    </a:cubicBezTo>
                    <a:cubicBezTo>
                      <a:pt x="2124" y="1328"/>
                      <a:pt x="2171" y="1432"/>
                      <a:pt x="2217" y="1535"/>
                    </a:cubicBezTo>
                    <a:cubicBezTo>
                      <a:pt x="2286" y="1755"/>
                      <a:pt x="2332" y="1986"/>
                      <a:pt x="2332" y="2193"/>
                    </a:cubicBezTo>
                    <a:cubicBezTo>
                      <a:pt x="2344" y="2655"/>
                      <a:pt x="2217" y="3105"/>
                      <a:pt x="2055" y="3521"/>
                    </a:cubicBezTo>
                    <a:cubicBezTo>
                      <a:pt x="1894" y="3948"/>
                      <a:pt x="1709" y="4352"/>
                      <a:pt x="1570" y="4779"/>
                    </a:cubicBezTo>
                    <a:cubicBezTo>
                      <a:pt x="1420" y="5194"/>
                      <a:pt x="1351" y="5645"/>
                      <a:pt x="1340" y="6106"/>
                    </a:cubicBezTo>
                    <a:cubicBezTo>
                      <a:pt x="1340" y="5875"/>
                      <a:pt x="1340" y="5656"/>
                      <a:pt x="1363" y="5425"/>
                    </a:cubicBezTo>
                    <a:cubicBezTo>
                      <a:pt x="1386" y="5194"/>
                      <a:pt x="1432" y="4987"/>
                      <a:pt x="1513" y="4767"/>
                    </a:cubicBezTo>
                    <a:cubicBezTo>
                      <a:pt x="1640" y="4329"/>
                      <a:pt x="1836" y="3925"/>
                      <a:pt x="1998" y="3509"/>
                    </a:cubicBezTo>
                    <a:cubicBezTo>
                      <a:pt x="2159" y="3094"/>
                      <a:pt x="2286" y="2655"/>
                      <a:pt x="2286" y="2216"/>
                    </a:cubicBezTo>
                    <a:cubicBezTo>
                      <a:pt x="2286" y="1837"/>
                      <a:pt x="2204" y="1449"/>
                      <a:pt x="1998" y="1136"/>
                    </a:cubicBezTo>
                    <a:close/>
                    <a:moveTo>
                      <a:pt x="795" y="40"/>
                    </a:moveTo>
                    <a:lnTo>
                      <a:pt x="795" y="40"/>
                    </a:lnTo>
                    <a:cubicBezTo>
                      <a:pt x="1344" y="378"/>
                      <a:pt x="1820" y="915"/>
                      <a:pt x="1998" y="1547"/>
                    </a:cubicBezTo>
                    <a:cubicBezTo>
                      <a:pt x="2101" y="1893"/>
                      <a:pt x="2217" y="2517"/>
                      <a:pt x="1871" y="2759"/>
                    </a:cubicBezTo>
                    <a:cubicBezTo>
                      <a:pt x="1783" y="2829"/>
                      <a:pt x="1669" y="2879"/>
                      <a:pt x="1553" y="2879"/>
                    </a:cubicBezTo>
                    <a:cubicBezTo>
                      <a:pt x="1517" y="2879"/>
                      <a:pt x="1480" y="2874"/>
                      <a:pt x="1443" y="2863"/>
                    </a:cubicBezTo>
                    <a:cubicBezTo>
                      <a:pt x="1305" y="2817"/>
                      <a:pt x="1190" y="2632"/>
                      <a:pt x="1247" y="2482"/>
                    </a:cubicBezTo>
                    <a:lnTo>
                      <a:pt x="1247" y="2482"/>
                    </a:lnTo>
                    <a:cubicBezTo>
                      <a:pt x="1097" y="2620"/>
                      <a:pt x="1074" y="2863"/>
                      <a:pt x="1178" y="3036"/>
                    </a:cubicBezTo>
                    <a:cubicBezTo>
                      <a:pt x="1239" y="3150"/>
                      <a:pt x="1371" y="3199"/>
                      <a:pt x="1506" y="3199"/>
                    </a:cubicBezTo>
                    <a:cubicBezTo>
                      <a:pt x="1576" y="3199"/>
                      <a:pt x="1646" y="3186"/>
                      <a:pt x="1709" y="3163"/>
                    </a:cubicBezTo>
                    <a:lnTo>
                      <a:pt x="1709" y="3163"/>
                    </a:lnTo>
                    <a:cubicBezTo>
                      <a:pt x="1386" y="3705"/>
                      <a:pt x="889" y="4063"/>
                      <a:pt x="289" y="4271"/>
                    </a:cubicBezTo>
                    <a:cubicBezTo>
                      <a:pt x="289" y="4271"/>
                      <a:pt x="462" y="4363"/>
                      <a:pt x="612" y="4410"/>
                    </a:cubicBezTo>
                    <a:cubicBezTo>
                      <a:pt x="612" y="4410"/>
                      <a:pt x="439" y="4606"/>
                      <a:pt x="1" y="4790"/>
                    </a:cubicBezTo>
                    <a:cubicBezTo>
                      <a:pt x="257" y="4861"/>
                      <a:pt x="388" y="4899"/>
                      <a:pt x="560" y="4899"/>
                    </a:cubicBezTo>
                    <a:cubicBezTo>
                      <a:pt x="642" y="4899"/>
                      <a:pt x="734" y="4890"/>
                      <a:pt x="855" y="4871"/>
                    </a:cubicBezTo>
                    <a:lnTo>
                      <a:pt x="855" y="4871"/>
                    </a:lnTo>
                    <a:cubicBezTo>
                      <a:pt x="325" y="5620"/>
                      <a:pt x="1268" y="5932"/>
                      <a:pt x="1316" y="6611"/>
                    </a:cubicBezTo>
                    <a:lnTo>
                      <a:pt x="1316" y="6611"/>
                    </a:lnTo>
                    <a:cubicBezTo>
                      <a:pt x="1274" y="5979"/>
                      <a:pt x="2448" y="5990"/>
                      <a:pt x="2355" y="5402"/>
                    </a:cubicBezTo>
                    <a:lnTo>
                      <a:pt x="2355" y="5402"/>
                    </a:lnTo>
                    <a:cubicBezTo>
                      <a:pt x="2517" y="5748"/>
                      <a:pt x="2725" y="6014"/>
                      <a:pt x="3036" y="6199"/>
                    </a:cubicBezTo>
                    <a:cubicBezTo>
                      <a:pt x="2448" y="5298"/>
                      <a:pt x="2505" y="4040"/>
                      <a:pt x="2632" y="3036"/>
                    </a:cubicBezTo>
                    <a:cubicBezTo>
                      <a:pt x="2748" y="2182"/>
                      <a:pt x="2563" y="1385"/>
                      <a:pt x="1998" y="797"/>
                    </a:cubicBezTo>
                    <a:cubicBezTo>
                      <a:pt x="1882" y="681"/>
                      <a:pt x="1755" y="566"/>
                      <a:pt x="1594" y="450"/>
                    </a:cubicBezTo>
                    <a:cubicBezTo>
                      <a:pt x="1339" y="280"/>
                      <a:pt x="1054" y="189"/>
                      <a:pt x="795" y="40"/>
                    </a:cubicBezTo>
                    <a:close/>
                    <a:moveTo>
                      <a:pt x="1316" y="6611"/>
                    </a:moveTo>
                    <a:cubicBezTo>
                      <a:pt x="1316" y="6612"/>
                      <a:pt x="1316" y="6613"/>
                      <a:pt x="1317" y="6614"/>
                    </a:cubicBezTo>
                    <a:cubicBezTo>
                      <a:pt x="1316" y="6613"/>
                      <a:pt x="1316" y="6612"/>
                      <a:pt x="1316" y="661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2" name="Google Shape;322;p4"/>
              <p:cNvSpPr/>
              <p:nvPr/>
            </p:nvSpPr>
            <p:spPr>
              <a:xfrm>
                <a:off x="613721" y="4786535"/>
                <a:ext cx="18280" cy="77934"/>
              </a:xfrm>
              <a:custGeom>
                <a:avLst/>
                <a:gdLst/>
                <a:ahLst/>
                <a:cxnLst/>
                <a:rect l="l" t="t" r="r" b="b"/>
                <a:pathLst>
                  <a:path w="566" h="2413" extrusionOk="0">
                    <a:moveTo>
                      <a:pt x="254" y="0"/>
                    </a:moveTo>
                    <a:cubicBezTo>
                      <a:pt x="0" y="831"/>
                      <a:pt x="139" y="1674"/>
                      <a:pt x="566" y="2413"/>
                    </a:cubicBezTo>
                    <a:cubicBezTo>
                      <a:pt x="462" y="1605"/>
                      <a:pt x="346" y="808"/>
                      <a:pt x="2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3" name="Google Shape;323;p4"/>
              <p:cNvSpPr/>
              <p:nvPr/>
            </p:nvSpPr>
            <p:spPr>
              <a:xfrm>
                <a:off x="662910" y="4618394"/>
                <a:ext cx="82811" cy="96957"/>
              </a:xfrm>
              <a:custGeom>
                <a:avLst/>
                <a:gdLst/>
                <a:ahLst/>
                <a:cxnLst/>
                <a:rect l="l" t="t" r="r" b="b"/>
                <a:pathLst>
                  <a:path w="2564" h="3002" extrusionOk="0">
                    <a:moveTo>
                      <a:pt x="1282" y="1755"/>
                    </a:moveTo>
                    <a:lnTo>
                      <a:pt x="1282" y="1755"/>
                    </a:lnTo>
                    <a:cubicBezTo>
                      <a:pt x="1284" y="1756"/>
                      <a:pt x="1287" y="1757"/>
                      <a:pt x="1289" y="1758"/>
                    </a:cubicBezTo>
                    <a:lnTo>
                      <a:pt x="1289" y="1758"/>
                    </a:lnTo>
                    <a:cubicBezTo>
                      <a:pt x="1287" y="1757"/>
                      <a:pt x="1284" y="1756"/>
                      <a:pt x="1282" y="1755"/>
                    </a:cubicBezTo>
                    <a:close/>
                    <a:moveTo>
                      <a:pt x="462" y="1016"/>
                    </a:moveTo>
                    <a:cubicBezTo>
                      <a:pt x="543" y="1178"/>
                      <a:pt x="647" y="1328"/>
                      <a:pt x="774" y="1455"/>
                    </a:cubicBezTo>
                    <a:cubicBezTo>
                      <a:pt x="843" y="1524"/>
                      <a:pt x="947" y="1593"/>
                      <a:pt x="1040" y="1639"/>
                    </a:cubicBezTo>
                    <a:cubicBezTo>
                      <a:pt x="1155" y="1686"/>
                      <a:pt x="1270" y="1697"/>
                      <a:pt x="1386" y="1697"/>
                    </a:cubicBezTo>
                    <a:cubicBezTo>
                      <a:pt x="1536" y="1697"/>
                      <a:pt x="1697" y="1663"/>
                      <a:pt x="1859" y="1605"/>
                    </a:cubicBezTo>
                    <a:lnTo>
                      <a:pt x="1859" y="1605"/>
                    </a:lnTo>
                    <a:cubicBezTo>
                      <a:pt x="1732" y="1720"/>
                      <a:pt x="1559" y="1766"/>
                      <a:pt x="1386" y="1766"/>
                    </a:cubicBezTo>
                    <a:cubicBezTo>
                      <a:pt x="1354" y="1766"/>
                      <a:pt x="1314" y="1766"/>
                      <a:pt x="1289" y="1758"/>
                    </a:cubicBezTo>
                    <a:lnTo>
                      <a:pt x="1289" y="1758"/>
                    </a:lnTo>
                    <a:cubicBezTo>
                      <a:pt x="1426" y="1815"/>
                      <a:pt x="1585" y="1871"/>
                      <a:pt x="1732" y="1928"/>
                    </a:cubicBezTo>
                    <a:cubicBezTo>
                      <a:pt x="1882" y="2020"/>
                      <a:pt x="2044" y="2101"/>
                      <a:pt x="2171" y="2228"/>
                    </a:cubicBezTo>
                    <a:cubicBezTo>
                      <a:pt x="2032" y="2113"/>
                      <a:pt x="1871" y="2043"/>
                      <a:pt x="1697" y="1986"/>
                    </a:cubicBezTo>
                    <a:cubicBezTo>
                      <a:pt x="1524" y="1928"/>
                      <a:pt x="1351" y="1870"/>
                      <a:pt x="1190" y="1801"/>
                    </a:cubicBezTo>
                    <a:cubicBezTo>
                      <a:pt x="1016" y="1732"/>
                      <a:pt x="855" y="1628"/>
                      <a:pt x="751" y="1478"/>
                    </a:cubicBezTo>
                    <a:cubicBezTo>
                      <a:pt x="612" y="1351"/>
                      <a:pt x="532" y="1178"/>
                      <a:pt x="462" y="1016"/>
                    </a:cubicBezTo>
                    <a:close/>
                    <a:moveTo>
                      <a:pt x="35" y="0"/>
                    </a:moveTo>
                    <a:cubicBezTo>
                      <a:pt x="1" y="358"/>
                      <a:pt x="58" y="728"/>
                      <a:pt x="197" y="1074"/>
                    </a:cubicBezTo>
                    <a:cubicBezTo>
                      <a:pt x="416" y="1582"/>
                      <a:pt x="832" y="1997"/>
                      <a:pt x="1340" y="2228"/>
                    </a:cubicBezTo>
                    <a:cubicBezTo>
                      <a:pt x="1536" y="2320"/>
                      <a:pt x="1744" y="2378"/>
                      <a:pt x="1928" y="2494"/>
                    </a:cubicBezTo>
                    <a:cubicBezTo>
                      <a:pt x="2101" y="2598"/>
                      <a:pt x="2263" y="2782"/>
                      <a:pt x="2263" y="3001"/>
                    </a:cubicBezTo>
                    <a:cubicBezTo>
                      <a:pt x="2425" y="2782"/>
                      <a:pt x="2563" y="2551"/>
                      <a:pt x="2517" y="2286"/>
                    </a:cubicBezTo>
                    <a:cubicBezTo>
                      <a:pt x="2482" y="2043"/>
                      <a:pt x="2332" y="1824"/>
                      <a:pt x="2148" y="1686"/>
                    </a:cubicBezTo>
                    <a:lnTo>
                      <a:pt x="2148" y="1686"/>
                    </a:lnTo>
                    <a:cubicBezTo>
                      <a:pt x="2163" y="1689"/>
                      <a:pt x="2180" y="1691"/>
                      <a:pt x="2197" y="1691"/>
                    </a:cubicBezTo>
                    <a:cubicBezTo>
                      <a:pt x="2291" y="1691"/>
                      <a:pt x="2397" y="1639"/>
                      <a:pt x="2436" y="1570"/>
                    </a:cubicBezTo>
                    <a:cubicBezTo>
                      <a:pt x="2494" y="1455"/>
                      <a:pt x="2436" y="1305"/>
                      <a:pt x="2344" y="1224"/>
                    </a:cubicBezTo>
                    <a:cubicBezTo>
                      <a:pt x="2251" y="1132"/>
                      <a:pt x="2136" y="1097"/>
                      <a:pt x="1998" y="1051"/>
                    </a:cubicBezTo>
                    <a:cubicBezTo>
                      <a:pt x="2159" y="993"/>
                      <a:pt x="2321" y="866"/>
                      <a:pt x="2332" y="693"/>
                    </a:cubicBezTo>
                    <a:cubicBezTo>
                      <a:pt x="2344" y="520"/>
                      <a:pt x="2263" y="324"/>
                      <a:pt x="2113" y="243"/>
                    </a:cubicBezTo>
                    <a:cubicBezTo>
                      <a:pt x="1998" y="612"/>
                      <a:pt x="1617" y="924"/>
                      <a:pt x="1224" y="958"/>
                    </a:cubicBezTo>
                    <a:cubicBezTo>
                      <a:pt x="1186" y="963"/>
                      <a:pt x="1148" y="965"/>
                      <a:pt x="1110" y="965"/>
                    </a:cubicBezTo>
                    <a:cubicBezTo>
                      <a:pt x="755" y="965"/>
                      <a:pt x="409" y="775"/>
                      <a:pt x="232" y="462"/>
                    </a:cubicBezTo>
                    <a:cubicBezTo>
                      <a:pt x="139" y="301"/>
                      <a:pt x="70" y="150"/>
                      <a:pt x="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4" name="Google Shape;324;p4"/>
              <p:cNvSpPr/>
              <p:nvPr/>
            </p:nvSpPr>
            <p:spPr>
              <a:xfrm>
                <a:off x="641335" y="4553541"/>
                <a:ext cx="177442" cy="239680"/>
              </a:xfrm>
              <a:custGeom>
                <a:avLst/>
                <a:gdLst/>
                <a:ahLst/>
                <a:cxnLst/>
                <a:rect l="l" t="t" r="r" b="b"/>
                <a:pathLst>
                  <a:path w="5494" h="7421" extrusionOk="0">
                    <a:moveTo>
                      <a:pt x="692" y="0"/>
                    </a:moveTo>
                    <a:cubicBezTo>
                      <a:pt x="681" y="24"/>
                      <a:pt x="671" y="49"/>
                      <a:pt x="661" y="73"/>
                    </a:cubicBezTo>
                    <a:lnTo>
                      <a:pt x="661" y="73"/>
                    </a:lnTo>
                    <a:cubicBezTo>
                      <a:pt x="671" y="49"/>
                      <a:pt x="681" y="24"/>
                      <a:pt x="692" y="0"/>
                    </a:cubicBezTo>
                    <a:close/>
                    <a:moveTo>
                      <a:pt x="1950" y="6475"/>
                    </a:moveTo>
                    <a:lnTo>
                      <a:pt x="1950" y="6475"/>
                    </a:lnTo>
                    <a:cubicBezTo>
                      <a:pt x="2181" y="6649"/>
                      <a:pt x="2423" y="6799"/>
                      <a:pt x="2689" y="6914"/>
                    </a:cubicBezTo>
                    <a:cubicBezTo>
                      <a:pt x="2943" y="7029"/>
                      <a:pt x="3220" y="7110"/>
                      <a:pt x="3497" y="7156"/>
                    </a:cubicBezTo>
                    <a:cubicBezTo>
                      <a:pt x="3622" y="7178"/>
                      <a:pt x="3752" y="7190"/>
                      <a:pt x="3884" y="7190"/>
                    </a:cubicBezTo>
                    <a:cubicBezTo>
                      <a:pt x="4032" y="7190"/>
                      <a:pt x="4181" y="7175"/>
                      <a:pt x="4328" y="7145"/>
                    </a:cubicBezTo>
                    <a:cubicBezTo>
                      <a:pt x="4605" y="7087"/>
                      <a:pt x="4882" y="6983"/>
                      <a:pt x="5136" y="6868"/>
                    </a:cubicBezTo>
                    <a:lnTo>
                      <a:pt x="5136" y="6868"/>
                    </a:lnTo>
                    <a:cubicBezTo>
                      <a:pt x="4893" y="7006"/>
                      <a:pt x="4616" y="7110"/>
                      <a:pt x="4339" y="7180"/>
                    </a:cubicBezTo>
                    <a:cubicBezTo>
                      <a:pt x="4170" y="7216"/>
                      <a:pt x="3981" y="7244"/>
                      <a:pt x="3792" y="7244"/>
                    </a:cubicBezTo>
                    <a:cubicBezTo>
                      <a:pt x="3685" y="7244"/>
                      <a:pt x="3578" y="7235"/>
                      <a:pt x="3474" y="7214"/>
                    </a:cubicBezTo>
                    <a:cubicBezTo>
                      <a:pt x="3185" y="7168"/>
                      <a:pt x="2919" y="7087"/>
                      <a:pt x="2654" y="6949"/>
                    </a:cubicBezTo>
                    <a:cubicBezTo>
                      <a:pt x="2400" y="6822"/>
                      <a:pt x="2146" y="6683"/>
                      <a:pt x="1950" y="6475"/>
                    </a:cubicBezTo>
                    <a:close/>
                    <a:moveTo>
                      <a:pt x="661" y="73"/>
                    </a:moveTo>
                    <a:cubicBezTo>
                      <a:pt x="1" y="1676"/>
                      <a:pt x="55" y="3257"/>
                      <a:pt x="715" y="4871"/>
                    </a:cubicBezTo>
                    <a:cubicBezTo>
                      <a:pt x="1096" y="5794"/>
                      <a:pt x="1719" y="6649"/>
                      <a:pt x="2596" y="7110"/>
                    </a:cubicBezTo>
                    <a:cubicBezTo>
                      <a:pt x="2983" y="7319"/>
                      <a:pt x="3389" y="7420"/>
                      <a:pt x="3790" y="7420"/>
                    </a:cubicBezTo>
                    <a:cubicBezTo>
                      <a:pt x="4298" y="7420"/>
                      <a:pt x="4800" y="7258"/>
                      <a:pt x="5251" y="6949"/>
                    </a:cubicBezTo>
                    <a:cubicBezTo>
                      <a:pt x="5320" y="6914"/>
                      <a:pt x="5401" y="6856"/>
                      <a:pt x="5424" y="6764"/>
                    </a:cubicBezTo>
                    <a:cubicBezTo>
                      <a:pt x="5494" y="6602"/>
                      <a:pt x="5367" y="6487"/>
                      <a:pt x="5205" y="6487"/>
                    </a:cubicBezTo>
                    <a:cubicBezTo>
                      <a:pt x="5113" y="6487"/>
                      <a:pt x="5020" y="6568"/>
                      <a:pt x="4939" y="6568"/>
                    </a:cubicBezTo>
                    <a:cubicBezTo>
                      <a:pt x="5216" y="6163"/>
                      <a:pt x="4816" y="5890"/>
                      <a:pt x="4286" y="5890"/>
                    </a:cubicBezTo>
                    <a:cubicBezTo>
                      <a:pt x="4151" y="5890"/>
                      <a:pt x="4008" y="5907"/>
                      <a:pt x="3866" y="5944"/>
                    </a:cubicBezTo>
                    <a:cubicBezTo>
                      <a:pt x="3519" y="6037"/>
                      <a:pt x="3167" y="6098"/>
                      <a:pt x="2819" y="6098"/>
                    </a:cubicBezTo>
                    <a:cubicBezTo>
                      <a:pt x="2439" y="6098"/>
                      <a:pt x="2064" y="6025"/>
                      <a:pt x="1703" y="5839"/>
                    </a:cubicBezTo>
                    <a:lnTo>
                      <a:pt x="1703" y="5839"/>
                    </a:lnTo>
                    <a:cubicBezTo>
                      <a:pt x="1728" y="5849"/>
                      <a:pt x="1753" y="5854"/>
                      <a:pt x="1778" y="5854"/>
                    </a:cubicBezTo>
                    <a:cubicBezTo>
                      <a:pt x="1885" y="5854"/>
                      <a:pt x="1989" y="5771"/>
                      <a:pt x="2031" y="5644"/>
                    </a:cubicBezTo>
                    <a:cubicBezTo>
                      <a:pt x="2088" y="5471"/>
                      <a:pt x="2031" y="5275"/>
                      <a:pt x="1915" y="5136"/>
                    </a:cubicBezTo>
                    <a:cubicBezTo>
                      <a:pt x="1811" y="4986"/>
                      <a:pt x="1684" y="4871"/>
                      <a:pt x="1557" y="4744"/>
                    </a:cubicBezTo>
                    <a:cubicBezTo>
                      <a:pt x="1442" y="4629"/>
                      <a:pt x="1315" y="4502"/>
                      <a:pt x="1223" y="4352"/>
                    </a:cubicBezTo>
                    <a:cubicBezTo>
                      <a:pt x="1026" y="4051"/>
                      <a:pt x="853" y="3705"/>
                      <a:pt x="715" y="3359"/>
                    </a:cubicBezTo>
                    <a:cubicBezTo>
                      <a:pt x="343" y="2356"/>
                      <a:pt x="246" y="1099"/>
                      <a:pt x="661" y="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5" name="Google Shape;325;p4"/>
              <p:cNvSpPr/>
              <p:nvPr/>
            </p:nvSpPr>
            <p:spPr>
              <a:xfrm>
                <a:off x="669240" y="4732857"/>
                <a:ext cx="83166" cy="100607"/>
              </a:xfrm>
              <a:custGeom>
                <a:avLst/>
                <a:gdLst/>
                <a:ahLst/>
                <a:cxnLst/>
                <a:rect l="l" t="t" r="r" b="b"/>
                <a:pathLst>
                  <a:path w="2575" h="3115" extrusionOk="0">
                    <a:moveTo>
                      <a:pt x="1" y="0"/>
                    </a:moveTo>
                    <a:cubicBezTo>
                      <a:pt x="4" y="9"/>
                      <a:pt x="6" y="18"/>
                      <a:pt x="9" y="27"/>
                    </a:cubicBezTo>
                    <a:lnTo>
                      <a:pt x="9" y="27"/>
                    </a:lnTo>
                    <a:cubicBezTo>
                      <a:pt x="7" y="18"/>
                      <a:pt x="4" y="9"/>
                      <a:pt x="1" y="0"/>
                    </a:cubicBezTo>
                    <a:close/>
                    <a:moveTo>
                      <a:pt x="9" y="27"/>
                    </a:moveTo>
                    <a:lnTo>
                      <a:pt x="9" y="27"/>
                    </a:lnTo>
                    <a:cubicBezTo>
                      <a:pt x="228" y="720"/>
                      <a:pt x="527" y="1334"/>
                      <a:pt x="1051" y="1835"/>
                    </a:cubicBezTo>
                    <a:cubicBezTo>
                      <a:pt x="1144" y="1916"/>
                      <a:pt x="1248" y="2008"/>
                      <a:pt x="1317" y="2112"/>
                    </a:cubicBezTo>
                    <a:cubicBezTo>
                      <a:pt x="1386" y="2205"/>
                      <a:pt x="1432" y="2343"/>
                      <a:pt x="1421" y="2459"/>
                    </a:cubicBezTo>
                    <a:cubicBezTo>
                      <a:pt x="1398" y="2586"/>
                      <a:pt x="1317" y="2701"/>
                      <a:pt x="1201" y="2724"/>
                    </a:cubicBezTo>
                    <a:cubicBezTo>
                      <a:pt x="1186" y="2729"/>
                      <a:pt x="1170" y="2731"/>
                      <a:pt x="1154" y="2731"/>
                    </a:cubicBezTo>
                    <a:cubicBezTo>
                      <a:pt x="1049" y="2731"/>
                      <a:pt x="936" y="2638"/>
                      <a:pt x="936" y="2528"/>
                    </a:cubicBezTo>
                    <a:lnTo>
                      <a:pt x="936" y="2528"/>
                    </a:lnTo>
                    <a:cubicBezTo>
                      <a:pt x="936" y="2759"/>
                      <a:pt x="1051" y="3013"/>
                      <a:pt x="1271" y="3093"/>
                    </a:cubicBezTo>
                    <a:cubicBezTo>
                      <a:pt x="1317" y="3108"/>
                      <a:pt x="1366" y="3115"/>
                      <a:pt x="1416" y="3115"/>
                    </a:cubicBezTo>
                    <a:cubicBezTo>
                      <a:pt x="1601" y="3115"/>
                      <a:pt x="1794" y="3020"/>
                      <a:pt x="1894" y="2874"/>
                    </a:cubicBezTo>
                    <a:cubicBezTo>
                      <a:pt x="2021" y="2689"/>
                      <a:pt x="2009" y="2435"/>
                      <a:pt x="1905" y="2239"/>
                    </a:cubicBezTo>
                    <a:lnTo>
                      <a:pt x="1905" y="2239"/>
                    </a:lnTo>
                    <a:cubicBezTo>
                      <a:pt x="1966" y="2279"/>
                      <a:pt x="2043" y="2311"/>
                      <a:pt x="2115" y="2311"/>
                    </a:cubicBezTo>
                    <a:cubicBezTo>
                      <a:pt x="2126" y="2311"/>
                      <a:pt x="2137" y="2310"/>
                      <a:pt x="2148" y="2309"/>
                    </a:cubicBezTo>
                    <a:cubicBezTo>
                      <a:pt x="2575" y="2251"/>
                      <a:pt x="1848" y="1881"/>
                      <a:pt x="1778" y="1835"/>
                    </a:cubicBezTo>
                    <a:cubicBezTo>
                      <a:pt x="1117" y="1459"/>
                      <a:pt x="253" y="778"/>
                      <a:pt x="9" y="2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6" name="Google Shape;326;p4"/>
              <p:cNvSpPr/>
              <p:nvPr/>
            </p:nvSpPr>
            <p:spPr>
              <a:xfrm>
                <a:off x="525872" y="4423414"/>
                <a:ext cx="144919" cy="231186"/>
              </a:xfrm>
              <a:custGeom>
                <a:avLst/>
                <a:gdLst/>
                <a:ahLst/>
                <a:cxnLst/>
                <a:rect l="l" t="t" r="r" b="b"/>
                <a:pathLst>
                  <a:path w="4487" h="7158" extrusionOk="0">
                    <a:moveTo>
                      <a:pt x="4071" y="1536"/>
                    </a:moveTo>
                    <a:lnTo>
                      <a:pt x="4071" y="1536"/>
                    </a:lnTo>
                    <a:cubicBezTo>
                      <a:pt x="4094" y="1651"/>
                      <a:pt x="4105" y="1778"/>
                      <a:pt x="4128" y="1905"/>
                    </a:cubicBezTo>
                    <a:cubicBezTo>
                      <a:pt x="4128" y="2032"/>
                      <a:pt x="4105" y="2148"/>
                      <a:pt x="4094" y="2286"/>
                    </a:cubicBezTo>
                    <a:cubicBezTo>
                      <a:pt x="4047" y="2528"/>
                      <a:pt x="3955" y="2759"/>
                      <a:pt x="3840" y="2990"/>
                    </a:cubicBezTo>
                    <a:cubicBezTo>
                      <a:pt x="3586" y="3440"/>
                      <a:pt x="3228" y="3787"/>
                      <a:pt x="2835" y="4098"/>
                    </a:cubicBezTo>
                    <a:cubicBezTo>
                      <a:pt x="2431" y="4375"/>
                      <a:pt x="2027" y="4664"/>
                      <a:pt x="1658" y="4999"/>
                    </a:cubicBezTo>
                    <a:cubicBezTo>
                      <a:pt x="1277" y="5310"/>
                      <a:pt x="977" y="5714"/>
                      <a:pt x="723" y="6130"/>
                    </a:cubicBezTo>
                    <a:cubicBezTo>
                      <a:pt x="839" y="5922"/>
                      <a:pt x="977" y="5703"/>
                      <a:pt x="1127" y="5518"/>
                    </a:cubicBezTo>
                    <a:cubicBezTo>
                      <a:pt x="1266" y="5310"/>
                      <a:pt x="1439" y="5137"/>
                      <a:pt x="1623" y="4964"/>
                    </a:cubicBezTo>
                    <a:cubicBezTo>
                      <a:pt x="1993" y="4629"/>
                      <a:pt x="2408" y="4341"/>
                      <a:pt x="2778" y="4029"/>
                    </a:cubicBezTo>
                    <a:cubicBezTo>
                      <a:pt x="3170" y="3706"/>
                      <a:pt x="3528" y="3360"/>
                      <a:pt x="3782" y="2944"/>
                    </a:cubicBezTo>
                    <a:cubicBezTo>
                      <a:pt x="3840" y="2840"/>
                      <a:pt x="3897" y="2725"/>
                      <a:pt x="3932" y="2609"/>
                    </a:cubicBezTo>
                    <a:cubicBezTo>
                      <a:pt x="3978" y="2494"/>
                      <a:pt x="4024" y="2378"/>
                      <a:pt x="4047" y="2263"/>
                    </a:cubicBezTo>
                    <a:cubicBezTo>
                      <a:pt x="4082" y="2148"/>
                      <a:pt x="4094" y="2021"/>
                      <a:pt x="4094" y="1905"/>
                    </a:cubicBezTo>
                    <a:cubicBezTo>
                      <a:pt x="4094" y="1778"/>
                      <a:pt x="4082" y="1663"/>
                      <a:pt x="4071" y="1536"/>
                    </a:cubicBezTo>
                    <a:close/>
                    <a:moveTo>
                      <a:pt x="404" y="6628"/>
                    </a:moveTo>
                    <a:lnTo>
                      <a:pt x="404" y="6628"/>
                    </a:lnTo>
                    <a:cubicBezTo>
                      <a:pt x="403" y="6631"/>
                      <a:pt x="401" y="6635"/>
                      <a:pt x="400" y="6638"/>
                    </a:cubicBezTo>
                    <a:cubicBezTo>
                      <a:pt x="401" y="6635"/>
                      <a:pt x="403" y="6631"/>
                      <a:pt x="404" y="6628"/>
                    </a:cubicBezTo>
                    <a:close/>
                    <a:moveTo>
                      <a:pt x="3493" y="1"/>
                    </a:moveTo>
                    <a:cubicBezTo>
                      <a:pt x="3863" y="635"/>
                      <a:pt x="4036" y="1443"/>
                      <a:pt x="3851" y="2171"/>
                    </a:cubicBezTo>
                    <a:cubicBezTo>
                      <a:pt x="3747" y="2552"/>
                      <a:pt x="3528" y="3209"/>
                      <a:pt x="3055" y="3244"/>
                    </a:cubicBezTo>
                    <a:cubicBezTo>
                      <a:pt x="3024" y="3249"/>
                      <a:pt x="2992" y="3251"/>
                      <a:pt x="2960" y="3251"/>
                    </a:cubicBezTo>
                    <a:cubicBezTo>
                      <a:pt x="2825" y="3251"/>
                      <a:pt x="2686" y="3210"/>
                      <a:pt x="2593" y="3117"/>
                    </a:cubicBezTo>
                    <a:cubicBezTo>
                      <a:pt x="2478" y="3002"/>
                      <a:pt x="2478" y="2759"/>
                      <a:pt x="2605" y="2655"/>
                    </a:cubicBezTo>
                    <a:lnTo>
                      <a:pt x="2605" y="2655"/>
                    </a:lnTo>
                    <a:cubicBezTo>
                      <a:pt x="2397" y="2702"/>
                      <a:pt x="2235" y="2909"/>
                      <a:pt x="2235" y="3129"/>
                    </a:cubicBezTo>
                    <a:cubicBezTo>
                      <a:pt x="2247" y="3348"/>
                      <a:pt x="2455" y="3521"/>
                      <a:pt x="2662" y="3544"/>
                    </a:cubicBezTo>
                    <a:cubicBezTo>
                      <a:pt x="2252" y="3781"/>
                      <a:pt x="1808" y="3883"/>
                      <a:pt x="1348" y="3883"/>
                    </a:cubicBezTo>
                    <a:cubicBezTo>
                      <a:pt x="1135" y="3883"/>
                      <a:pt x="919" y="3861"/>
                      <a:pt x="700" y="3821"/>
                    </a:cubicBezTo>
                    <a:lnTo>
                      <a:pt x="700" y="3821"/>
                    </a:lnTo>
                    <a:cubicBezTo>
                      <a:pt x="700" y="3821"/>
                      <a:pt x="816" y="3994"/>
                      <a:pt x="931" y="4110"/>
                    </a:cubicBezTo>
                    <a:cubicBezTo>
                      <a:pt x="931" y="4110"/>
                      <a:pt x="768" y="4173"/>
                      <a:pt x="449" y="4173"/>
                    </a:cubicBezTo>
                    <a:cubicBezTo>
                      <a:pt x="360" y="4173"/>
                      <a:pt x="259" y="4169"/>
                      <a:pt x="146" y="4156"/>
                    </a:cubicBezTo>
                    <a:lnTo>
                      <a:pt x="146" y="4156"/>
                    </a:lnTo>
                    <a:cubicBezTo>
                      <a:pt x="446" y="4456"/>
                      <a:pt x="527" y="4525"/>
                      <a:pt x="919" y="4698"/>
                    </a:cubicBezTo>
                    <a:cubicBezTo>
                      <a:pt x="0" y="5135"/>
                      <a:pt x="728" y="5949"/>
                      <a:pt x="404" y="6628"/>
                    </a:cubicBezTo>
                    <a:lnTo>
                      <a:pt x="404" y="6628"/>
                    </a:lnTo>
                    <a:cubicBezTo>
                      <a:pt x="533" y="6369"/>
                      <a:pt x="803" y="6332"/>
                      <a:pt x="1090" y="6332"/>
                    </a:cubicBezTo>
                    <a:cubicBezTo>
                      <a:pt x="1203" y="6332"/>
                      <a:pt x="1319" y="6338"/>
                      <a:pt x="1430" y="6338"/>
                    </a:cubicBezTo>
                    <a:cubicBezTo>
                      <a:pt x="1708" y="6338"/>
                      <a:pt x="1955" y="6302"/>
                      <a:pt x="2051" y="6049"/>
                    </a:cubicBezTo>
                    <a:cubicBezTo>
                      <a:pt x="2051" y="6441"/>
                      <a:pt x="2074" y="6811"/>
                      <a:pt x="2293" y="7157"/>
                    </a:cubicBezTo>
                    <a:cubicBezTo>
                      <a:pt x="2212" y="5991"/>
                      <a:pt x="2951" y="4825"/>
                      <a:pt x="3643" y="3925"/>
                    </a:cubicBezTo>
                    <a:cubicBezTo>
                      <a:pt x="4221" y="3175"/>
                      <a:pt x="4486" y="2321"/>
                      <a:pt x="4267" y="1443"/>
                    </a:cubicBezTo>
                    <a:cubicBezTo>
                      <a:pt x="4221" y="1270"/>
                      <a:pt x="4151" y="1086"/>
                      <a:pt x="4082" y="901"/>
                    </a:cubicBezTo>
                    <a:cubicBezTo>
                      <a:pt x="3920" y="566"/>
                      <a:pt x="3678" y="301"/>
                      <a:pt x="34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7" name="Google Shape;327;p4"/>
              <p:cNvSpPr/>
              <p:nvPr/>
            </p:nvSpPr>
            <p:spPr>
              <a:xfrm>
                <a:off x="601416" y="4560614"/>
                <a:ext cx="54066" cy="151766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4699" extrusionOk="0">
                    <a:moveTo>
                      <a:pt x="1201" y="1005"/>
                    </a:moveTo>
                    <a:lnTo>
                      <a:pt x="1201" y="1005"/>
                    </a:lnTo>
                    <a:cubicBezTo>
                      <a:pt x="1143" y="1224"/>
                      <a:pt x="1085" y="1443"/>
                      <a:pt x="1051" y="1674"/>
                    </a:cubicBezTo>
                    <a:cubicBezTo>
                      <a:pt x="1004" y="1905"/>
                      <a:pt x="970" y="2113"/>
                      <a:pt x="970" y="2343"/>
                    </a:cubicBezTo>
                    <a:cubicBezTo>
                      <a:pt x="958" y="2574"/>
                      <a:pt x="970" y="2805"/>
                      <a:pt x="1004" y="3059"/>
                    </a:cubicBezTo>
                    <a:cubicBezTo>
                      <a:pt x="1027" y="3302"/>
                      <a:pt x="1074" y="3532"/>
                      <a:pt x="1108" y="3763"/>
                    </a:cubicBezTo>
                    <a:cubicBezTo>
                      <a:pt x="1051" y="3532"/>
                      <a:pt x="993" y="3290"/>
                      <a:pt x="958" y="3059"/>
                    </a:cubicBezTo>
                    <a:cubicBezTo>
                      <a:pt x="935" y="2828"/>
                      <a:pt x="912" y="2574"/>
                      <a:pt x="912" y="2343"/>
                    </a:cubicBezTo>
                    <a:cubicBezTo>
                      <a:pt x="935" y="2113"/>
                      <a:pt x="958" y="1882"/>
                      <a:pt x="1004" y="1651"/>
                    </a:cubicBezTo>
                    <a:cubicBezTo>
                      <a:pt x="1051" y="1420"/>
                      <a:pt x="1120" y="1224"/>
                      <a:pt x="1201" y="1005"/>
                    </a:cubicBezTo>
                    <a:close/>
                    <a:moveTo>
                      <a:pt x="1674" y="0"/>
                    </a:moveTo>
                    <a:lnTo>
                      <a:pt x="1674" y="0"/>
                    </a:lnTo>
                    <a:cubicBezTo>
                      <a:pt x="1074" y="820"/>
                      <a:pt x="0" y="3013"/>
                      <a:pt x="370" y="4075"/>
                    </a:cubicBezTo>
                    <a:cubicBezTo>
                      <a:pt x="416" y="4052"/>
                      <a:pt x="554" y="3359"/>
                      <a:pt x="693" y="3186"/>
                    </a:cubicBezTo>
                    <a:lnTo>
                      <a:pt x="693" y="3186"/>
                    </a:lnTo>
                    <a:cubicBezTo>
                      <a:pt x="658" y="3729"/>
                      <a:pt x="981" y="4398"/>
                      <a:pt x="1408" y="4698"/>
                    </a:cubicBezTo>
                    <a:cubicBezTo>
                      <a:pt x="1051" y="3151"/>
                      <a:pt x="1131" y="1501"/>
                      <a:pt x="16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8" name="Google Shape;328;p4"/>
              <p:cNvSpPr/>
              <p:nvPr/>
            </p:nvSpPr>
            <p:spPr>
              <a:xfrm>
                <a:off x="622280" y="4354589"/>
                <a:ext cx="171338" cy="50061"/>
              </a:xfrm>
              <a:custGeom>
                <a:avLst/>
                <a:gdLst/>
                <a:ahLst/>
                <a:cxnLst/>
                <a:rect l="l" t="t" r="r" b="b"/>
                <a:pathLst>
                  <a:path w="5305" h="1550" extrusionOk="0">
                    <a:moveTo>
                      <a:pt x="4245" y="1"/>
                    </a:moveTo>
                    <a:cubicBezTo>
                      <a:pt x="2797" y="1"/>
                      <a:pt x="1" y="1485"/>
                      <a:pt x="1" y="1485"/>
                    </a:cubicBezTo>
                    <a:cubicBezTo>
                      <a:pt x="1" y="1485"/>
                      <a:pt x="782" y="1550"/>
                      <a:pt x="1732" y="1550"/>
                    </a:cubicBezTo>
                    <a:cubicBezTo>
                      <a:pt x="3291" y="1550"/>
                      <a:pt x="5304" y="1376"/>
                      <a:pt x="5068" y="458"/>
                    </a:cubicBezTo>
                    <a:cubicBezTo>
                      <a:pt x="4979" y="128"/>
                      <a:pt x="4670" y="1"/>
                      <a:pt x="42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9" name="Google Shape;329;p4"/>
              <p:cNvSpPr/>
              <p:nvPr/>
            </p:nvSpPr>
            <p:spPr>
              <a:xfrm>
                <a:off x="621149" y="4265383"/>
                <a:ext cx="134261" cy="111459"/>
              </a:xfrm>
              <a:custGeom>
                <a:avLst/>
                <a:gdLst/>
                <a:ahLst/>
                <a:cxnLst/>
                <a:rect l="l" t="t" r="r" b="b"/>
                <a:pathLst>
                  <a:path w="4157" h="3451" extrusionOk="0">
                    <a:moveTo>
                      <a:pt x="2636" y="0"/>
                    </a:moveTo>
                    <a:cubicBezTo>
                      <a:pt x="1501" y="0"/>
                      <a:pt x="1" y="3451"/>
                      <a:pt x="1" y="3451"/>
                    </a:cubicBezTo>
                    <a:cubicBezTo>
                      <a:pt x="1" y="3451"/>
                      <a:pt x="4156" y="1200"/>
                      <a:pt x="3025" y="161"/>
                    </a:cubicBezTo>
                    <a:cubicBezTo>
                      <a:pt x="2903" y="50"/>
                      <a:pt x="2772" y="0"/>
                      <a:pt x="26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0" name="Google Shape;330;p4"/>
              <p:cNvSpPr/>
              <p:nvPr/>
            </p:nvSpPr>
            <p:spPr>
              <a:xfrm>
                <a:off x="567762" y="4212124"/>
                <a:ext cx="94438" cy="166203"/>
              </a:xfrm>
              <a:custGeom>
                <a:avLst/>
                <a:gdLst/>
                <a:ahLst/>
                <a:cxnLst/>
                <a:rect l="l" t="t" r="r" b="b"/>
                <a:pathLst>
                  <a:path w="2924" h="5146" extrusionOk="0">
                    <a:moveTo>
                      <a:pt x="1343" y="0"/>
                    </a:moveTo>
                    <a:cubicBezTo>
                      <a:pt x="0" y="0"/>
                      <a:pt x="869" y="5146"/>
                      <a:pt x="869" y="5146"/>
                    </a:cubicBezTo>
                    <a:cubicBezTo>
                      <a:pt x="869" y="5146"/>
                      <a:pt x="2924" y="263"/>
                      <a:pt x="1446" y="10"/>
                    </a:cubicBezTo>
                    <a:cubicBezTo>
                      <a:pt x="1410" y="3"/>
                      <a:pt x="1376" y="0"/>
                      <a:pt x="134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31" name="Google Shape;331;p4"/>
            <p:cNvGrpSpPr/>
            <p:nvPr/>
          </p:nvGrpSpPr>
          <p:grpSpPr>
            <a:xfrm>
              <a:off x="8735864" y="1034696"/>
              <a:ext cx="213293" cy="3005896"/>
              <a:chOff x="8735864" y="1034696"/>
              <a:chExt cx="213293" cy="3005896"/>
            </a:xfrm>
          </p:grpSpPr>
          <p:sp>
            <p:nvSpPr>
              <p:cNvPr id="332" name="Google Shape;332;p4"/>
              <p:cNvSpPr/>
              <p:nvPr/>
            </p:nvSpPr>
            <p:spPr>
              <a:xfrm>
                <a:off x="8932717" y="1165533"/>
                <a:ext cx="14954" cy="1487494"/>
              </a:xfrm>
              <a:custGeom>
                <a:avLst/>
                <a:gdLst/>
                <a:ahLst/>
                <a:cxnLst/>
                <a:rect l="l" t="t" r="r" b="b"/>
                <a:pathLst>
                  <a:path w="463" h="46056" extrusionOk="0">
                    <a:moveTo>
                      <a:pt x="0" y="1"/>
                    </a:moveTo>
                    <a:lnTo>
                      <a:pt x="0" y="46056"/>
                    </a:lnTo>
                    <a:lnTo>
                      <a:pt x="462" y="46056"/>
                    </a:lnTo>
                    <a:lnTo>
                      <a:pt x="46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3" name="Google Shape;333;p4"/>
              <p:cNvSpPr/>
              <p:nvPr/>
            </p:nvSpPr>
            <p:spPr>
              <a:xfrm>
                <a:off x="8735864" y="1034696"/>
                <a:ext cx="213293" cy="143918"/>
              </a:xfrm>
              <a:custGeom>
                <a:avLst/>
                <a:gdLst/>
                <a:ahLst/>
                <a:cxnLst/>
                <a:rect l="l" t="t" r="r" b="b"/>
                <a:pathLst>
                  <a:path w="6604" h="4456" extrusionOk="0">
                    <a:moveTo>
                      <a:pt x="2679" y="0"/>
                    </a:moveTo>
                    <a:cubicBezTo>
                      <a:pt x="2517" y="0"/>
                      <a:pt x="2379" y="0"/>
                      <a:pt x="2217" y="35"/>
                    </a:cubicBezTo>
                    <a:cubicBezTo>
                      <a:pt x="1617" y="116"/>
                      <a:pt x="1040" y="451"/>
                      <a:pt x="636" y="924"/>
                    </a:cubicBezTo>
                    <a:cubicBezTo>
                      <a:pt x="232" y="1420"/>
                      <a:pt x="1" y="2020"/>
                      <a:pt x="12" y="2701"/>
                    </a:cubicBezTo>
                    <a:cubicBezTo>
                      <a:pt x="36" y="3452"/>
                      <a:pt x="555" y="4144"/>
                      <a:pt x="1294" y="4375"/>
                    </a:cubicBezTo>
                    <a:cubicBezTo>
                      <a:pt x="1467" y="4433"/>
                      <a:pt x="1652" y="4456"/>
                      <a:pt x="1859" y="4456"/>
                    </a:cubicBezTo>
                    <a:cubicBezTo>
                      <a:pt x="2090" y="4456"/>
                      <a:pt x="2333" y="4387"/>
                      <a:pt x="2540" y="4271"/>
                    </a:cubicBezTo>
                    <a:cubicBezTo>
                      <a:pt x="2944" y="4040"/>
                      <a:pt x="3233" y="3579"/>
                      <a:pt x="3233" y="3094"/>
                    </a:cubicBezTo>
                    <a:lnTo>
                      <a:pt x="3233" y="2898"/>
                    </a:lnTo>
                    <a:cubicBezTo>
                      <a:pt x="3233" y="2828"/>
                      <a:pt x="3210" y="2771"/>
                      <a:pt x="3198" y="2701"/>
                    </a:cubicBezTo>
                    <a:cubicBezTo>
                      <a:pt x="3103" y="2406"/>
                      <a:pt x="2835" y="2213"/>
                      <a:pt x="2536" y="2213"/>
                    </a:cubicBezTo>
                    <a:cubicBezTo>
                      <a:pt x="2473" y="2213"/>
                      <a:pt x="2409" y="2222"/>
                      <a:pt x="2344" y="2240"/>
                    </a:cubicBezTo>
                    <a:cubicBezTo>
                      <a:pt x="1986" y="2355"/>
                      <a:pt x="1790" y="2725"/>
                      <a:pt x="1882" y="3094"/>
                    </a:cubicBezTo>
                    <a:cubicBezTo>
                      <a:pt x="1882" y="3117"/>
                      <a:pt x="1882" y="3152"/>
                      <a:pt x="1859" y="3175"/>
                    </a:cubicBezTo>
                    <a:cubicBezTo>
                      <a:pt x="1859" y="3186"/>
                      <a:pt x="1825" y="3209"/>
                      <a:pt x="1813" y="3209"/>
                    </a:cubicBezTo>
                    <a:cubicBezTo>
                      <a:pt x="1755" y="3209"/>
                      <a:pt x="1686" y="3209"/>
                      <a:pt x="1628" y="3186"/>
                    </a:cubicBezTo>
                    <a:cubicBezTo>
                      <a:pt x="1363" y="3128"/>
                      <a:pt x="1132" y="2898"/>
                      <a:pt x="1109" y="2609"/>
                    </a:cubicBezTo>
                    <a:cubicBezTo>
                      <a:pt x="1074" y="2263"/>
                      <a:pt x="1178" y="1847"/>
                      <a:pt x="1409" y="1547"/>
                    </a:cubicBezTo>
                    <a:cubicBezTo>
                      <a:pt x="1640" y="1224"/>
                      <a:pt x="1986" y="982"/>
                      <a:pt x="2379" y="901"/>
                    </a:cubicBezTo>
                    <a:cubicBezTo>
                      <a:pt x="2483" y="866"/>
                      <a:pt x="2575" y="866"/>
                      <a:pt x="2679" y="855"/>
                    </a:cubicBezTo>
                    <a:lnTo>
                      <a:pt x="3014" y="855"/>
                    </a:lnTo>
                    <a:lnTo>
                      <a:pt x="3348" y="901"/>
                    </a:lnTo>
                    <a:cubicBezTo>
                      <a:pt x="3464" y="924"/>
                      <a:pt x="3556" y="935"/>
                      <a:pt x="3671" y="970"/>
                    </a:cubicBezTo>
                    <a:cubicBezTo>
                      <a:pt x="4122" y="1085"/>
                      <a:pt x="4526" y="1316"/>
                      <a:pt x="4883" y="1605"/>
                    </a:cubicBezTo>
                    <a:cubicBezTo>
                      <a:pt x="5611" y="2182"/>
                      <a:pt x="6072" y="3094"/>
                      <a:pt x="6095" y="4052"/>
                    </a:cubicBezTo>
                    <a:cubicBezTo>
                      <a:pt x="6119" y="4167"/>
                      <a:pt x="6199" y="4271"/>
                      <a:pt x="6326" y="4271"/>
                    </a:cubicBezTo>
                    <a:cubicBezTo>
                      <a:pt x="6333" y="4272"/>
                      <a:pt x="6339" y="4272"/>
                      <a:pt x="6346" y="4272"/>
                    </a:cubicBezTo>
                    <a:cubicBezTo>
                      <a:pt x="6454" y="4272"/>
                      <a:pt x="6557" y="4183"/>
                      <a:pt x="6557" y="4052"/>
                    </a:cubicBezTo>
                    <a:cubicBezTo>
                      <a:pt x="6603" y="2978"/>
                      <a:pt x="6153" y="1859"/>
                      <a:pt x="5345" y="1097"/>
                    </a:cubicBezTo>
                    <a:cubicBezTo>
                      <a:pt x="4964" y="705"/>
                      <a:pt x="4468" y="404"/>
                      <a:pt x="3937" y="220"/>
                    </a:cubicBezTo>
                    <a:cubicBezTo>
                      <a:pt x="3810" y="174"/>
                      <a:pt x="3660" y="151"/>
                      <a:pt x="3533" y="104"/>
                    </a:cubicBezTo>
                    <a:lnTo>
                      <a:pt x="3117" y="35"/>
                    </a:lnTo>
                    <a:lnTo>
                      <a:pt x="267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4" name="Google Shape;334;p4"/>
              <p:cNvSpPr/>
              <p:nvPr/>
            </p:nvSpPr>
            <p:spPr>
              <a:xfrm>
                <a:off x="8932717" y="2421874"/>
                <a:ext cx="14954" cy="1487494"/>
              </a:xfrm>
              <a:custGeom>
                <a:avLst/>
                <a:gdLst/>
                <a:ahLst/>
                <a:cxnLst/>
                <a:rect l="l" t="t" r="r" b="b"/>
                <a:pathLst>
                  <a:path w="463" h="46056" extrusionOk="0">
                    <a:moveTo>
                      <a:pt x="0" y="0"/>
                    </a:moveTo>
                    <a:lnTo>
                      <a:pt x="0" y="46055"/>
                    </a:lnTo>
                    <a:lnTo>
                      <a:pt x="462" y="46055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5" name="Google Shape;335;p4"/>
              <p:cNvSpPr/>
              <p:nvPr/>
            </p:nvSpPr>
            <p:spPr>
              <a:xfrm>
                <a:off x="8735864" y="3896287"/>
                <a:ext cx="213293" cy="144305"/>
              </a:xfrm>
              <a:custGeom>
                <a:avLst/>
                <a:gdLst/>
                <a:ahLst/>
                <a:cxnLst/>
                <a:rect l="l" t="t" r="r" b="b"/>
                <a:pathLst>
                  <a:path w="6604" h="4468" extrusionOk="0">
                    <a:moveTo>
                      <a:pt x="1859" y="0"/>
                    </a:moveTo>
                    <a:cubicBezTo>
                      <a:pt x="1652" y="0"/>
                      <a:pt x="1467" y="35"/>
                      <a:pt x="1294" y="93"/>
                    </a:cubicBezTo>
                    <a:cubicBezTo>
                      <a:pt x="555" y="324"/>
                      <a:pt x="36" y="1016"/>
                      <a:pt x="12" y="1766"/>
                    </a:cubicBezTo>
                    <a:cubicBezTo>
                      <a:pt x="1" y="2447"/>
                      <a:pt x="232" y="3048"/>
                      <a:pt x="636" y="3544"/>
                    </a:cubicBezTo>
                    <a:cubicBezTo>
                      <a:pt x="1040" y="4017"/>
                      <a:pt x="1617" y="4352"/>
                      <a:pt x="2217" y="4433"/>
                    </a:cubicBezTo>
                    <a:cubicBezTo>
                      <a:pt x="2379" y="4467"/>
                      <a:pt x="2517" y="4467"/>
                      <a:pt x="2679" y="4467"/>
                    </a:cubicBezTo>
                    <a:lnTo>
                      <a:pt x="3117" y="4433"/>
                    </a:lnTo>
                    <a:lnTo>
                      <a:pt x="3533" y="4364"/>
                    </a:lnTo>
                    <a:cubicBezTo>
                      <a:pt x="3660" y="4317"/>
                      <a:pt x="3810" y="4294"/>
                      <a:pt x="3937" y="4248"/>
                    </a:cubicBezTo>
                    <a:cubicBezTo>
                      <a:pt x="4468" y="4063"/>
                      <a:pt x="4964" y="3752"/>
                      <a:pt x="5345" y="3371"/>
                    </a:cubicBezTo>
                    <a:cubicBezTo>
                      <a:pt x="6153" y="2598"/>
                      <a:pt x="6603" y="1489"/>
                      <a:pt x="6557" y="404"/>
                    </a:cubicBezTo>
                    <a:cubicBezTo>
                      <a:pt x="6557" y="289"/>
                      <a:pt x="6463" y="193"/>
                      <a:pt x="6359" y="193"/>
                    </a:cubicBezTo>
                    <a:cubicBezTo>
                      <a:pt x="6348" y="193"/>
                      <a:pt x="6337" y="194"/>
                      <a:pt x="6326" y="197"/>
                    </a:cubicBezTo>
                    <a:cubicBezTo>
                      <a:pt x="6199" y="197"/>
                      <a:pt x="6119" y="289"/>
                      <a:pt x="6095" y="404"/>
                    </a:cubicBezTo>
                    <a:cubicBezTo>
                      <a:pt x="6072" y="1374"/>
                      <a:pt x="5611" y="2286"/>
                      <a:pt x="4883" y="2863"/>
                    </a:cubicBezTo>
                    <a:cubicBezTo>
                      <a:pt x="4526" y="3152"/>
                      <a:pt x="4122" y="3382"/>
                      <a:pt x="3671" y="3498"/>
                    </a:cubicBezTo>
                    <a:cubicBezTo>
                      <a:pt x="3556" y="3521"/>
                      <a:pt x="3464" y="3544"/>
                      <a:pt x="3348" y="3567"/>
                    </a:cubicBezTo>
                    <a:lnTo>
                      <a:pt x="3014" y="3613"/>
                    </a:lnTo>
                    <a:lnTo>
                      <a:pt x="2679" y="3613"/>
                    </a:lnTo>
                    <a:cubicBezTo>
                      <a:pt x="2575" y="3602"/>
                      <a:pt x="2483" y="3602"/>
                      <a:pt x="2379" y="3567"/>
                    </a:cubicBezTo>
                    <a:cubicBezTo>
                      <a:pt x="1986" y="3486"/>
                      <a:pt x="1640" y="3232"/>
                      <a:pt x="1409" y="2921"/>
                    </a:cubicBezTo>
                    <a:cubicBezTo>
                      <a:pt x="1178" y="2621"/>
                      <a:pt x="1074" y="2194"/>
                      <a:pt x="1109" y="1847"/>
                    </a:cubicBezTo>
                    <a:cubicBezTo>
                      <a:pt x="1132" y="1559"/>
                      <a:pt x="1363" y="1328"/>
                      <a:pt x="1628" y="1270"/>
                    </a:cubicBezTo>
                    <a:cubicBezTo>
                      <a:pt x="1686" y="1259"/>
                      <a:pt x="1755" y="1259"/>
                      <a:pt x="1813" y="1259"/>
                    </a:cubicBezTo>
                    <a:cubicBezTo>
                      <a:pt x="1825" y="1259"/>
                      <a:pt x="1859" y="1270"/>
                      <a:pt x="1859" y="1293"/>
                    </a:cubicBezTo>
                    <a:cubicBezTo>
                      <a:pt x="1882" y="1316"/>
                      <a:pt x="1882" y="1351"/>
                      <a:pt x="1882" y="1374"/>
                    </a:cubicBezTo>
                    <a:cubicBezTo>
                      <a:pt x="1790" y="1732"/>
                      <a:pt x="1986" y="2113"/>
                      <a:pt x="2344" y="2228"/>
                    </a:cubicBezTo>
                    <a:cubicBezTo>
                      <a:pt x="2409" y="2246"/>
                      <a:pt x="2473" y="2255"/>
                      <a:pt x="2536" y="2255"/>
                    </a:cubicBezTo>
                    <a:cubicBezTo>
                      <a:pt x="2835" y="2255"/>
                      <a:pt x="3103" y="2062"/>
                      <a:pt x="3198" y="1766"/>
                    </a:cubicBezTo>
                    <a:cubicBezTo>
                      <a:pt x="3210" y="1697"/>
                      <a:pt x="3233" y="1639"/>
                      <a:pt x="3233" y="1559"/>
                    </a:cubicBezTo>
                    <a:lnTo>
                      <a:pt x="3233" y="1374"/>
                    </a:lnTo>
                    <a:cubicBezTo>
                      <a:pt x="3233" y="889"/>
                      <a:pt x="2944" y="427"/>
                      <a:pt x="2540" y="197"/>
                    </a:cubicBezTo>
                    <a:cubicBezTo>
                      <a:pt x="2333" y="81"/>
                      <a:pt x="2090" y="0"/>
                      <a:pt x="185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36" name="Google Shape;336;p4"/>
            <p:cNvGrpSpPr/>
            <p:nvPr/>
          </p:nvGrpSpPr>
          <p:grpSpPr>
            <a:xfrm>
              <a:off x="8302319" y="114937"/>
              <a:ext cx="750045" cy="777046"/>
              <a:chOff x="8338895" y="169801"/>
              <a:chExt cx="750045" cy="777046"/>
            </a:xfrm>
          </p:grpSpPr>
          <p:sp>
            <p:nvSpPr>
              <p:cNvPr id="337" name="Google Shape;337;p4"/>
              <p:cNvSpPr/>
              <p:nvPr/>
            </p:nvSpPr>
            <p:spPr>
              <a:xfrm>
                <a:off x="8423095" y="169801"/>
                <a:ext cx="179348" cy="271428"/>
              </a:xfrm>
              <a:custGeom>
                <a:avLst/>
                <a:gdLst/>
                <a:ahLst/>
                <a:cxnLst/>
                <a:rect l="l" t="t" r="r" b="b"/>
                <a:pathLst>
                  <a:path w="5553" h="8404" extrusionOk="0">
                    <a:moveTo>
                      <a:pt x="3013" y="1"/>
                    </a:moveTo>
                    <a:lnTo>
                      <a:pt x="3013" y="1"/>
                    </a:lnTo>
                    <a:cubicBezTo>
                      <a:pt x="2390" y="301"/>
                      <a:pt x="1951" y="1259"/>
                      <a:pt x="2090" y="1928"/>
                    </a:cubicBezTo>
                    <a:cubicBezTo>
                      <a:pt x="1836" y="1710"/>
                      <a:pt x="1505" y="1611"/>
                      <a:pt x="1165" y="1611"/>
                    </a:cubicBezTo>
                    <a:cubicBezTo>
                      <a:pt x="748" y="1611"/>
                      <a:pt x="318" y="1760"/>
                      <a:pt x="1" y="2021"/>
                    </a:cubicBezTo>
                    <a:cubicBezTo>
                      <a:pt x="113" y="1985"/>
                      <a:pt x="228" y="1968"/>
                      <a:pt x="343" y="1968"/>
                    </a:cubicBezTo>
                    <a:cubicBezTo>
                      <a:pt x="785" y="1968"/>
                      <a:pt x="1231" y="2213"/>
                      <a:pt x="1524" y="2552"/>
                    </a:cubicBezTo>
                    <a:cubicBezTo>
                      <a:pt x="1905" y="2990"/>
                      <a:pt x="2078" y="3544"/>
                      <a:pt x="2194" y="4110"/>
                    </a:cubicBezTo>
                    <a:cubicBezTo>
                      <a:pt x="2309" y="4675"/>
                      <a:pt x="2367" y="5241"/>
                      <a:pt x="2540" y="5783"/>
                    </a:cubicBezTo>
                    <a:cubicBezTo>
                      <a:pt x="2967" y="7111"/>
                      <a:pt x="4179" y="8150"/>
                      <a:pt x="5553" y="8404"/>
                    </a:cubicBezTo>
                    <a:cubicBezTo>
                      <a:pt x="4814" y="8265"/>
                      <a:pt x="3313" y="7157"/>
                      <a:pt x="3186" y="4375"/>
                    </a:cubicBezTo>
                    <a:cubicBezTo>
                      <a:pt x="3083" y="2148"/>
                      <a:pt x="2540" y="1490"/>
                      <a:pt x="301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8" name="Google Shape;338;p4"/>
              <p:cNvSpPr/>
              <p:nvPr/>
            </p:nvSpPr>
            <p:spPr>
              <a:xfrm>
                <a:off x="8547247" y="224966"/>
                <a:ext cx="96214" cy="213648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6615" extrusionOk="0">
                    <a:moveTo>
                      <a:pt x="1709" y="520"/>
                    </a:moveTo>
                    <a:cubicBezTo>
                      <a:pt x="1697" y="751"/>
                      <a:pt x="1662" y="959"/>
                      <a:pt x="1628" y="1190"/>
                    </a:cubicBezTo>
                    <a:cubicBezTo>
                      <a:pt x="1582" y="1409"/>
                      <a:pt x="1512" y="1628"/>
                      <a:pt x="1420" y="1848"/>
                    </a:cubicBezTo>
                    <a:cubicBezTo>
                      <a:pt x="1247" y="2263"/>
                      <a:pt x="1028" y="2656"/>
                      <a:pt x="843" y="3071"/>
                    </a:cubicBezTo>
                    <a:cubicBezTo>
                      <a:pt x="658" y="3475"/>
                      <a:pt x="497" y="3891"/>
                      <a:pt x="450" y="4341"/>
                    </a:cubicBezTo>
                    <a:cubicBezTo>
                      <a:pt x="419" y="4742"/>
                      <a:pt x="484" y="5172"/>
                      <a:pt x="707" y="5517"/>
                    </a:cubicBezTo>
                    <a:lnTo>
                      <a:pt x="707" y="5517"/>
                    </a:lnTo>
                    <a:cubicBezTo>
                      <a:pt x="665" y="5455"/>
                      <a:pt x="627" y="5391"/>
                      <a:pt x="589" y="5322"/>
                    </a:cubicBezTo>
                    <a:cubicBezTo>
                      <a:pt x="543" y="5218"/>
                      <a:pt x="497" y="5114"/>
                      <a:pt x="474" y="4999"/>
                    </a:cubicBezTo>
                    <a:cubicBezTo>
                      <a:pt x="416" y="4780"/>
                      <a:pt x="393" y="4560"/>
                      <a:pt x="416" y="4318"/>
                    </a:cubicBezTo>
                    <a:cubicBezTo>
                      <a:pt x="439" y="3856"/>
                      <a:pt x="601" y="3429"/>
                      <a:pt x="785" y="3025"/>
                    </a:cubicBezTo>
                    <a:cubicBezTo>
                      <a:pt x="970" y="2621"/>
                      <a:pt x="1201" y="2229"/>
                      <a:pt x="1374" y="1813"/>
                    </a:cubicBezTo>
                    <a:cubicBezTo>
                      <a:pt x="1547" y="1409"/>
                      <a:pt x="1651" y="959"/>
                      <a:pt x="1709" y="520"/>
                    </a:cubicBezTo>
                    <a:close/>
                    <a:moveTo>
                      <a:pt x="1801" y="1"/>
                    </a:moveTo>
                    <a:cubicBezTo>
                      <a:pt x="1801" y="636"/>
                      <a:pt x="624" y="532"/>
                      <a:pt x="670" y="1121"/>
                    </a:cubicBezTo>
                    <a:cubicBezTo>
                      <a:pt x="497" y="774"/>
                      <a:pt x="324" y="486"/>
                      <a:pt x="23" y="290"/>
                    </a:cubicBezTo>
                    <a:lnTo>
                      <a:pt x="23" y="290"/>
                    </a:lnTo>
                    <a:cubicBezTo>
                      <a:pt x="543" y="1224"/>
                      <a:pt x="393" y="2460"/>
                      <a:pt x="185" y="3464"/>
                    </a:cubicBezTo>
                    <a:cubicBezTo>
                      <a:pt x="0" y="4306"/>
                      <a:pt x="116" y="5103"/>
                      <a:pt x="647" y="5738"/>
                    </a:cubicBezTo>
                    <a:cubicBezTo>
                      <a:pt x="739" y="5865"/>
                      <a:pt x="866" y="6003"/>
                      <a:pt x="1016" y="6119"/>
                    </a:cubicBezTo>
                    <a:cubicBezTo>
                      <a:pt x="1264" y="6322"/>
                      <a:pt x="1568" y="6426"/>
                      <a:pt x="1830" y="6603"/>
                    </a:cubicBezTo>
                    <a:lnTo>
                      <a:pt x="1830" y="6603"/>
                    </a:lnTo>
                    <a:cubicBezTo>
                      <a:pt x="1295" y="6233"/>
                      <a:pt x="842" y="5638"/>
                      <a:pt x="716" y="4987"/>
                    </a:cubicBezTo>
                    <a:cubicBezTo>
                      <a:pt x="635" y="4630"/>
                      <a:pt x="566" y="4006"/>
                      <a:pt x="947" y="3787"/>
                    </a:cubicBezTo>
                    <a:cubicBezTo>
                      <a:pt x="1037" y="3738"/>
                      <a:pt x="1145" y="3694"/>
                      <a:pt x="1250" y="3694"/>
                    </a:cubicBezTo>
                    <a:cubicBezTo>
                      <a:pt x="1292" y="3694"/>
                      <a:pt x="1334" y="3701"/>
                      <a:pt x="1374" y="3718"/>
                    </a:cubicBezTo>
                    <a:cubicBezTo>
                      <a:pt x="1524" y="3775"/>
                      <a:pt x="1605" y="3983"/>
                      <a:pt x="1547" y="4110"/>
                    </a:cubicBezTo>
                    <a:cubicBezTo>
                      <a:pt x="1709" y="3995"/>
                      <a:pt x="1755" y="3752"/>
                      <a:pt x="1662" y="3579"/>
                    </a:cubicBezTo>
                    <a:cubicBezTo>
                      <a:pt x="1585" y="3449"/>
                      <a:pt x="1435" y="3384"/>
                      <a:pt x="1288" y="3384"/>
                    </a:cubicBezTo>
                    <a:cubicBezTo>
                      <a:pt x="1238" y="3384"/>
                      <a:pt x="1189" y="3392"/>
                      <a:pt x="1143" y="3406"/>
                    </a:cubicBezTo>
                    <a:cubicBezTo>
                      <a:pt x="1501" y="2887"/>
                      <a:pt x="2020" y="2575"/>
                      <a:pt x="2644" y="2402"/>
                    </a:cubicBezTo>
                    <a:cubicBezTo>
                      <a:pt x="2644" y="2402"/>
                      <a:pt x="2494" y="2309"/>
                      <a:pt x="2343" y="2263"/>
                    </a:cubicBezTo>
                    <a:cubicBezTo>
                      <a:pt x="2343" y="2263"/>
                      <a:pt x="2528" y="2079"/>
                      <a:pt x="2978" y="1917"/>
                    </a:cubicBezTo>
                    <a:cubicBezTo>
                      <a:pt x="2663" y="1805"/>
                      <a:pt x="2545" y="1765"/>
                      <a:pt x="2252" y="1765"/>
                    </a:cubicBezTo>
                    <a:cubicBezTo>
                      <a:pt x="2213" y="1765"/>
                      <a:pt x="2171" y="1766"/>
                      <a:pt x="2124" y="1767"/>
                    </a:cubicBezTo>
                    <a:cubicBezTo>
                      <a:pt x="2713" y="1063"/>
                      <a:pt x="1801" y="670"/>
                      <a:pt x="1801" y="1"/>
                    </a:cubicBezTo>
                    <a:close/>
                    <a:moveTo>
                      <a:pt x="1830" y="6603"/>
                    </a:moveTo>
                    <a:lnTo>
                      <a:pt x="1830" y="6603"/>
                    </a:lnTo>
                    <a:cubicBezTo>
                      <a:pt x="1835" y="6607"/>
                      <a:pt x="1841" y="6611"/>
                      <a:pt x="1847" y="6615"/>
                    </a:cubicBezTo>
                    <a:cubicBezTo>
                      <a:pt x="1841" y="6611"/>
                      <a:pt x="1836" y="6607"/>
                      <a:pt x="1830" y="66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8534554" y="264853"/>
                <a:ext cx="13823" cy="78321"/>
              </a:xfrm>
              <a:custGeom>
                <a:avLst/>
                <a:gdLst/>
                <a:ahLst/>
                <a:cxnLst/>
                <a:rect l="l" t="t" r="r" b="b"/>
                <a:pathLst>
                  <a:path w="428" h="2425" extrusionOk="0">
                    <a:moveTo>
                      <a:pt x="1" y="1"/>
                    </a:moveTo>
                    <a:lnTo>
                      <a:pt x="128" y="2425"/>
                    </a:lnTo>
                    <a:cubicBezTo>
                      <a:pt x="428" y="1617"/>
                      <a:pt x="370" y="786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8408174" y="405799"/>
                <a:ext cx="77223" cy="101802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3152" extrusionOk="0">
                    <a:moveTo>
                      <a:pt x="370" y="762"/>
                    </a:moveTo>
                    <a:cubicBezTo>
                      <a:pt x="509" y="877"/>
                      <a:pt x="659" y="958"/>
                      <a:pt x="832" y="1039"/>
                    </a:cubicBezTo>
                    <a:cubicBezTo>
                      <a:pt x="994" y="1108"/>
                      <a:pt x="1167" y="1177"/>
                      <a:pt x="1328" y="1270"/>
                    </a:cubicBezTo>
                    <a:cubicBezTo>
                      <a:pt x="1490" y="1351"/>
                      <a:pt x="1640" y="1466"/>
                      <a:pt x="1755" y="1616"/>
                    </a:cubicBezTo>
                    <a:cubicBezTo>
                      <a:pt x="1871" y="1755"/>
                      <a:pt x="1952" y="1928"/>
                      <a:pt x="2009" y="2101"/>
                    </a:cubicBezTo>
                    <a:cubicBezTo>
                      <a:pt x="1929" y="1939"/>
                      <a:pt x="1836" y="1789"/>
                      <a:pt x="1721" y="1651"/>
                    </a:cubicBezTo>
                    <a:cubicBezTo>
                      <a:pt x="1640" y="1570"/>
                      <a:pt x="1559" y="1512"/>
                      <a:pt x="1467" y="1443"/>
                    </a:cubicBezTo>
                    <a:cubicBezTo>
                      <a:pt x="1351" y="1397"/>
                      <a:pt x="1236" y="1362"/>
                      <a:pt x="1121" y="1351"/>
                    </a:cubicBezTo>
                    <a:cubicBezTo>
                      <a:pt x="1087" y="1348"/>
                      <a:pt x="1053" y="1347"/>
                      <a:pt x="1018" y="1347"/>
                    </a:cubicBezTo>
                    <a:cubicBezTo>
                      <a:pt x="898" y="1347"/>
                      <a:pt x="773" y="1364"/>
                      <a:pt x="647" y="1408"/>
                    </a:cubicBezTo>
                    <a:cubicBezTo>
                      <a:pt x="749" y="1325"/>
                      <a:pt x="896" y="1286"/>
                      <a:pt x="1040" y="1286"/>
                    </a:cubicBezTo>
                    <a:cubicBezTo>
                      <a:pt x="1075" y="1286"/>
                      <a:pt x="1110" y="1288"/>
                      <a:pt x="1144" y="1293"/>
                    </a:cubicBezTo>
                    <a:cubicBezTo>
                      <a:pt x="1167" y="1293"/>
                      <a:pt x="1213" y="1304"/>
                      <a:pt x="1236" y="1304"/>
                    </a:cubicBezTo>
                    <a:cubicBezTo>
                      <a:pt x="1097" y="1235"/>
                      <a:pt x="947" y="1177"/>
                      <a:pt x="809" y="1108"/>
                    </a:cubicBezTo>
                    <a:cubicBezTo>
                      <a:pt x="647" y="1004"/>
                      <a:pt x="486" y="900"/>
                      <a:pt x="370" y="762"/>
                    </a:cubicBezTo>
                    <a:close/>
                    <a:moveTo>
                      <a:pt x="347" y="0"/>
                    </a:moveTo>
                    <a:lnTo>
                      <a:pt x="347" y="0"/>
                    </a:lnTo>
                    <a:cubicBezTo>
                      <a:pt x="174" y="208"/>
                      <a:pt x="1" y="416"/>
                      <a:pt x="47" y="693"/>
                    </a:cubicBezTo>
                    <a:cubicBezTo>
                      <a:pt x="70" y="935"/>
                      <a:pt x="197" y="1166"/>
                      <a:pt x="370" y="1327"/>
                    </a:cubicBezTo>
                    <a:cubicBezTo>
                      <a:pt x="349" y="1320"/>
                      <a:pt x="325" y="1316"/>
                      <a:pt x="300" y="1316"/>
                    </a:cubicBezTo>
                    <a:cubicBezTo>
                      <a:pt x="215" y="1316"/>
                      <a:pt x="117" y="1358"/>
                      <a:pt x="82" y="1420"/>
                    </a:cubicBezTo>
                    <a:cubicBezTo>
                      <a:pt x="12" y="1535"/>
                      <a:pt x="59" y="1685"/>
                      <a:pt x="163" y="1766"/>
                    </a:cubicBezTo>
                    <a:cubicBezTo>
                      <a:pt x="243" y="1858"/>
                      <a:pt x="370" y="1916"/>
                      <a:pt x="486" y="1962"/>
                    </a:cubicBezTo>
                    <a:cubicBezTo>
                      <a:pt x="313" y="1997"/>
                      <a:pt x="163" y="2112"/>
                      <a:pt x="128" y="2286"/>
                    </a:cubicBezTo>
                    <a:cubicBezTo>
                      <a:pt x="105" y="2459"/>
                      <a:pt x="174" y="2655"/>
                      <a:pt x="301" y="2747"/>
                    </a:cubicBezTo>
                    <a:cubicBezTo>
                      <a:pt x="451" y="2389"/>
                      <a:pt x="855" y="2101"/>
                      <a:pt x="1236" y="2101"/>
                    </a:cubicBezTo>
                    <a:cubicBezTo>
                      <a:pt x="1245" y="2101"/>
                      <a:pt x="1254" y="2100"/>
                      <a:pt x="1263" y="2100"/>
                    </a:cubicBezTo>
                    <a:cubicBezTo>
                      <a:pt x="1646" y="2100"/>
                      <a:pt x="2025" y="2340"/>
                      <a:pt x="2194" y="2678"/>
                    </a:cubicBezTo>
                    <a:cubicBezTo>
                      <a:pt x="2263" y="2840"/>
                      <a:pt x="2321" y="3001"/>
                      <a:pt x="2333" y="3151"/>
                    </a:cubicBezTo>
                    <a:cubicBezTo>
                      <a:pt x="2390" y="2793"/>
                      <a:pt x="2379" y="2424"/>
                      <a:pt x="2263" y="2055"/>
                    </a:cubicBezTo>
                    <a:cubicBezTo>
                      <a:pt x="2090" y="1535"/>
                      <a:pt x="1698" y="1074"/>
                      <a:pt x="1224" y="820"/>
                    </a:cubicBezTo>
                    <a:cubicBezTo>
                      <a:pt x="1040" y="716"/>
                      <a:pt x="832" y="646"/>
                      <a:pt x="659" y="520"/>
                    </a:cubicBezTo>
                    <a:cubicBezTo>
                      <a:pt x="474" y="416"/>
                      <a:pt x="336" y="208"/>
                      <a:pt x="34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8341092" y="325669"/>
                <a:ext cx="166268" cy="246430"/>
              </a:xfrm>
              <a:custGeom>
                <a:avLst/>
                <a:gdLst/>
                <a:ahLst/>
                <a:cxnLst/>
                <a:rect l="l" t="t" r="r" b="b"/>
                <a:pathLst>
                  <a:path w="5148" h="7630" extrusionOk="0">
                    <a:moveTo>
                      <a:pt x="1550" y="164"/>
                    </a:moveTo>
                    <a:cubicBezTo>
                      <a:pt x="1715" y="164"/>
                      <a:pt x="1879" y="184"/>
                      <a:pt x="2043" y="230"/>
                    </a:cubicBezTo>
                    <a:cubicBezTo>
                      <a:pt x="2320" y="300"/>
                      <a:pt x="2597" y="403"/>
                      <a:pt x="2840" y="542"/>
                    </a:cubicBezTo>
                    <a:cubicBezTo>
                      <a:pt x="3082" y="692"/>
                      <a:pt x="3313" y="865"/>
                      <a:pt x="3521" y="1073"/>
                    </a:cubicBezTo>
                    <a:cubicBezTo>
                      <a:pt x="3301" y="888"/>
                      <a:pt x="3071" y="715"/>
                      <a:pt x="2828" y="588"/>
                    </a:cubicBezTo>
                    <a:cubicBezTo>
                      <a:pt x="2586" y="461"/>
                      <a:pt x="2309" y="357"/>
                      <a:pt x="2032" y="288"/>
                    </a:cubicBezTo>
                    <a:cubicBezTo>
                      <a:pt x="1861" y="238"/>
                      <a:pt x="1687" y="215"/>
                      <a:pt x="1516" y="215"/>
                    </a:cubicBezTo>
                    <a:cubicBezTo>
                      <a:pt x="1409" y="215"/>
                      <a:pt x="1303" y="224"/>
                      <a:pt x="1201" y="242"/>
                    </a:cubicBezTo>
                    <a:cubicBezTo>
                      <a:pt x="912" y="288"/>
                      <a:pt x="635" y="369"/>
                      <a:pt x="358" y="461"/>
                    </a:cubicBezTo>
                    <a:cubicBezTo>
                      <a:pt x="624" y="346"/>
                      <a:pt x="889" y="242"/>
                      <a:pt x="1178" y="196"/>
                    </a:cubicBezTo>
                    <a:cubicBezTo>
                      <a:pt x="1302" y="176"/>
                      <a:pt x="1426" y="164"/>
                      <a:pt x="1550" y="164"/>
                    </a:cubicBezTo>
                    <a:close/>
                    <a:moveTo>
                      <a:pt x="1581" y="1"/>
                    </a:moveTo>
                    <a:cubicBezTo>
                      <a:pt x="1132" y="1"/>
                      <a:pt x="679" y="128"/>
                      <a:pt x="254" y="369"/>
                    </a:cubicBezTo>
                    <a:cubicBezTo>
                      <a:pt x="185" y="415"/>
                      <a:pt x="116" y="473"/>
                      <a:pt x="69" y="542"/>
                    </a:cubicBezTo>
                    <a:cubicBezTo>
                      <a:pt x="0" y="692"/>
                      <a:pt x="116" y="831"/>
                      <a:pt x="254" y="831"/>
                    </a:cubicBezTo>
                    <a:cubicBezTo>
                      <a:pt x="358" y="831"/>
                      <a:pt x="450" y="773"/>
                      <a:pt x="531" y="773"/>
                    </a:cubicBezTo>
                    <a:cubicBezTo>
                      <a:pt x="219" y="1173"/>
                      <a:pt x="650" y="1499"/>
                      <a:pt x="1223" y="1499"/>
                    </a:cubicBezTo>
                    <a:cubicBezTo>
                      <a:pt x="1328" y="1499"/>
                      <a:pt x="1437" y="1488"/>
                      <a:pt x="1547" y="1465"/>
                    </a:cubicBezTo>
                    <a:cubicBezTo>
                      <a:pt x="1817" y="1416"/>
                      <a:pt x="2088" y="1384"/>
                      <a:pt x="2357" y="1384"/>
                    </a:cubicBezTo>
                    <a:cubicBezTo>
                      <a:pt x="2828" y="1384"/>
                      <a:pt x="3290" y="1482"/>
                      <a:pt x="3721" y="1753"/>
                    </a:cubicBezTo>
                    <a:lnTo>
                      <a:pt x="3721" y="1753"/>
                    </a:lnTo>
                    <a:cubicBezTo>
                      <a:pt x="3681" y="1730"/>
                      <a:pt x="3640" y="1719"/>
                      <a:pt x="3600" y="1719"/>
                    </a:cubicBezTo>
                    <a:cubicBezTo>
                      <a:pt x="3494" y="1719"/>
                      <a:pt x="3396" y="1795"/>
                      <a:pt x="3348" y="1916"/>
                    </a:cubicBezTo>
                    <a:cubicBezTo>
                      <a:pt x="3278" y="2089"/>
                      <a:pt x="3313" y="2273"/>
                      <a:pt x="3417" y="2423"/>
                    </a:cubicBezTo>
                    <a:cubicBezTo>
                      <a:pt x="3521" y="2562"/>
                      <a:pt x="3636" y="2712"/>
                      <a:pt x="3752" y="2839"/>
                    </a:cubicBezTo>
                    <a:cubicBezTo>
                      <a:pt x="3867" y="2966"/>
                      <a:pt x="3971" y="3093"/>
                      <a:pt x="4052" y="3254"/>
                    </a:cubicBezTo>
                    <a:cubicBezTo>
                      <a:pt x="4236" y="3578"/>
                      <a:pt x="4375" y="3935"/>
                      <a:pt x="4490" y="4282"/>
                    </a:cubicBezTo>
                    <a:cubicBezTo>
                      <a:pt x="4801" y="5329"/>
                      <a:pt x="4779" y="6628"/>
                      <a:pt x="4265" y="7619"/>
                    </a:cubicBezTo>
                    <a:lnTo>
                      <a:pt x="4265" y="7619"/>
                    </a:lnTo>
                    <a:cubicBezTo>
                      <a:pt x="5079" y="6052"/>
                      <a:pt x="5147" y="4451"/>
                      <a:pt x="4606" y="2770"/>
                    </a:cubicBezTo>
                    <a:cubicBezTo>
                      <a:pt x="4294" y="1823"/>
                      <a:pt x="3752" y="923"/>
                      <a:pt x="2897" y="403"/>
                    </a:cubicBezTo>
                    <a:cubicBezTo>
                      <a:pt x="2485" y="131"/>
                      <a:pt x="2035" y="1"/>
                      <a:pt x="1581" y="1"/>
                    </a:cubicBezTo>
                    <a:close/>
                    <a:moveTo>
                      <a:pt x="4265" y="7619"/>
                    </a:moveTo>
                    <a:cubicBezTo>
                      <a:pt x="4263" y="7622"/>
                      <a:pt x="4261" y="7626"/>
                      <a:pt x="4259" y="7629"/>
                    </a:cubicBezTo>
                    <a:cubicBezTo>
                      <a:pt x="4261" y="7626"/>
                      <a:pt x="4263" y="7622"/>
                      <a:pt x="4265" y="76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2" name="Google Shape;342;p4"/>
              <p:cNvSpPr/>
              <p:nvPr/>
            </p:nvSpPr>
            <p:spPr>
              <a:xfrm>
                <a:off x="8410047" y="289722"/>
                <a:ext cx="76836" cy="103417"/>
              </a:xfrm>
              <a:custGeom>
                <a:avLst/>
                <a:gdLst/>
                <a:ahLst/>
                <a:cxnLst/>
                <a:rect l="l" t="t" r="r" b="b"/>
                <a:pathLst>
                  <a:path w="2379" h="3202" extrusionOk="0">
                    <a:moveTo>
                      <a:pt x="1642" y="584"/>
                    </a:moveTo>
                    <a:cubicBezTo>
                      <a:pt x="1642" y="595"/>
                      <a:pt x="1641" y="605"/>
                      <a:pt x="1640" y="616"/>
                    </a:cubicBezTo>
                    <a:cubicBezTo>
                      <a:pt x="1642" y="605"/>
                      <a:pt x="1642" y="594"/>
                      <a:pt x="1642" y="584"/>
                    </a:cubicBezTo>
                    <a:close/>
                    <a:moveTo>
                      <a:pt x="1161" y="0"/>
                    </a:moveTo>
                    <a:cubicBezTo>
                      <a:pt x="995" y="0"/>
                      <a:pt x="823" y="77"/>
                      <a:pt x="716" y="201"/>
                    </a:cubicBezTo>
                    <a:cubicBezTo>
                      <a:pt x="578" y="385"/>
                      <a:pt x="578" y="628"/>
                      <a:pt x="659" y="835"/>
                    </a:cubicBezTo>
                    <a:cubicBezTo>
                      <a:pt x="606" y="793"/>
                      <a:pt x="524" y="742"/>
                      <a:pt x="449" y="742"/>
                    </a:cubicBezTo>
                    <a:cubicBezTo>
                      <a:pt x="442" y="742"/>
                      <a:pt x="435" y="742"/>
                      <a:pt x="428" y="743"/>
                    </a:cubicBezTo>
                    <a:cubicBezTo>
                      <a:pt x="1" y="778"/>
                      <a:pt x="705" y="1193"/>
                      <a:pt x="762" y="1251"/>
                    </a:cubicBezTo>
                    <a:cubicBezTo>
                      <a:pt x="1384" y="1666"/>
                      <a:pt x="2201" y="2413"/>
                      <a:pt x="2377" y="3196"/>
                    </a:cubicBezTo>
                    <a:lnTo>
                      <a:pt x="2377" y="3196"/>
                    </a:lnTo>
                    <a:cubicBezTo>
                      <a:pt x="2216" y="2471"/>
                      <a:pt x="1962" y="1838"/>
                      <a:pt x="1467" y="1297"/>
                    </a:cubicBezTo>
                    <a:cubicBezTo>
                      <a:pt x="1386" y="1205"/>
                      <a:pt x="1293" y="1112"/>
                      <a:pt x="1236" y="1009"/>
                    </a:cubicBezTo>
                    <a:cubicBezTo>
                      <a:pt x="1178" y="905"/>
                      <a:pt x="1143" y="778"/>
                      <a:pt x="1155" y="651"/>
                    </a:cubicBezTo>
                    <a:cubicBezTo>
                      <a:pt x="1178" y="535"/>
                      <a:pt x="1270" y="420"/>
                      <a:pt x="1397" y="397"/>
                    </a:cubicBezTo>
                    <a:cubicBezTo>
                      <a:pt x="1404" y="396"/>
                      <a:pt x="1410" y="396"/>
                      <a:pt x="1417" y="396"/>
                    </a:cubicBezTo>
                    <a:cubicBezTo>
                      <a:pt x="1527" y="396"/>
                      <a:pt x="1639" y="478"/>
                      <a:pt x="1642" y="584"/>
                    </a:cubicBezTo>
                    <a:lnTo>
                      <a:pt x="1642" y="584"/>
                    </a:lnTo>
                    <a:cubicBezTo>
                      <a:pt x="1654" y="362"/>
                      <a:pt x="1560" y="127"/>
                      <a:pt x="1351" y="39"/>
                    </a:cubicBezTo>
                    <a:cubicBezTo>
                      <a:pt x="1292" y="13"/>
                      <a:pt x="1227" y="0"/>
                      <a:pt x="1161" y="0"/>
                    </a:cubicBezTo>
                    <a:close/>
                    <a:moveTo>
                      <a:pt x="2377" y="3196"/>
                    </a:moveTo>
                    <a:lnTo>
                      <a:pt x="2377" y="3196"/>
                    </a:lnTo>
                    <a:cubicBezTo>
                      <a:pt x="2378" y="3198"/>
                      <a:pt x="2378" y="3200"/>
                      <a:pt x="2378" y="3202"/>
                    </a:cubicBezTo>
                    <a:cubicBezTo>
                      <a:pt x="2378" y="3200"/>
                      <a:pt x="2378" y="3198"/>
                      <a:pt x="2377" y="319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3" name="Google Shape;343;p4"/>
              <p:cNvSpPr/>
              <p:nvPr/>
            </p:nvSpPr>
            <p:spPr>
              <a:xfrm>
                <a:off x="8468570" y="476983"/>
                <a:ext cx="150926" cy="227439"/>
              </a:xfrm>
              <a:custGeom>
                <a:avLst/>
                <a:gdLst/>
                <a:ahLst/>
                <a:cxnLst/>
                <a:rect l="l" t="t" r="r" b="b"/>
                <a:pathLst>
                  <a:path w="4673" h="7042" extrusionOk="0">
                    <a:moveTo>
                      <a:pt x="4387" y="659"/>
                    </a:moveTo>
                    <a:lnTo>
                      <a:pt x="4387" y="659"/>
                    </a:lnTo>
                    <a:cubicBezTo>
                      <a:pt x="4386" y="661"/>
                      <a:pt x="4384" y="663"/>
                      <a:pt x="4383" y="666"/>
                    </a:cubicBezTo>
                    <a:lnTo>
                      <a:pt x="4383" y="666"/>
                    </a:lnTo>
                    <a:cubicBezTo>
                      <a:pt x="4384" y="663"/>
                      <a:pt x="4386" y="661"/>
                      <a:pt x="4387" y="659"/>
                    </a:cubicBezTo>
                    <a:close/>
                    <a:moveTo>
                      <a:pt x="3980" y="1173"/>
                    </a:moveTo>
                    <a:cubicBezTo>
                      <a:pt x="3844" y="1362"/>
                      <a:pt x="3715" y="1541"/>
                      <a:pt x="3568" y="1721"/>
                    </a:cubicBezTo>
                    <a:cubicBezTo>
                      <a:pt x="3406" y="1905"/>
                      <a:pt x="3221" y="2078"/>
                      <a:pt x="3025" y="2217"/>
                    </a:cubicBezTo>
                    <a:cubicBezTo>
                      <a:pt x="2633" y="2517"/>
                      <a:pt x="2194" y="2782"/>
                      <a:pt x="1790" y="3071"/>
                    </a:cubicBezTo>
                    <a:cubicBezTo>
                      <a:pt x="1386" y="3348"/>
                      <a:pt x="1005" y="3660"/>
                      <a:pt x="728" y="4087"/>
                    </a:cubicBezTo>
                    <a:cubicBezTo>
                      <a:pt x="659" y="4179"/>
                      <a:pt x="601" y="4283"/>
                      <a:pt x="543" y="4398"/>
                    </a:cubicBezTo>
                    <a:cubicBezTo>
                      <a:pt x="486" y="4514"/>
                      <a:pt x="439" y="4629"/>
                      <a:pt x="405" y="4745"/>
                    </a:cubicBezTo>
                    <a:cubicBezTo>
                      <a:pt x="382" y="4860"/>
                      <a:pt x="347" y="4987"/>
                      <a:pt x="336" y="5103"/>
                    </a:cubicBezTo>
                    <a:cubicBezTo>
                      <a:pt x="324" y="5241"/>
                      <a:pt x="324" y="5356"/>
                      <a:pt x="336" y="5483"/>
                    </a:cubicBezTo>
                    <a:cubicBezTo>
                      <a:pt x="324" y="5368"/>
                      <a:pt x="312" y="5241"/>
                      <a:pt x="312" y="5103"/>
                    </a:cubicBezTo>
                    <a:cubicBezTo>
                      <a:pt x="324" y="4976"/>
                      <a:pt x="336" y="4860"/>
                      <a:pt x="370" y="4733"/>
                    </a:cubicBezTo>
                    <a:cubicBezTo>
                      <a:pt x="439" y="4491"/>
                      <a:pt x="543" y="4260"/>
                      <a:pt x="682" y="4052"/>
                    </a:cubicBezTo>
                    <a:cubicBezTo>
                      <a:pt x="959" y="3637"/>
                      <a:pt x="1351" y="3302"/>
                      <a:pt x="1767" y="3013"/>
                    </a:cubicBezTo>
                    <a:cubicBezTo>
                      <a:pt x="2171" y="2736"/>
                      <a:pt x="2598" y="2494"/>
                      <a:pt x="2990" y="2194"/>
                    </a:cubicBezTo>
                    <a:cubicBezTo>
                      <a:pt x="3377" y="1918"/>
                      <a:pt x="3700" y="1558"/>
                      <a:pt x="3980" y="1173"/>
                    </a:cubicBezTo>
                    <a:close/>
                    <a:moveTo>
                      <a:pt x="2540" y="1"/>
                    </a:moveTo>
                    <a:cubicBezTo>
                      <a:pt x="2529" y="1167"/>
                      <a:pt x="1709" y="2275"/>
                      <a:pt x="959" y="3117"/>
                    </a:cubicBezTo>
                    <a:cubicBezTo>
                      <a:pt x="324" y="3821"/>
                      <a:pt x="1" y="4641"/>
                      <a:pt x="151" y="5541"/>
                    </a:cubicBezTo>
                    <a:cubicBezTo>
                      <a:pt x="174" y="5726"/>
                      <a:pt x="232" y="5911"/>
                      <a:pt x="312" y="6107"/>
                    </a:cubicBezTo>
                    <a:cubicBezTo>
                      <a:pt x="439" y="6453"/>
                      <a:pt x="670" y="6719"/>
                      <a:pt x="832" y="7042"/>
                    </a:cubicBezTo>
                    <a:cubicBezTo>
                      <a:pt x="509" y="6372"/>
                      <a:pt x="382" y="5564"/>
                      <a:pt x="624" y="4860"/>
                    </a:cubicBezTo>
                    <a:cubicBezTo>
                      <a:pt x="751" y="4491"/>
                      <a:pt x="1028" y="3856"/>
                      <a:pt x="1501" y="3833"/>
                    </a:cubicBezTo>
                    <a:cubicBezTo>
                      <a:pt x="1663" y="3833"/>
                      <a:pt x="1848" y="3879"/>
                      <a:pt x="1952" y="3994"/>
                    </a:cubicBezTo>
                    <a:cubicBezTo>
                      <a:pt x="2055" y="4121"/>
                      <a:pt x="2032" y="4375"/>
                      <a:pt x="1894" y="4456"/>
                    </a:cubicBezTo>
                    <a:cubicBezTo>
                      <a:pt x="2113" y="4433"/>
                      <a:pt x="2298" y="4225"/>
                      <a:pt x="2298" y="4006"/>
                    </a:cubicBezTo>
                    <a:cubicBezTo>
                      <a:pt x="2298" y="3798"/>
                      <a:pt x="2113" y="3602"/>
                      <a:pt x="1894" y="3567"/>
                    </a:cubicBezTo>
                    <a:cubicBezTo>
                      <a:pt x="2258" y="3389"/>
                      <a:pt x="2629" y="3313"/>
                      <a:pt x="3008" y="3313"/>
                    </a:cubicBezTo>
                    <a:cubicBezTo>
                      <a:pt x="3290" y="3313"/>
                      <a:pt x="3577" y="3355"/>
                      <a:pt x="3868" y="3429"/>
                    </a:cubicBezTo>
                    <a:cubicBezTo>
                      <a:pt x="3868" y="3429"/>
                      <a:pt x="3764" y="3244"/>
                      <a:pt x="3671" y="3129"/>
                    </a:cubicBezTo>
                    <a:cubicBezTo>
                      <a:pt x="3671" y="3129"/>
                      <a:pt x="3777" y="3101"/>
                      <a:pt x="3986" y="3101"/>
                    </a:cubicBezTo>
                    <a:cubicBezTo>
                      <a:pt x="4108" y="3101"/>
                      <a:pt x="4265" y="3111"/>
                      <a:pt x="4456" y="3140"/>
                    </a:cubicBezTo>
                    <a:cubicBezTo>
                      <a:pt x="4191" y="2829"/>
                      <a:pt x="4098" y="2736"/>
                      <a:pt x="3729" y="2540"/>
                    </a:cubicBezTo>
                    <a:cubicBezTo>
                      <a:pt x="4672" y="2184"/>
                      <a:pt x="4022" y="1300"/>
                      <a:pt x="4383" y="666"/>
                    </a:cubicBezTo>
                    <a:lnTo>
                      <a:pt x="4383" y="666"/>
                    </a:lnTo>
                    <a:cubicBezTo>
                      <a:pt x="4264" y="870"/>
                      <a:pt x="4062" y="920"/>
                      <a:pt x="3838" y="920"/>
                    </a:cubicBezTo>
                    <a:cubicBezTo>
                      <a:pt x="3625" y="920"/>
                      <a:pt x="3392" y="875"/>
                      <a:pt x="3188" y="875"/>
                    </a:cubicBezTo>
                    <a:cubicBezTo>
                      <a:pt x="2975" y="875"/>
                      <a:pt x="2795" y="923"/>
                      <a:pt x="2702" y="1120"/>
                    </a:cubicBezTo>
                    <a:cubicBezTo>
                      <a:pt x="2736" y="716"/>
                      <a:pt x="2713" y="347"/>
                      <a:pt x="25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4" name="Google Shape;344;p4"/>
              <p:cNvSpPr/>
              <p:nvPr/>
            </p:nvSpPr>
            <p:spPr>
              <a:xfrm>
                <a:off x="8488336" y="415101"/>
                <a:ext cx="61559" cy="150280"/>
              </a:xfrm>
              <a:custGeom>
                <a:avLst/>
                <a:gdLst/>
                <a:ahLst/>
                <a:cxnLst/>
                <a:rect l="l" t="t" r="r" b="b"/>
                <a:pathLst>
                  <a:path w="1906" h="4653" extrusionOk="0">
                    <a:moveTo>
                      <a:pt x="832" y="959"/>
                    </a:moveTo>
                    <a:lnTo>
                      <a:pt x="832" y="959"/>
                    </a:lnTo>
                    <a:cubicBezTo>
                      <a:pt x="878" y="1190"/>
                      <a:pt x="912" y="1443"/>
                      <a:pt x="924" y="1686"/>
                    </a:cubicBezTo>
                    <a:cubicBezTo>
                      <a:pt x="936" y="1928"/>
                      <a:pt x="924" y="2159"/>
                      <a:pt x="912" y="2390"/>
                    </a:cubicBezTo>
                    <a:cubicBezTo>
                      <a:pt x="878" y="2621"/>
                      <a:pt x="832" y="2852"/>
                      <a:pt x="762" y="3071"/>
                    </a:cubicBezTo>
                    <a:cubicBezTo>
                      <a:pt x="693" y="3290"/>
                      <a:pt x="601" y="3498"/>
                      <a:pt x="508" y="3694"/>
                    </a:cubicBezTo>
                    <a:cubicBezTo>
                      <a:pt x="589" y="3475"/>
                      <a:pt x="659" y="3267"/>
                      <a:pt x="716" y="3036"/>
                    </a:cubicBezTo>
                    <a:cubicBezTo>
                      <a:pt x="774" y="2829"/>
                      <a:pt x="820" y="2598"/>
                      <a:pt x="855" y="2367"/>
                    </a:cubicBezTo>
                    <a:cubicBezTo>
                      <a:pt x="878" y="2136"/>
                      <a:pt x="878" y="1905"/>
                      <a:pt x="878" y="1651"/>
                    </a:cubicBezTo>
                    <a:cubicBezTo>
                      <a:pt x="866" y="1443"/>
                      <a:pt x="855" y="1190"/>
                      <a:pt x="832" y="959"/>
                    </a:cubicBezTo>
                    <a:close/>
                    <a:moveTo>
                      <a:pt x="601" y="1"/>
                    </a:moveTo>
                    <a:lnTo>
                      <a:pt x="601" y="1"/>
                    </a:lnTo>
                    <a:cubicBezTo>
                      <a:pt x="855" y="1570"/>
                      <a:pt x="635" y="3210"/>
                      <a:pt x="1" y="4652"/>
                    </a:cubicBezTo>
                    <a:cubicBezTo>
                      <a:pt x="659" y="3891"/>
                      <a:pt x="1905" y="1790"/>
                      <a:pt x="1617" y="693"/>
                    </a:cubicBezTo>
                    <a:lnTo>
                      <a:pt x="1617" y="693"/>
                    </a:lnTo>
                    <a:cubicBezTo>
                      <a:pt x="1570" y="705"/>
                      <a:pt x="1374" y="1397"/>
                      <a:pt x="1224" y="1559"/>
                    </a:cubicBezTo>
                    <a:cubicBezTo>
                      <a:pt x="1282" y="1039"/>
                      <a:pt x="1005" y="335"/>
                      <a:pt x="60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5" name="Google Shape;345;p4"/>
              <p:cNvSpPr/>
              <p:nvPr/>
            </p:nvSpPr>
            <p:spPr>
              <a:xfrm>
                <a:off x="8824230" y="680554"/>
                <a:ext cx="264710" cy="194237"/>
              </a:xfrm>
              <a:custGeom>
                <a:avLst/>
                <a:gdLst/>
                <a:ahLst/>
                <a:cxnLst/>
                <a:rect l="l" t="t" r="r" b="b"/>
                <a:pathLst>
                  <a:path w="8196" h="6014" extrusionOk="0">
                    <a:moveTo>
                      <a:pt x="1" y="0"/>
                    </a:moveTo>
                    <a:cubicBezTo>
                      <a:pt x="127" y="1385"/>
                      <a:pt x="1086" y="2666"/>
                      <a:pt x="2378" y="3197"/>
                    </a:cubicBezTo>
                    <a:cubicBezTo>
                      <a:pt x="2921" y="3417"/>
                      <a:pt x="3475" y="3520"/>
                      <a:pt x="4029" y="3659"/>
                    </a:cubicBezTo>
                    <a:cubicBezTo>
                      <a:pt x="4571" y="3809"/>
                      <a:pt x="5137" y="4040"/>
                      <a:pt x="5541" y="4444"/>
                    </a:cubicBezTo>
                    <a:cubicBezTo>
                      <a:pt x="5945" y="4848"/>
                      <a:pt x="6164" y="5483"/>
                      <a:pt x="5945" y="6014"/>
                    </a:cubicBezTo>
                    <a:cubicBezTo>
                      <a:pt x="6464" y="5483"/>
                      <a:pt x="6638" y="4525"/>
                      <a:pt x="6187" y="3936"/>
                    </a:cubicBezTo>
                    <a:lnTo>
                      <a:pt x="6187" y="3936"/>
                    </a:lnTo>
                    <a:cubicBezTo>
                      <a:pt x="6315" y="3975"/>
                      <a:pt x="6453" y="3993"/>
                      <a:pt x="6595" y="3993"/>
                    </a:cubicBezTo>
                    <a:cubicBezTo>
                      <a:pt x="7210" y="3993"/>
                      <a:pt x="7905" y="3650"/>
                      <a:pt x="8196" y="3163"/>
                    </a:cubicBezTo>
                    <a:lnTo>
                      <a:pt x="8196" y="3163"/>
                    </a:lnTo>
                    <a:cubicBezTo>
                      <a:pt x="7868" y="3240"/>
                      <a:pt x="7582" y="3272"/>
                      <a:pt x="7312" y="3272"/>
                    </a:cubicBezTo>
                    <a:cubicBezTo>
                      <a:pt x="6335" y="3272"/>
                      <a:pt x="5574" y="2854"/>
                      <a:pt x="3856" y="2655"/>
                    </a:cubicBezTo>
                    <a:cubicBezTo>
                      <a:pt x="1051" y="2320"/>
                      <a:pt x="70" y="739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6" name="Google Shape;346;p4"/>
              <p:cNvSpPr/>
              <p:nvPr/>
            </p:nvSpPr>
            <p:spPr>
              <a:xfrm>
                <a:off x="8826846" y="652584"/>
                <a:ext cx="213648" cy="98055"/>
              </a:xfrm>
              <a:custGeom>
                <a:avLst/>
                <a:gdLst/>
                <a:ahLst/>
                <a:cxnLst/>
                <a:rect l="l" t="t" r="r" b="b"/>
                <a:pathLst>
                  <a:path w="6615" h="3036" extrusionOk="0">
                    <a:moveTo>
                      <a:pt x="6611" y="1316"/>
                    </a:moveTo>
                    <a:cubicBezTo>
                      <a:pt x="6612" y="1316"/>
                      <a:pt x="6613" y="1316"/>
                      <a:pt x="6614" y="1316"/>
                    </a:cubicBezTo>
                    <a:cubicBezTo>
                      <a:pt x="6613" y="1316"/>
                      <a:pt x="6612" y="1316"/>
                      <a:pt x="6611" y="1316"/>
                    </a:cubicBezTo>
                    <a:close/>
                    <a:moveTo>
                      <a:pt x="5912" y="1335"/>
                    </a:moveTo>
                    <a:cubicBezTo>
                      <a:pt x="5969" y="1335"/>
                      <a:pt x="6026" y="1336"/>
                      <a:pt x="6083" y="1339"/>
                    </a:cubicBezTo>
                    <a:cubicBezTo>
                      <a:pt x="5633" y="1362"/>
                      <a:pt x="5183" y="1432"/>
                      <a:pt x="4756" y="1570"/>
                    </a:cubicBezTo>
                    <a:cubicBezTo>
                      <a:pt x="4317" y="1709"/>
                      <a:pt x="3913" y="1905"/>
                      <a:pt x="3498" y="2066"/>
                    </a:cubicBezTo>
                    <a:cubicBezTo>
                      <a:pt x="3100" y="2221"/>
                      <a:pt x="2670" y="2344"/>
                      <a:pt x="2229" y="2344"/>
                    </a:cubicBezTo>
                    <a:cubicBezTo>
                      <a:pt x="2209" y="2344"/>
                      <a:pt x="2190" y="2344"/>
                      <a:pt x="2170" y="2343"/>
                    </a:cubicBezTo>
                    <a:cubicBezTo>
                      <a:pt x="1939" y="2343"/>
                      <a:pt x="1709" y="2297"/>
                      <a:pt x="1512" y="2228"/>
                    </a:cubicBezTo>
                    <a:cubicBezTo>
                      <a:pt x="1409" y="2182"/>
                      <a:pt x="1293" y="2136"/>
                      <a:pt x="1201" y="2078"/>
                    </a:cubicBezTo>
                    <a:cubicBezTo>
                      <a:pt x="1108" y="2020"/>
                      <a:pt x="1016" y="1951"/>
                      <a:pt x="947" y="1870"/>
                    </a:cubicBezTo>
                    <a:lnTo>
                      <a:pt x="947" y="1870"/>
                    </a:lnTo>
                    <a:cubicBezTo>
                      <a:pt x="1293" y="2182"/>
                      <a:pt x="1755" y="2297"/>
                      <a:pt x="2182" y="2297"/>
                    </a:cubicBezTo>
                    <a:cubicBezTo>
                      <a:pt x="2632" y="2297"/>
                      <a:pt x="3071" y="2159"/>
                      <a:pt x="3486" y="2009"/>
                    </a:cubicBezTo>
                    <a:cubicBezTo>
                      <a:pt x="3902" y="1847"/>
                      <a:pt x="4306" y="1662"/>
                      <a:pt x="4744" y="1512"/>
                    </a:cubicBezTo>
                    <a:cubicBezTo>
                      <a:pt x="4952" y="1443"/>
                      <a:pt x="5171" y="1397"/>
                      <a:pt x="5402" y="1374"/>
                    </a:cubicBezTo>
                    <a:cubicBezTo>
                      <a:pt x="5575" y="1348"/>
                      <a:pt x="5742" y="1335"/>
                      <a:pt x="5912" y="1335"/>
                    </a:cubicBezTo>
                    <a:close/>
                    <a:moveTo>
                      <a:pt x="4802" y="0"/>
                    </a:moveTo>
                    <a:cubicBezTo>
                      <a:pt x="4606" y="439"/>
                      <a:pt x="4410" y="612"/>
                      <a:pt x="4410" y="612"/>
                    </a:cubicBezTo>
                    <a:cubicBezTo>
                      <a:pt x="4375" y="462"/>
                      <a:pt x="4283" y="289"/>
                      <a:pt x="4283" y="289"/>
                    </a:cubicBezTo>
                    <a:cubicBezTo>
                      <a:pt x="4063" y="901"/>
                      <a:pt x="3729" y="1385"/>
                      <a:pt x="3163" y="1709"/>
                    </a:cubicBezTo>
                    <a:cubicBezTo>
                      <a:pt x="3244" y="1512"/>
                      <a:pt x="3209" y="1282"/>
                      <a:pt x="3036" y="1166"/>
                    </a:cubicBezTo>
                    <a:cubicBezTo>
                      <a:pt x="2968" y="1130"/>
                      <a:pt x="2891" y="1111"/>
                      <a:pt x="2815" y="1111"/>
                    </a:cubicBezTo>
                    <a:cubicBezTo>
                      <a:pt x="2696" y="1111"/>
                      <a:pt x="2578" y="1156"/>
                      <a:pt x="2494" y="1247"/>
                    </a:cubicBezTo>
                    <a:cubicBezTo>
                      <a:pt x="2516" y="1236"/>
                      <a:pt x="2542" y="1232"/>
                      <a:pt x="2568" y="1232"/>
                    </a:cubicBezTo>
                    <a:cubicBezTo>
                      <a:pt x="2687" y="1232"/>
                      <a:pt x="2825" y="1330"/>
                      <a:pt x="2863" y="1443"/>
                    </a:cubicBezTo>
                    <a:cubicBezTo>
                      <a:pt x="2909" y="1593"/>
                      <a:pt x="2851" y="1743"/>
                      <a:pt x="2759" y="1859"/>
                    </a:cubicBezTo>
                    <a:cubicBezTo>
                      <a:pt x="2629" y="2036"/>
                      <a:pt x="2404" y="2093"/>
                      <a:pt x="2169" y="2093"/>
                    </a:cubicBezTo>
                    <a:cubicBezTo>
                      <a:pt x="1947" y="2093"/>
                      <a:pt x="1716" y="2042"/>
                      <a:pt x="1547" y="1997"/>
                    </a:cubicBezTo>
                    <a:cubicBezTo>
                      <a:pt x="889" y="1824"/>
                      <a:pt x="347" y="1316"/>
                      <a:pt x="0" y="727"/>
                    </a:cubicBezTo>
                    <a:lnTo>
                      <a:pt x="0" y="727"/>
                    </a:lnTo>
                    <a:cubicBezTo>
                      <a:pt x="162" y="1016"/>
                      <a:pt x="254" y="1316"/>
                      <a:pt x="450" y="1593"/>
                    </a:cubicBezTo>
                    <a:cubicBezTo>
                      <a:pt x="554" y="1732"/>
                      <a:pt x="670" y="1882"/>
                      <a:pt x="797" y="1997"/>
                    </a:cubicBezTo>
                    <a:cubicBezTo>
                      <a:pt x="1287" y="2458"/>
                      <a:pt x="1912" y="2656"/>
                      <a:pt x="2608" y="2656"/>
                    </a:cubicBezTo>
                    <a:cubicBezTo>
                      <a:pt x="2748" y="2656"/>
                      <a:pt x="2891" y="2647"/>
                      <a:pt x="3036" y="2632"/>
                    </a:cubicBezTo>
                    <a:cubicBezTo>
                      <a:pt x="3407" y="2581"/>
                      <a:pt x="3813" y="2541"/>
                      <a:pt x="4222" y="2541"/>
                    </a:cubicBezTo>
                    <a:cubicBezTo>
                      <a:pt x="4921" y="2541"/>
                      <a:pt x="5631" y="2658"/>
                      <a:pt x="6199" y="3036"/>
                    </a:cubicBezTo>
                    <a:cubicBezTo>
                      <a:pt x="6014" y="2713"/>
                      <a:pt x="5725" y="2517"/>
                      <a:pt x="5402" y="2355"/>
                    </a:cubicBezTo>
                    <a:lnTo>
                      <a:pt x="5402" y="2355"/>
                    </a:lnTo>
                    <a:cubicBezTo>
                      <a:pt x="5425" y="2358"/>
                      <a:pt x="5446" y="2360"/>
                      <a:pt x="5466" y="2360"/>
                    </a:cubicBezTo>
                    <a:cubicBezTo>
                      <a:pt x="5981" y="2360"/>
                      <a:pt x="6003" y="1315"/>
                      <a:pt x="6578" y="1315"/>
                    </a:cubicBezTo>
                    <a:cubicBezTo>
                      <a:pt x="6589" y="1315"/>
                      <a:pt x="6600" y="1315"/>
                      <a:pt x="6611" y="1316"/>
                    </a:cubicBezTo>
                    <a:lnTo>
                      <a:pt x="6611" y="1316"/>
                    </a:lnTo>
                    <a:cubicBezTo>
                      <a:pt x="6080" y="1278"/>
                      <a:pt x="5774" y="693"/>
                      <a:pt x="5308" y="693"/>
                    </a:cubicBezTo>
                    <a:cubicBezTo>
                      <a:pt x="5177" y="693"/>
                      <a:pt x="5035" y="739"/>
                      <a:pt x="4871" y="854"/>
                    </a:cubicBezTo>
                    <a:cubicBezTo>
                      <a:pt x="4917" y="474"/>
                      <a:pt x="4894" y="358"/>
                      <a:pt x="48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7" name="Google Shape;347;p4"/>
              <p:cNvSpPr/>
              <p:nvPr/>
            </p:nvSpPr>
            <p:spPr>
              <a:xfrm>
                <a:off x="8917053" y="747442"/>
                <a:ext cx="77966" cy="14405"/>
              </a:xfrm>
              <a:custGeom>
                <a:avLst/>
                <a:gdLst/>
                <a:ahLst/>
                <a:cxnLst/>
                <a:rect l="l" t="t" r="r" b="b"/>
                <a:pathLst>
                  <a:path w="2414" h="446" extrusionOk="0">
                    <a:moveTo>
                      <a:pt x="833" y="1"/>
                    </a:moveTo>
                    <a:cubicBezTo>
                      <a:pt x="556" y="1"/>
                      <a:pt x="277" y="40"/>
                      <a:pt x="1" y="122"/>
                    </a:cubicBezTo>
                    <a:cubicBezTo>
                      <a:pt x="809" y="226"/>
                      <a:pt x="1605" y="341"/>
                      <a:pt x="2413" y="445"/>
                    </a:cubicBezTo>
                    <a:cubicBezTo>
                      <a:pt x="1916" y="154"/>
                      <a:pt x="1378" y="1"/>
                      <a:pt x="83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8" name="Google Shape;348;p4"/>
              <p:cNvSpPr/>
              <p:nvPr/>
            </p:nvSpPr>
            <p:spPr>
              <a:xfrm>
                <a:off x="8748169" y="792982"/>
                <a:ext cx="96957" cy="81099"/>
              </a:xfrm>
              <a:custGeom>
                <a:avLst/>
                <a:gdLst/>
                <a:ahLst/>
                <a:cxnLst/>
                <a:rect l="l" t="t" r="r" b="b"/>
                <a:pathLst>
                  <a:path w="3002" h="2511" extrusionOk="0">
                    <a:moveTo>
                      <a:pt x="1040" y="443"/>
                    </a:moveTo>
                    <a:lnTo>
                      <a:pt x="1040" y="443"/>
                    </a:lnTo>
                    <a:cubicBezTo>
                      <a:pt x="1213" y="501"/>
                      <a:pt x="1374" y="605"/>
                      <a:pt x="1501" y="732"/>
                    </a:cubicBezTo>
                    <a:cubicBezTo>
                      <a:pt x="1640" y="859"/>
                      <a:pt x="1732" y="1021"/>
                      <a:pt x="1825" y="1182"/>
                    </a:cubicBezTo>
                    <a:cubicBezTo>
                      <a:pt x="1894" y="1355"/>
                      <a:pt x="1952" y="1528"/>
                      <a:pt x="2009" y="1679"/>
                    </a:cubicBezTo>
                    <a:cubicBezTo>
                      <a:pt x="2067" y="1852"/>
                      <a:pt x="2136" y="2013"/>
                      <a:pt x="2252" y="2163"/>
                    </a:cubicBezTo>
                    <a:cubicBezTo>
                      <a:pt x="2113" y="2048"/>
                      <a:pt x="2021" y="1875"/>
                      <a:pt x="1952" y="1713"/>
                    </a:cubicBezTo>
                    <a:cubicBezTo>
                      <a:pt x="1894" y="1575"/>
                      <a:pt x="1836" y="1413"/>
                      <a:pt x="1778" y="1263"/>
                    </a:cubicBezTo>
                    <a:lnTo>
                      <a:pt x="1778" y="1263"/>
                    </a:lnTo>
                    <a:cubicBezTo>
                      <a:pt x="1778" y="1298"/>
                      <a:pt x="1790" y="1344"/>
                      <a:pt x="1790" y="1367"/>
                    </a:cubicBezTo>
                    <a:cubicBezTo>
                      <a:pt x="1790" y="1540"/>
                      <a:pt x="1755" y="1713"/>
                      <a:pt x="1640" y="1840"/>
                    </a:cubicBezTo>
                    <a:cubicBezTo>
                      <a:pt x="1698" y="1690"/>
                      <a:pt x="1721" y="1528"/>
                      <a:pt x="1721" y="1367"/>
                    </a:cubicBezTo>
                    <a:cubicBezTo>
                      <a:pt x="1721" y="1251"/>
                      <a:pt x="1686" y="1136"/>
                      <a:pt x="1663" y="1021"/>
                    </a:cubicBezTo>
                    <a:cubicBezTo>
                      <a:pt x="1605" y="940"/>
                      <a:pt x="1548" y="836"/>
                      <a:pt x="1478" y="755"/>
                    </a:cubicBezTo>
                    <a:cubicBezTo>
                      <a:pt x="1363" y="628"/>
                      <a:pt x="1201" y="524"/>
                      <a:pt x="1040" y="443"/>
                    </a:cubicBezTo>
                    <a:close/>
                    <a:moveTo>
                      <a:pt x="255" y="1"/>
                    </a:moveTo>
                    <a:cubicBezTo>
                      <a:pt x="170" y="1"/>
                      <a:pt x="85" y="6"/>
                      <a:pt x="1" y="16"/>
                    </a:cubicBezTo>
                    <a:cubicBezTo>
                      <a:pt x="162" y="39"/>
                      <a:pt x="312" y="109"/>
                      <a:pt x="463" y="201"/>
                    </a:cubicBezTo>
                    <a:cubicBezTo>
                      <a:pt x="809" y="397"/>
                      <a:pt x="1017" y="801"/>
                      <a:pt x="970" y="1194"/>
                    </a:cubicBezTo>
                    <a:cubicBezTo>
                      <a:pt x="924" y="1586"/>
                      <a:pt x="624" y="1979"/>
                      <a:pt x="255" y="2094"/>
                    </a:cubicBezTo>
                    <a:cubicBezTo>
                      <a:pt x="338" y="2218"/>
                      <a:pt x="485" y="2305"/>
                      <a:pt x="640" y="2305"/>
                    </a:cubicBezTo>
                    <a:cubicBezTo>
                      <a:pt x="658" y="2305"/>
                      <a:pt x="676" y="2304"/>
                      <a:pt x="693" y="2302"/>
                    </a:cubicBezTo>
                    <a:cubicBezTo>
                      <a:pt x="867" y="2290"/>
                      <a:pt x="993" y="2129"/>
                      <a:pt x="1063" y="1979"/>
                    </a:cubicBezTo>
                    <a:cubicBezTo>
                      <a:pt x="1097" y="2094"/>
                      <a:pt x="1144" y="2221"/>
                      <a:pt x="1236" y="2325"/>
                    </a:cubicBezTo>
                    <a:cubicBezTo>
                      <a:pt x="1292" y="2389"/>
                      <a:pt x="1382" y="2431"/>
                      <a:pt x="1470" y="2431"/>
                    </a:cubicBezTo>
                    <a:cubicBezTo>
                      <a:pt x="1509" y="2431"/>
                      <a:pt x="1547" y="2423"/>
                      <a:pt x="1582" y="2406"/>
                    </a:cubicBezTo>
                    <a:cubicBezTo>
                      <a:pt x="1663" y="2360"/>
                      <a:pt x="1721" y="2221"/>
                      <a:pt x="1698" y="2117"/>
                    </a:cubicBezTo>
                    <a:lnTo>
                      <a:pt x="1698" y="2117"/>
                    </a:lnTo>
                    <a:cubicBezTo>
                      <a:pt x="1836" y="2302"/>
                      <a:pt x="2055" y="2452"/>
                      <a:pt x="2298" y="2498"/>
                    </a:cubicBezTo>
                    <a:cubicBezTo>
                      <a:pt x="2339" y="2507"/>
                      <a:pt x="2379" y="2511"/>
                      <a:pt x="2418" y="2511"/>
                    </a:cubicBezTo>
                    <a:cubicBezTo>
                      <a:pt x="2640" y="2511"/>
                      <a:pt x="2825" y="2380"/>
                      <a:pt x="3002" y="2233"/>
                    </a:cubicBezTo>
                    <a:lnTo>
                      <a:pt x="3002" y="2233"/>
                    </a:lnTo>
                    <a:cubicBezTo>
                      <a:pt x="2994" y="2233"/>
                      <a:pt x="2987" y="2233"/>
                      <a:pt x="2979" y="2233"/>
                    </a:cubicBezTo>
                    <a:cubicBezTo>
                      <a:pt x="2782" y="2233"/>
                      <a:pt x="2617" y="2087"/>
                      <a:pt x="2506" y="1898"/>
                    </a:cubicBezTo>
                    <a:cubicBezTo>
                      <a:pt x="2390" y="1713"/>
                      <a:pt x="2332" y="1517"/>
                      <a:pt x="2240" y="1309"/>
                    </a:cubicBezTo>
                    <a:cubicBezTo>
                      <a:pt x="2021" y="801"/>
                      <a:pt x="1594" y="386"/>
                      <a:pt x="1086" y="166"/>
                    </a:cubicBezTo>
                    <a:cubicBezTo>
                      <a:pt x="827" y="60"/>
                      <a:pt x="541" y="1"/>
                      <a:pt x="2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9" name="Google Shape;349;p4"/>
              <p:cNvSpPr/>
              <p:nvPr/>
            </p:nvSpPr>
            <p:spPr>
              <a:xfrm>
                <a:off x="8684446" y="777221"/>
                <a:ext cx="244201" cy="169626"/>
              </a:xfrm>
              <a:custGeom>
                <a:avLst/>
                <a:gdLst/>
                <a:ahLst/>
                <a:cxnLst/>
                <a:rect l="l" t="t" r="r" b="b"/>
                <a:pathLst>
                  <a:path w="7561" h="5252" extrusionOk="0">
                    <a:moveTo>
                      <a:pt x="13" y="499"/>
                    </a:moveTo>
                    <a:cubicBezTo>
                      <a:pt x="9" y="501"/>
                      <a:pt x="4" y="503"/>
                      <a:pt x="0" y="504"/>
                    </a:cubicBezTo>
                    <a:cubicBezTo>
                      <a:pt x="4" y="503"/>
                      <a:pt x="9" y="501"/>
                      <a:pt x="13" y="499"/>
                    </a:cubicBezTo>
                    <a:close/>
                    <a:moveTo>
                      <a:pt x="6429" y="1751"/>
                    </a:moveTo>
                    <a:lnTo>
                      <a:pt x="6429" y="1751"/>
                    </a:lnTo>
                    <a:cubicBezTo>
                      <a:pt x="6637" y="1959"/>
                      <a:pt x="6799" y="2201"/>
                      <a:pt x="6914" y="2467"/>
                    </a:cubicBezTo>
                    <a:cubicBezTo>
                      <a:pt x="7041" y="2721"/>
                      <a:pt x="7122" y="2998"/>
                      <a:pt x="7168" y="3286"/>
                    </a:cubicBezTo>
                    <a:cubicBezTo>
                      <a:pt x="7226" y="3575"/>
                      <a:pt x="7203" y="3863"/>
                      <a:pt x="7145" y="4152"/>
                    </a:cubicBezTo>
                    <a:cubicBezTo>
                      <a:pt x="7064" y="4429"/>
                      <a:pt x="6972" y="4694"/>
                      <a:pt x="6822" y="4948"/>
                    </a:cubicBezTo>
                    <a:cubicBezTo>
                      <a:pt x="6960" y="4683"/>
                      <a:pt x="7053" y="4406"/>
                      <a:pt x="7099" y="4140"/>
                    </a:cubicBezTo>
                    <a:cubicBezTo>
                      <a:pt x="7156" y="3863"/>
                      <a:pt x="7168" y="3575"/>
                      <a:pt x="7110" y="3298"/>
                    </a:cubicBezTo>
                    <a:cubicBezTo>
                      <a:pt x="7076" y="3021"/>
                      <a:pt x="6983" y="2744"/>
                      <a:pt x="6868" y="2490"/>
                    </a:cubicBezTo>
                    <a:cubicBezTo>
                      <a:pt x="6752" y="2224"/>
                      <a:pt x="6614" y="1982"/>
                      <a:pt x="6429" y="1751"/>
                    </a:cubicBezTo>
                    <a:close/>
                    <a:moveTo>
                      <a:pt x="2382" y="1"/>
                    </a:moveTo>
                    <a:cubicBezTo>
                      <a:pt x="1592" y="1"/>
                      <a:pt x="805" y="164"/>
                      <a:pt x="13" y="499"/>
                    </a:cubicBezTo>
                    <a:lnTo>
                      <a:pt x="13" y="499"/>
                    </a:lnTo>
                    <a:cubicBezTo>
                      <a:pt x="495" y="296"/>
                      <a:pt x="1040" y="203"/>
                      <a:pt x="1587" y="203"/>
                    </a:cubicBezTo>
                    <a:cubicBezTo>
                      <a:pt x="2204" y="203"/>
                      <a:pt x="2823" y="320"/>
                      <a:pt x="3359" y="527"/>
                    </a:cubicBezTo>
                    <a:cubicBezTo>
                      <a:pt x="3705" y="654"/>
                      <a:pt x="4040" y="828"/>
                      <a:pt x="4363" y="1035"/>
                    </a:cubicBezTo>
                    <a:cubicBezTo>
                      <a:pt x="4502" y="1128"/>
                      <a:pt x="4629" y="1255"/>
                      <a:pt x="4744" y="1370"/>
                    </a:cubicBezTo>
                    <a:cubicBezTo>
                      <a:pt x="4883" y="1497"/>
                      <a:pt x="4998" y="1624"/>
                      <a:pt x="5137" y="1728"/>
                    </a:cubicBezTo>
                    <a:cubicBezTo>
                      <a:pt x="5249" y="1806"/>
                      <a:pt x="5381" y="1864"/>
                      <a:pt x="5513" y="1864"/>
                    </a:cubicBezTo>
                    <a:cubicBezTo>
                      <a:pt x="5557" y="1864"/>
                      <a:pt x="5601" y="1858"/>
                      <a:pt x="5644" y="1843"/>
                    </a:cubicBezTo>
                    <a:cubicBezTo>
                      <a:pt x="5818" y="1786"/>
                      <a:pt x="5898" y="1624"/>
                      <a:pt x="5818" y="1462"/>
                    </a:cubicBezTo>
                    <a:lnTo>
                      <a:pt x="5818" y="1462"/>
                    </a:lnTo>
                    <a:cubicBezTo>
                      <a:pt x="6210" y="2190"/>
                      <a:pt x="6152" y="2940"/>
                      <a:pt x="5944" y="3679"/>
                    </a:cubicBezTo>
                    <a:cubicBezTo>
                      <a:pt x="5793" y="4257"/>
                      <a:pt x="5968" y="4827"/>
                      <a:pt x="6317" y="4827"/>
                    </a:cubicBezTo>
                    <a:cubicBezTo>
                      <a:pt x="6393" y="4827"/>
                      <a:pt x="6477" y="4800"/>
                      <a:pt x="6568" y="4741"/>
                    </a:cubicBezTo>
                    <a:lnTo>
                      <a:pt x="6568" y="4741"/>
                    </a:lnTo>
                    <a:cubicBezTo>
                      <a:pt x="6568" y="4833"/>
                      <a:pt x="6499" y="4914"/>
                      <a:pt x="6499" y="5018"/>
                    </a:cubicBezTo>
                    <a:cubicBezTo>
                      <a:pt x="6480" y="5150"/>
                      <a:pt x="6570" y="5252"/>
                      <a:pt x="6686" y="5252"/>
                    </a:cubicBezTo>
                    <a:cubicBezTo>
                      <a:pt x="6711" y="5252"/>
                      <a:pt x="6737" y="5247"/>
                      <a:pt x="6764" y="5237"/>
                    </a:cubicBezTo>
                    <a:cubicBezTo>
                      <a:pt x="6856" y="5202"/>
                      <a:pt x="6903" y="5133"/>
                      <a:pt x="6960" y="5064"/>
                    </a:cubicBezTo>
                    <a:cubicBezTo>
                      <a:pt x="7480" y="4256"/>
                      <a:pt x="7560" y="3286"/>
                      <a:pt x="7110" y="2409"/>
                    </a:cubicBezTo>
                    <a:cubicBezTo>
                      <a:pt x="6672" y="1520"/>
                      <a:pt x="5806" y="897"/>
                      <a:pt x="4883" y="527"/>
                    </a:cubicBezTo>
                    <a:cubicBezTo>
                      <a:pt x="4040" y="180"/>
                      <a:pt x="3209" y="1"/>
                      <a:pt x="23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0" name="Google Shape;350;p4"/>
              <p:cNvSpPr/>
              <p:nvPr/>
            </p:nvSpPr>
            <p:spPr>
              <a:xfrm>
                <a:off x="8863375" y="799473"/>
                <a:ext cx="102189" cy="73509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2276" extrusionOk="0">
                    <a:moveTo>
                      <a:pt x="1" y="0"/>
                    </a:moveTo>
                    <a:cubicBezTo>
                      <a:pt x="762" y="231"/>
                      <a:pt x="1443" y="1097"/>
                      <a:pt x="1836" y="1778"/>
                    </a:cubicBezTo>
                    <a:cubicBezTo>
                      <a:pt x="1872" y="1831"/>
                      <a:pt x="2103" y="2276"/>
                      <a:pt x="2231" y="2276"/>
                    </a:cubicBezTo>
                    <a:cubicBezTo>
                      <a:pt x="2268" y="2276"/>
                      <a:pt x="2296" y="2239"/>
                      <a:pt x="2309" y="2147"/>
                    </a:cubicBezTo>
                    <a:cubicBezTo>
                      <a:pt x="2321" y="2066"/>
                      <a:pt x="2286" y="1974"/>
                      <a:pt x="2240" y="1905"/>
                    </a:cubicBezTo>
                    <a:lnTo>
                      <a:pt x="2240" y="1905"/>
                    </a:lnTo>
                    <a:cubicBezTo>
                      <a:pt x="2338" y="1957"/>
                      <a:pt x="2450" y="1985"/>
                      <a:pt x="2562" y="1985"/>
                    </a:cubicBezTo>
                    <a:cubicBezTo>
                      <a:pt x="2673" y="1985"/>
                      <a:pt x="2782" y="1957"/>
                      <a:pt x="2875" y="1893"/>
                    </a:cubicBezTo>
                    <a:cubicBezTo>
                      <a:pt x="3059" y="1755"/>
                      <a:pt x="3163" y="1489"/>
                      <a:pt x="3094" y="1270"/>
                    </a:cubicBezTo>
                    <a:cubicBezTo>
                      <a:pt x="3013" y="1050"/>
                      <a:pt x="2759" y="935"/>
                      <a:pt x="2528" y="935"/>
                    </a:cubicBezTo>
                    <a:cubicBezTo>
                      <a:pt x="2655" y="935"/>
                      <a:pt x="2759" y="1085"/>
                      <a:pt x="2725" y="1201"/>
                    </a:cubicBezTo>
                    <a:cubicBezTo>
                      <a:pt x="2701" y="1316"/>
                      <a:pt x="2586" y="1397"/>
                      <a:pt x="2459" y="1408"/>
                    </a:cubicBezTo>
                    <a:cubicBezTo>
                      <a:pt x="2439" y="1412"/>
                      <a:pt x="2417" y="1414"/>
                      <a:pt x="2396" y="1414"/>
                    </a:cubicBezTo>
                    <a:cubicBezTo>
                      <a:pt x="2296" y="1414"/>
                      <a:pt x="2189" y="1373"/>
                      <a:pt x="2113" y="1316"/>
                    </a:cubicBezTo>
                    <a:cubicBezTo>
                      <a:pt x="2009" y="1235"/>
                      <a:pt x="1917" y="1143"/>
                      <a:pt x="1836" y="1050"/>
                    </a:cubicBezTo>
                    <a:cubicBezTo>
                      <a:pt x="1328" y="519"/>
                      <a:pt x="705" y="208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1" name="Google Shape;351;p4"/>
              <p:cNvSpPr/>
              <p:nvPr/>
            </p:nvSpPr>
            <p:spPr>
              <a:xfrm>
                <a:off x="8553577" y="660400"/>
                <a:ext cx="231153" cy="135811"/>
              </a:xfrm>
              <a:custGeom>
                <a:avLst/>
                <a:gdLst/>
                <a:ahLst/>
                <a:cxnLst/>
                <a:rect l="l" t="t" r="r" b="b"/>
                <a:pathLst>
                  <a:path w="7157" h="4205" extrusionOk="0">
                    <a:moveTo>
                      <a:pt x="6638" y="266"/>
                    </a:moveTo>
                    <a:cubicBezTo>
                      <a:pt x="6634" y="268"/>
                      <a:pt x="6631" y="269"/>
                      <a:pt x="6628" y="271"/>
                    </a:cubicBezTo>
                    <a:lnTo>
                      <a:pt x="6628" y="271"/>
                    </a:lnTo>
                    <a:cubicBezTo>
                      <a:pt x="6631" y="269"/>
                      <a:pt x="6634" y="268"/>
                      <a:pt x="6638" y="266"/>
                    </a:cubicBezTo>
                    <a:close/>
                    <a:moveTo>
                      <a:pt x="1" y="3348"/>
                    </a:moveTo>
                    <a:cubicBezTo>
                      <a:pt x="18" y="3358"/>
                      <a:pt x="35" y="3368"/>
                      <a:pt x="52" y="3378"/>
                    </a:cubicBezTo>
                    <a:lnTo>
                      <a:pt x="52" y="3378"/>
                    </a:lnTo>
                    <a:cubicBezTo>
                      <a:pt x="35" y="3368"/>
                      <a:pt x="18" y="3358"/>
                      <a:pt x="1" y="3348"/>
                    </a:cubicBezTo>
                    <a:close/>
                    <a:moveTo>
                      <a:pt x="6107" y="555"/>
                    </a:moveTo>
                    <a:lnTo>
                      <a:pt x="6107" y="555"/>
                    </a:lnTo>
                    <a:cubicBezTo>
                      <a:pt x="5680" y="809"/>
                      <a:pt x="5299" y="1132"/>
                      <a:pt x="4964" y="1490"/>
                    </a:cubicBezTo>
                    <a:cubicBezTo>
                      <a:pt x="4664" y="1882"/>
                      <a:pt x="4387" y="2298"/>
                      <a:pt x="4064" y="2679"/>
                    </a:cubicBezTo>
                    <a:cubicBezTo>
                      <a:pt x="3752" y="3048"/>
                      <a:pt x="3406" y="3429"/>
                      <a:pt x="2955" y="3671"/>
                    </a:cubicBezTo>
                    <a:cubicBezTo>
                      <a:pt x="2736" y="3787"/>
                      <a:pt x="2494" y="3891"/>
                      <a:pt x="2251" y="3925"/>
                    </a:cubicBezTo>
                    <a:cubicBezTo>
                      <a:pt x="2113" y="3948"/>
                      <a:pt x="2009" y="3960"/>
                      <a:pt x="1870" y="3960"/>
                    </a:cubicBezTo>
                    <a:cubicBezTo>
                      <a:pt x="1743" y="3960"/>
                      <a:pt x="1628" y="3948"/>
                      <a:pt x="1501" y="3902"/>
                    </a:cubicBezTo>
                    <a:lnTo>
                      <a:pt x="1501" y="3902"/>
                    </a:lnTo>
                    <a:cubicBezTo>
                      <a:pt x="1617" y="3925"/>
                      <a:pt x="1743" y="3925"/>
                      <a:pt x="1870" y="3925"/>
                    </a:cubicBezTo>
                    <a:cubicBezTo>
                      <a:pt x="2009" y="3925"/>
                      <a:pt x="2124" y="3914"/>
                      <a:pt x="2240" y="3879"/>
                    </a:cubicBezTo>
                    <a:cubicBezTo>
                      <a:pt x="2355" y="3856"/>
                      <a:pt x="2471" y="3821"/>
                      <a:pt x="2586" y="3764"/>
                    </a:cubicBezTo>
                    <a:cubicBezTo>
                      <a:pt x="2702" y="3729"/>
                      <a:pt x="2817" y="3671"/>
                      <a:pt x="2909" y="3614"/>
                    </a:cubicBezTo>
                    <a:cubicBezTo>
                      <a:pt x="3348" y="3360"/>
                      <a:pt x="3694" y="3002"/>
                      <a:pt x="3994" y="2609"/>
                    </a:cubicBezTo>
                    <a:cubicBezTo>
                      <a:pt x="4318" y="2240"/>
                      <a:pt x="4583" y="1824"/>
                      <a:pt x="4929" y="1455"/>
                    </a:cubicBezTo>
                    <a:cubicBezTo>
                      <a:pt x="5102" y="1270"/>
                      <a:pt x="5276" y="1109"/>
                      <a:pt x="5483" y="959"/>
                    </a:cubicBezTo>
                    <a:cubicBezTo>
                      <a:pt x="5680" y="809"/>
                      <a:pt x="5887" y="670"/>
                      <a:pt x="6107" y="555"/>
                    </a:cubicBezTo>
                    <a:close/>
                    <a:moveTo>
                      <a:pt x="4156" y="1"/>
                    </a:moveTo>
                    <a:lnTo>
                      <a:pt x="4156" y="1"/>
                    </a:lnTo>
                    <a:cubicBezTo>
                      <a:pt x="4214" y="520"/>
                      <a:pt x="4110" y="797"/>
                      <a:pt x="4110" y="797"/>
                    </a:cubicBezTo>
                    <a:cubicBezTo>
                      <a:pt x="3994" y="682"/>
                      <a:pt x="3821" y="566"/>
                      <a:pt x="3821" y="566"/>
                    </a:cubicBezTo>
                    <a:lnTo>
                      <a:pt x="3821" y="566"/>
                    </a:lnTo>
                    <a:cubicBezTo>
                      <a:pt x="3948" y="1259"/>
                      <a:pt x="3890" y="1917"/>
                      <a:pt x="3544" y="2529"/>
                    </a:cubicBezTo>
                    <a:cubicBezTo>
                      <a:pt x="3521" y="2309"/>
                      <a:pt x="3348" y="2113"/>
                      <a:pt x="3129" y="2090"/>
                    </a:cubicBezTo>
                    <a:cubicBezTo>
                      <a:pt x="3122" y="2090"/>
                      <a:pt x="3115" y="2089"/>
                      <a:pt x="3108" y="2089"/>
                    </a:cubicBezTo>
                    <a:cubicBezTo>
                      <a:pt x="2896" y="2089"/>
                      <a:pt x="2689" y="2258"/>
                      <a:pt x="2655" y="2471"/>
                    </a:cubicBezTo>
                    <a:cubicBezTo>
                      <a:pt x="2709" y="2406"/>
                      <a:pt x="2798" y="2374"/>
                      <a:pt x="2888" y="2374"/>
                    </a:cubicBezTo>
                    <a:cubicBezTo>
                      <a:pt x="2974" y="2374"/>
                      <a:pt x="3061" y="2403"/>
                      <a:pt x="3117" y="2459"/>
                    </a:cubicBezTo>
                    <a:cubicBezTo>
                      <a:pt x="3232" y="2575"/>
                      <a:pt x="3256" y="2748"/>
                      <a:pt x="3244" y="2921"/>
                    </a:cubicBezTo>
                    <a:cubicBezTo>
                      <a:pt x="3198" y="3394"/>
                      <a:pt x="2551" y="3614"/>
                      <a:pt x="2159" y="3706"/>
                    </a:cubicBezTo>
                    <a:cubicBezTo>
                      <a:pt x="1956" y="3761"/>
                      <a:pt x="1747" y="3787"/>
                      <a:pt x="1537" y="3787"/>
                    </a:cubicBezTo>
                    <a:cubicBezTo>
                      <a:pt x="1024" y="3787"/>
                      <a:pt x="504" y="3633"/>
                      <a:pt x="52" y="3378"/>
                    </a:cubicBezTo>
                    <a:lnTo>
                      <a:pt x="52" y="3378"/>
                    </a:lnTo>
                    <a:cubicBezTo>
                      <a:pt x="341" y="3551"/>
                      <a:pt x="584" y="3795"/>
                      <a:pt x="889" y="3937"/>
                    </a:cubicBezTo>
                    <a:cubicBezTo>
                      <a:pt x="1086" y="4029"/>
                      <a:pt x="1259" y="4087"/>
                      <a:pt x="1443" y="4133"/>
                    </a:cubicBezTo>
                    <a:cubicBezTo>
                      <a:pt x="1648" y="4181"/>
                      <a:pt x="1851" y="4205"/>
                      <a:pt x="2051" y="4205"/>
                    </a:cubicBezTo>
                    <a:cubicBezTo>
                      <a:pt x="2709" y="4205"/>
                      <a:pt x="3341" y="3952"/>
                      <a:pt x="3925" y="3510"/>
                    </a:cubicBezTo>
                    <a:cubicBezTo>
                      <a:pt x="4775" y="2858"/>
                      <a:pt x="5890" y="2143"/>
                      <a:pt x="7006" y="2143"/>
                    </a:cubicBezTo>
                    <a:cubicBezTo>
                      <a:pt x="7056" y="2143"/>
                      <a:pt x="7107" y="2145"/>
                      <a:pt x="7157" y="2148"/>
                    </a:cubicBezTo>
                    <a:cubicBezTo>
                      <a:pt x="6865" y="1946"/>
                      <a:pt x="6528" y="1903"/>
                      <a:pt x="6194" y="1903"/>
                    </a:cubicBezTo>
                    <a:cubicBezTo>
                      <a:pt x="6146" y="1903"/>
                      <a:pt x="6097" y="1904"/>
                      <a:pt x="6049" y="1905"/>
                    </a:cubicBezTo>
                    <a:cubicBezTo>
                      <a:pt x="6658" y="1676"/>
                      <a:pt x="6009" y="577"/>
                      <a:pt x="6628" y="271"/>
                    </a:cubicBezTo>
                    <a:lnTo>
                      <a:pt x="6628" y="271"/>
                    </a:lnTo>
                    <a:cubicBezTo>
                      <a:pt x="6485" y="339"/>
                      <a:pt x="6336" y="360"/>
                      <a:pt x="6185" y="360"/>
                    </a:cubicBezTo>
                    <a:cubicBezTo>
                      <a:pt x="5930" y="360"/>
                      <a:pt x="5672" y="299"/>
                      <a:pt x="5434" y="299"/>
                    </a:cubicBezTo>
                    <a:cubicBezTo>
                      <a:pt x="5146" y="299"/>
                      <a:pt x="4887" y="389"/>
                      <a:pt x="4698" y="786"/>
                    </a:cubicBezTo>
                    <a:cubicBezTo>
                      <a:pt x="4548" y="393"/>
                      <a:pt x="4456" y="301"/>
                      <a:pt x="41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2" name="Google Shape;352;p4"/>
              <p:cNvSpPr/>
              <p:nvPr/>
            </p:nvSpPr>
            <p:spPr>
              <a:xfrm>
                <a:off x="8691132" y="740595"/>
                <a:ext cx="151766" cy="44344"/>
              </a:xfrm>
              <a:custGeom>
                <a:avLst/>
                <a:gdLst/>
                <a:ahLst/>
                <a:cxnLst/>
                <a:rect l="l" t="t" r="r" b="b"/>
                <a:pathLst>
                  <a:path w="4699" h="1373" extrusionOk="0">
                    <a:moveTo>
                      <a:pt x="2344" y="634"/>
                    </a:moveTo>
                    <a:cubicBezTo>
                      <a:pt x="2575" y="634"/>
                      <a:pt x="2829" y="634"/>
                      <a:pt x="3060" y="680"/>
                    </a:cubicBezTo>
                    <a:cubicBezTo>
                      <a:pt x="3290" y="715"/>
                      <a:pt x="3533" y="750"/>
                      <a:pt x="3764" y="830"/>
                    </a:cubicBezTo>
                    <a:cubicBezTo>
                      <a:pt x="3521" y="784"/>
                      <a:pt x="3290" y="738"/>
                      <a:pt x="3060" y="727"/>
                    </a:cubicBezTo>
                    <a:cubicBezTo>
                      <a:pt x="2829" y="715"/>
                      <a:pt x="2575" y="692"/>
                      <a:pt x="2344" y="692"/>
                    </a:cubicBezTo>
                    <a:cubicBezTo>
                      <a:pt x="2113" y="692"/>
                      <a:pt x="1882" y="727"/>
                      <a:pt x="1674" y="773"/>
                    </a:cubicBezTo>
                    <a:cubicBezTo>
                      <a:pt x="1444" y="807"/>
                      <a:pt x="1224" y="865"/>
                      <a:pt x="1005" y="923"/>
                    </a:cubicBezTo>
                    <a:cubicBezTo>
                      <a:pt x="1213" y="842"/>
                      <a:pt x="1421" y="773"/>
                      <a:pt x="1651" y="727"/>
                    </a:cubicBezTo>
                    <a:cubicBezTo>
                      <a:pt x="1882" y="680"/>
                      <a:pt x="2113" y="657"/>
                      <a:pt x="2344" y="634"/>
                    </a:cubicBezTo>
                    <a:close/>
                    <a:moveTo>
                      <a:pt x="3555" y="1"/>
                    </a:moveTo>
                    <a:cubicBezTo>
                      <a:pt x="2411" y="1"/>
                      <a:pt x="703" y="869"/>
                      <a:pt x="1" y="1373"/>
                    </a:cubicBezTo>
                    <a:cubicBezTo>
                      <a:pt x="895" y="1057"/>
                      <a:pt x="1838" y="896"/>
                      <a:pt x="2785" y="896"/>
                    </a:cubicBezTo>
                    <a:cubicBezTo>
                      <a:pt x="3426" y="896"/>
                      <a:pt x="4069" y="970"/>
                      <a:pt x="4699" y="1119"/>
                    </a:cubicBezTo>
                    <a:cubicBezTo>
                      <a:pt x="4398" y="706"/>
                      <a:pt x="3762" y="391"/>
                      <a:pt x="3241" y="391"/>
                    </a:cubicBezTo>
                    <a:cubicBezTo>
                      <a:pt x="3223" y="391"/>
                      <a:pt x="3204" y="391"/>
                      <a:pt x="3187" y="392"/>
                    </a:cubicBezTo>
                    <a:cubicBezTo>
                      <a:pt x="3360" y="265"/>
                      <a:pt x="4052" y="103"/>
                      <a:pt x="4075" y="80"/>
                    </a:cubicBezTo>
                    <a:cubicBezTo>
                      <a:pt x="3923" y="25"/>
                      <a:pt x="3747" y="1"/>
                      <a:pt x="35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" name="Google Shape;353;p4"/>
              <p:cNvSpPr/>
              <p:nvPr/>
            </p:nvSpPr>
            <p:spPr>
              <a:xfrm>
                <a:off x="8452938" y="752481"/>
                <a:ext cx="93049" cy="163942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5076" extrusionOk="0">
                    <a:moveTo>
                      <a:pt x="2482" y="1"/>
                    </a:moveTo>
                    <a:cubicBezTo>
                      <a:pt x="2481" y="1"/>
                      <a:pt x="0" y="4675"/>
                      <a:pt x="1454" y="5056"/>
                    </a:cubicBezTo>
                    <a:cubicBezTo>
                      <a:pt x="1504" y="5069"/>
                      <a:pt x="1551" y="5075"/>
                      <a:pt x="1596" y="5075"/>
                    </a:cubicBezTo>
                    <a:cubicBezTo>
                      <a:pt x="2880" y="5075"/>
                      <a:pt x="2482" y="1"/>
                      <a:pt x="24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" name="Google Shape;354;p4"/>
              <p:cNvSpPr/>
              <p:nvPr/>
            </p:nvSpPr>
            <p:spPr>
              <a:xfrm>
                <a:off x="8367188" y="750995"/>
                <a:ext cx="140203" cy="103740"/>
              </a:xfrm>
              <a:custGeom>
                <a:avLst/>
                <a:gdLst/>
                <a:ahLst/>
                <a:cxnLst/>
                <a:rect l="l" t="t" r="r" b="b"/>
                <a:pathLst>
                  <a:path w="4341" h="3212" extrusionOk="0">
                    <a:moveTo>
                      <a:pt x="4340" y="1"/>
                    </a:moveTo>
                    <a:cubicBezTo>
                      <a:pt x="4340" y="1"/>
                      <a:pt x="0" y="1870"/>
                      <a:pt x="1051" y="3013"/>
                    </a:cubicBezTo>
                    <a:cubicBezTo>
                      <a:pt x="1176" y="3151"/>
                      <a:pt x="1319" y="3212"/>
                      <a:pt x="1474" y="3212"/>
                    </a:cubicBezTo>
                    <a:cubicBezTo>
                      <a:pt x="2601" y="3212"/>
                      <a:pt x="4340" y="1"/>
                      <a:pt x="43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" name="Google Shape;355;p4"/>
              <p:cNvSpPr/>
              <p:nvPr/>
            </p:nvSpPr>
            <p:spPr>
              <a:xfrm>
                <a:off x="8338895" y="716566"/>
                <a:ext cx="169594" cy="45184"/>
              </a:xfrm>
              <a:custGeom>
                <a:avLst/>
                <a:gdLst/>
                <a:ahLst/>
                <a:cxnLst/>
                <a:rect l="l" t="t" r="r" b="b"/>
                <a:pathLst>
                  <a:path w="5251" h="1399" extrusionOk="0">
                    <a:moveTo>
                      <a:pt x="2182" y="1"/>
                    </a:moveTo>
                    <a:cubicBezTo>
                      <a:pt x="1021" y="1"/>
                      <a:pt x="1" y="186"/>
                      <a:pt x="114" y="859"/>
                    </a:cubicBezTo>
                    <a:cubicBezTo>
                      <a:pt x="182" y="1253"/>
                      <a:pt x="574" y="1398"/>
                      <a:pt x="1114" y="1398"/>
                    </a:cubicBezTo>
                    <a:cubicBezTo>
                      <a:pt x="2612" y="1398"/>
                      <a:pt x="5251" y="282"/>
                      <a:pt x="5251" y="282"/>
                    </a:cubicBezTo>
                    <a:cubicBezTo>
                      <a:pt x="5251" y="282"/>
                      <a:pt x="3610" y="1"/>
                      <a:pt x="218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56" name="Google Shape;356;p4"/>
            <p:cNvGrpSpPr/>
            <p:nvPr/>
          </p:nvGrpSpPr>
          <p:grpSpPr>
            <a:xfrm>
              <a:off x="8288916" y="4248700"/>
              <a:ext cx="778757" cy="746654"/>
              <a:chOff x="8325492" y="4212124"/>
              <a:chExt cx="778757" cy="746654"/>
            </a:xfrm>
          </p:grpSpPr>
          <p:sp>
            <p:nvSpPr>
              <p:cNvPr id="357" name="Google Shape;357;p4"/>
              <p:cNvSpPr/>
              <p:nvPr/>
            </p:nvSpPr>
            <p:spPr>
              <a:xfrm>
                <a:off x="8833176" y="4292577"/>
                <a:ext cx="271073" cy="179348"/>
              </a:xfrm>
              <a:custGeom>
                <a:avLst/>
                <a:gdLst/>
                <a:ahLst/>
                <a:cxnLst/>
                <a:rect l="l" t="t" r="r" b="b"/>
                <a:pathLst>
                  <a:path w="8393" h="5553" extrusionOk="0">
                    <a:moveTo>
                      <a:pt x="6372" y="0"/>
                    </a:moveTo>
                    <a:lnTo>
                      <a:pt x="6372" y="0"/>
                    </a:lnTo>
                    <a:cubicBezTo>
                      <a:pt x="6545" y="543"/>
                      <a:pt x="6268" y="1154"/>
                      <a:pt x="5841" y="1524"/>
                    </a:cubicBezTo>
                    <a:cubicBezTo>
                      <a:pt x="5403" y="1905"/>
                      <a:pt x="4848" y="2078"/>
                      <a:pt x="4283" y="2193"/>
                    </a:cubicBezTo>
                    <a:cubicBezTo>
                      <a:pt x="3717" y="2309"/>
                      <a:pt x="3163" y="2366"/>
                      <a:pt x="2609" y="2540"/>
                    </a:cubicBezTo>
                    <a:cubicBezTo>
                      <a:pt x="1294" y="2963"/>
                      <a:pt x="262" y="4156"/>
                      <a:pt x="7" y="5514"/>
                    </a:cubicBezTo>
                    <a:lnTo>
                      <a:pt x="7" y="5514"/>
                    </a:lnTo>
                    <a:cubicBezTo>
                      <a:pt x="155" y="4785"/>
                      <a:pt x="1273" y="3333"/>
                      <a:pt x="4029" y="3186"/>
                    </a:cubicBezTo>
                    <a:cubicBezTo>
                      <a:pt x="5590" y="3113"/>
                      <a:pt x="6384" y="2822"/>
                      <a:pt x="7233" y="2822"/>
                    </a:cubicBezTo>
                    <a:cubicBezTo>
                      <a:pt x="7590" y="2822"/>
                      <a:pt x="7956" y="2873"/>
                      <a:pt x="8392" y="3013"/>
                    </a:cubicBezTo>
                    <a:cubicBezTo>
                      <a:pt x="8130" y="2468"/>
                      <a:pt x="7364" y="2064"/>
                      <a:pt x="6728" y="2064"/>
                    </a:cubicBezTo>
                    <a:cubicBezTo>
                      <a:pt x="6637" y="2064"/>
                      <a:pt x="6548" y="2072"/>
                      <a:pt x="6464" y="2089"/>
                    </a:cubicBezTo>
                    <a:cubicBezTo>
                      <a:pt x="6949" y="1524"/>
                      <a:pt x="6845" y="577"/>
                      <a:pt x="6372" y="0"/>
                    </a:cubicBezTo>
                    <a:close/>
                    <a:moveTo>
                      <a:pt x="7" y="5514"/>
                    </a:moveTo>
                    <a:lnTo>
                      <a:pt x="7" y="5514"/>
                    </a:lnTo>
                    <a:cubicBezTo>
                      <a:pt x="5" y="5527"/>
                      <a:pt x="3" y="5540"/>
                      <a:pt x="1" y="5552"/>
                    </a:cubicBezTo>
                    <a:cubicBezTo>
                      <a:pt x="3" y="5540"/>
                      <a:pt x="5" y="5527"/>
                      <a:pt x="7" y="55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" name="Google Shape;358;p4"/>
              <p:cNvSpPr/>
              <p:nvPr/>
            </p:nvSpPr>
            <p:spPr>
              <a:xfrm>
                <a:off x="8835050" y="4417827"/>
                <a:ext cx="214003" cy="95471"/>
              </a:xfrm>
              <a:custGeom>
                <a:avLst/>
                <a:gdLst/>
                <a:ahLst/>
                <a:cxnLst/>
                <a:rect l="l" t="t" r="r" b="b"/>
                <a:pathLst>
                  <a:path w="6626" h="2956" extrusionOk="0">
                    <a:moveTo>
                      <a:pt x="2142" y="389"/>
                    </a:moveTo>
                    <a:cubicBezTo>
                      <a:pt x="2193" y="389"/>
                      <a:pt x="2245" y="390"/>
                      <a:pt x="2297" y="393"/>
                    </a:cubicBezTo>
                    <a:cubicBezTo>
                      <a:pt x="2759" y="416"/>
                      <a:pt x="3186" y="578"/>
                      <a:pt x="3590" y="762"/>
                    </a:cubicBezTo>
                    <a:cubicBezTo>
                      <a:pt x="3994" y="959"/>
                      <a:pt x="4398" y="1189"/>
                      <a:pt x="4802" y="1363"/>
                    </a:cubicBezTo>
                    <a:cubicBezTo>
                      <a:pt x="5206" y="1536"/>
                      <a:pt x="5656" y="1628"/>
                      <a:pt x="6106" y="1686"/>
                    </a:cubicBezTo>
                    <a:cubicBezTo>
                      <a:pt x="5875" y="1674"/>
                      <a:pt x="5656" y="1651"/>
                      <a:pt x="5425" y="1605"/>
                    </a:cubicBezTo>
                    <a:cubicBezTo>
                      <a:pt x="5206" y="1559"/>
                      <a:pt x="4987" y="1490"/>
                      <a:pt x="4779" y="1397"/>
                    </a:cubicBezTo>
                    <a:cubicBezTo>
                      <a:pt x="4352" y="1224"/>
                      <a:pt x="3971" y="1016"/>
                      <a:pt x="3544" y="820"/>
                    </a:cubicBezTo>
                    <a:cubicBezTo>
                      <a:pt x="3140" y="635"/>
                      <a:pt x="2724" y="474"/>
                      <a:pt x="2274" y="439"/>
                    </a:cubicBezTo>
                    <a:cubicBezTo>
                      <a:pt x="2198" y="431"/>
                      <a:pt x="2121" y="427"/>
                      <a:pt x="2044" y="427"/>
                    </a:cubicBezTo>
                    <a:cubicBezTo>
                      <a:pt x="1719" y="427"/>
                      <a:pt x="1392" y="502"/>
                      <a:pt x="1109" y="679"/>
                    </a:cubicBezTo>
                    <a:lnTo>
                      <a:pt x="1109" y="679"/>
                    </a:lnTo>
                    <a:cubicBezTo>
                      <a:pt x="1171" y="639"/>
                      <a:pt x="1234" y="603"/>
                      <a:pt x="1293" y="566"/>
                    </a:cubicBezTo>
                    <a:cubicBezTo>
                      <a:pt x="1397" y="520"/>
                      <a:pt x="1501" y="474"/>
                      <a:pt x="1616" y="451"/>
                    </a:cubicBezTo>
                    <a:cubicBezTo>
                      <a:pt x="1786" y="406"/>
                      <a:pt x="1963" y="389"/>
                      <a:pt x="2142" y="389"/>
                    </a:cubicBezTo>
                    <a:close/>
                    <a:moveTo>
                      <a:pt x="6337" y="1"/>
                    </a:moveTo>
                    <a:cubicBezTo>
                      <a:pt x="5856" y="264"/>
                      <a:pt x="5301" y="358"/>
                      <a:pt x="4741" y="358"/>
                    </a:cubicBezTo>
                    <a:cubicBezTo>
                      <a:pt x="4199" y="358"/>
                      <a:pt x="3651" y="270"/>
                      <a:pt x="3163" y="162"/>
                    </a:cubicBezTo>
                    <a:cubicBezTo>
                      <a:pt x="2920" y="113"/>
                      <a:pt x="2683" y="87"/>
                      <a:pt x="2452" y="87"/>
                    </a:cubicBezTo>
                    <a:cubicBezTo>
                      <a:pt x="1870" y="87"/>
                      <a:pt x="1332" y="252"/>
                      <a:pt x="878" y="624"/>
                    </a:cubicBezTo>
                    <a:cubicBezTo>
                      <a:pt x="751" y="728"/>
                      <a:pt x="624" y="855"/>
                      <a:pt x="508" y="993"/>
                    </a:cubicBezTo>
                    <a:cubicBezTo>
                      <a:pt x="289" y="1259"/>
                      <a:pt x="185" y="1559"/>
                      <a:pt x="0" y="1836"/>
                    </a:cubicBezTo>
                    <a:cubicBezTo>
                      <a:pt x="370" y="1282"/>
                      <a:pt x="970" y="820"/>
                      <a:pt x="1628" y="693"/>
                    </a:cubicBezTo>
                    <a:cubicBezTo>
                      <a:pt x="1770" y="666"/>
                      <a:pt x="1954" y="638"/>
                      <a:pt x="2138" y="638"/>
                    </a:cubicBezTo>
                    <a:cubicBezTo>
                      <a:pt x="2417" y="638"/>
                      <a:pt x="2696" y="701"/>
                      <a:pt x="2828" y="924"/>
                    </a:cubicBezTo>
                    <a:cubicBezTo>
                      <a:pt x="2897" y="1051"/>
                      <a:pt x="2955" y="1212"/>
                      <a:pt x="2897" y="1363"/>
                    </a:cubicBezTo>
                    <a:cubicBezTo>
                      <a:pt x="2852" y="1472"/>
                      <a:pt x="2719" y="1553"/>
                      <a:pt x="2597" y="1553"/>
                    </a:cubicBezTo>
                    <a:cubicBezTo>
                      <a:pt x="2565" y="1553"/>
                      <a:pt x="2534" y="1548"/>
                      <a:pt x="2505" y="1536"/>
                    </a:cubicBezTo>
                    <a:lnTo>
                      <a:pt x="2505" y="1536"/>
                    </a:lnTo>
                    <a:cubicBezTo>
                      <a:pt x="2583" y="1637"/>
                      <a:pt x="2723" y="1690"/>
                      <a:pt x="2859" y="1690"/>
                    </a:cubicBezTo>
                    <a:cubicBezTo>
                      <a:pt x="2925" y="1690"/>
                      <a:pt x="2991" y="1678"/>
                      <a:pt x="3048" y="1651"/>
                    </a:cubicBezTo>
                    <a:cubicBezTo>
                      <a:pt x="3221" y="1547"/>
                      <a:pt x="3278" y="1316"/>
                      <a:pt x="3221" y="1132"/>
                    </a:cubicBezTo>
                    <a:lnTo>
                      <a:pt x="3221" y="1132"/>
                    </a:lnTo>
                    <a:cubicBezTo>
                      <a:pt x="3740" y="1490"/>
                      <a:pt x="4040" y="2009"/>
                      <a:pt x="4213" y="2632"/>
                    </a:cubicBezTo>
                    <a:cubicBezTo>
                      <a:pt x="4213" y="2632"/>
                      <a:pt x="4317" y="2471"/>
                      <a:pt x="4352" y="2321"/>
                    </a:cubicBezTo>
                    <a:cubicBezTo>
                      <a:pt x="4352" y="2321"/>
                      <a:pt x="4548" y="2517"/>
                      <a:pt x="4698" y="2955"/>
                    </a:cubicBezTo>
                    <a:cubicBezTo>
                      <a:pt x="4837" y="2598"/>
                      <a:pt x="4860" y="2494"/>
                      <a:pt x="4848" y="2113"/>
                    </a:cubicBezTo>
                    <a:lnTo>
                      <a:pt x="4848" y="2113"/>
                    </a:lnTo>
                    <a:cubicBezTo>
                      <a:pt x="5018" y="2255"/>
                      <a:pt x="5170" y="2309"/>
                      <a:pt x="5313" y="2309"/>
                    </a:cubicBezTo>
                    <a:cubicBezTo>
                      <a:pt x="5759" y="2309"/>
                      <a:pt x="6109" y="1778"/>
                      <a:pt x="6626" y="1778"/>
                    </a:cubicBezTo>
                    <a:cubicBezTo>
                      <a:pt x="6000" y="1778"/>
                      <a:pt x="6081" y="646"/>
                      <a:pt x="5520" y="646"/>
                    </a:cubicBezTo>
                    <a:cubicBezTo>
                      <a:pt x="5512" y="646"/>
                      <a:pt x="5503" y="646"/>
                      <a:pt x="5495" y="647"/>
                    </a:cubicBezTo>
                    <a:cubicBezTo>
                      <a:pt x="5841" y="474"/>
                      <a:pt x="6141" y="301"/>
                      <a:pt x="63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" name="Google Shape;359;p4"/>
              <p:cNvSpPr/>
              <p:nvPr/>
            </p:nvSpPr>
            <p:spPr>
              <a:xfrm>
                <a:off x="8930489" y="4404391"/>
                <a:ext cx="78321" cy="10367"/>
              </a:xfrm>
              <a:custGeom>
                <a:avLst/>
                <a:gdLst/>
                <a:ahLst/>
                <a:cxnLst/>
                <a:rect l="l" t="t" r="r" b="b"/>
                <a:pathLst>
                  <a:path w="2425" h="321" extrusionOk="0">
                    <a:moveTo>
                      <a:pt x="2424" y="1"/>
                    </a:moveTo>
                    <a:lnTo>
                      <a:pt x="0" y="128"/>
                    </a:lnTo>
                    <a:cubicBezTo>
                      <a:pt x="349" y="257"/>
                      <a:pt x="704" y="320"/>
                      <a:pt x="1057" y="320"/>
                    </a:cubicBezTo>
                    <a:cubicBezTo>
                      <a:pt x="1522" y="320"/>
                      <a:pt x="1984" y="211"/>
                      <a:pt x="242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" name="Google Shape;360;p4"/>
              <p:cNvSpPr/>
              <p:nvPr/>
            </p:nvSpPr>
            <p:spPr>
              <a:xfrm>
                <a:off x="8766062" y="4279271"/>
                <a:ext cx="102189" cy="75447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2336" extrusionOk="0">
                    <a:moveTo>
                      <a:pt x="2390" y="343"/>
                    </a:moveTo>
                    <a:lnTo>
                      <a:pt x="2390" y="343"/>
                    </a:lnTo>
                    <a:cubicBezTo>
                      <a:pt x="2275" y="470"/>
                      <a:pt x="2194" y="632"/>
                      <a:pt x="2125" y="805"/>
                    </a:cubicBezTo>
                    <a:cubicBezTo>
                      <a:pt x="2044" y="955"/>
                      <a:pt x="1975" y="1128"/>
                      <a:pt x="1894" y="1289"/>
                    </a:cubicBezTo>
                    <a:cubicBezTo>
                      <a:pt x="1802" y="1451"/>
                      <a:pt x="1686" y="1613"/>
                      <a:pt x="1548" y="1728"/>
                    </a:cubicBezTo>
                    <a:cubicBezTo>
                      <a:pt x="1398" y="1843"/>
                      <a:pt x="1224" y="1913"/>
                      <a:pt x="1051" y="1970"/>
                    </a:cubicBezTo>
                    <a:cubicBezTo>
                      <a:pt x="1213" y="1901"/>
                      <a:pt x="1374" y="1797"/>
                      <a:pt x="1501" y="1682"/>
                    </a:cubicBezTo>
                    <a:cubicBezTo>
                      <a:pt x="1582" y="1613"/>
                      <a:pt x="1640" y="1520"/>
                      <a:pt x="1709" y="1439"/>
                    </a:cubicBezTo>
                    <a:cubicBezTo>
                      <a:pt x="1755" y="1324"/>
                      <a:pt x="1790" y="1209"/>
                      <a:pt x="1802" y="1093"/>
                    </a:cubicBezTo>
                    <a:cubicBezTo>
                      <a:pt x="1813" y="932"/>
                      <a:pt x="1802" y="770"/>
                      <a:pt x="1744" y="608"/>
                    </a:cubicBezTo>
                    <a:lnTo>
                      <a:pt x="1744" y="608"/>
                    </a:lnTo>
                    <a:cubicBezTo>
                      <a:pt x="1848" y="747"/>
                      <a:pt x="1882" y="932"/>
                      <a:pt x="1859" y="1105"/>
                    </a:cubicBezTo>
                    <a:cubicBezTo>
                      <a:pt x="1859" y="1128"/>
                      <a:pt x="1848" y="1174"/>
                      <a:pt x="1848" y="1209"/>
                    </a:cubicBezTo>
                    <a:cubicBezTo>
                      <a:pt x="1917" y="1059"/>
                      <a:pt x="1975" y="920"/>
                      <a:pt x="2044" y="770"/>
                    </a:cubicBezTo>
                    <a:cubicBezTo>
                      <a:pt x="2148" y="608"/>
                      <a:pt x="2252" y="458"/>
                      <a:pt x="2390" y="343"/>
                    </a:cubicBezTo>
                    <a:close/>
                    <a:moveTo>
                      <a:pt x="2558" y="1"/>
                    </a:moveTo>
                    <a:cubicBezTo>
                      <a:pt x="2529" y="1"/>
                      <a:pt x="2501" y="3"/>
                      <a:pt x="2471" y="8"/>
                    </a:cubicBezTo>
                    <a:cubicBezTo>
                      <a:pt x="2217" y="31"/>
                      <a:pt x="1986" y="170"/>
                      <a:pt x="1836" y="343"/>
                    </a:cubicBezTo>
                    <a:cubicBezTo>
                      <a:pt x="1859" y="239"/>
                      <a:pt x="1813" y="89"/>
                      <a:pt x="1732" y="54"/>
                    </a:cubicBezTo>
                    <a:cubicBezTo>
                      <a:pt x="1692" y="26"/>
                      <a:pt x="1647" y="13"/>
                      <a:pt x="1602" y="13"/>
                    </a:cubicBezTo>
                    <a:cubicBezTo>
                      <a:pt x="1520" y="13"/>
                      <a:pt x="1438" y="56"/>
                      <a:pt x="1386" y="124"/>
                    </a:cubicBezTo>
                    <a:cubicBezTo>
                      <a:pt x="1294" y="204"/>
                      <a:pt x="1236" y="343"/>
                      <a:pt x="1201" y="447"/>
                    </a:cubicBezTo>
                    <a:cubicBezTo>
                      <a:pt x="1155" y="274"/>
                      <a:pt x="1040" y="124"/>
                      <a:pt x="867" y="89"/>
                    </a:cubicBezTo>
                    <a:cubicBezTo>
                      <a:pt x="844" y="86"/>
                      <a:pt x="822" y="85"/>
                      <a:pt x="800" y="85"/>
                    </a:cubicBezTo>
                    <a:cubicBezTo>
                      <a:pt x="647" y="85"/>
                      <a:pt x="495" y="151"/>
                      <a:pt x="405" y="262"/>
                    </a:cubicBezTo>
                    <a:cubicBezTo>
                      <a:pt x="763" y="412"/>
                      <a:pt x="1051" y="816"/>
                      <a:pt x="1051" y="1209"/>
                    </a:cubicBezTo>
                    <a:cubicBezTo>
                      <a:pt x="1063" y="1590"/>
                      <a:pt x="820" y="1982"/>
                      <a:pt x="474" y="2155"/>
                    </a:cubicBezTo>
                    <a:cubicBezTo>
                      <a:pt x="313" y="2224"/>
                      <a:pt x="151" y="2282"/>
                      <a:pt x="1" y="2305"/>
                    </a:cubicBezTo>
                    <a:cubicBezTo>
                      <a:pt x="126" y="2325"/>
                      <a:pt x="252" y="2336"/>
                      <a:pt x="379" y="2336"/>
                    </a:cubicBezTo>
                    <a:cubicBezTo>
                      <a:pt x="616" y="2336"/>
                      <a:pt x="857" y="2300"/>
                      <a:pt x="1097" y="2224"/>
                    </a:cubicBezTo>
                    <a:cubicBezTo>
                      <a:pt x="1617" y="2051"/>
                      <a:pt x="2079" y="1670"/>
                      <a:pt x="2332" y="1186"/>
                    </a:cubicBezTo>
                    <a:cubicBezTo>
                      <a:pt x="2436" y="1001"/>
                      <a:pt x="2506" y="793"/>
                      <a:pt x="2633" y="632"/>
                    </a:cubicBezTo>
                    <a:cubicBezTo>
                      <a:pt x="2732" y="443"/>
                      <a:pt x="2928" y="308"/>
                      <a:pt x="3138" y="308"/>
                    </a:cubicBezTo>
                    <a:cubicBezTo>
                      <a:pt x="3146" y="308"/>
                      <a:pt x="3155" y="308"/>
                      <a:pt x="3164" y="308"/>
                    </a:cubicBezTo>
                    <a:cubicBezTo>
                      <a:pt x="2969" y="154"/>
                      <a:pt x="2783" y="1"/>
                      <a:pt x="25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" name="Google Shape;361;p4"/>
              <p:cNvSpPr/>
              <p:nvPr/>
            </p:nvSpPr>
            <p:spPr>
              <a:xfrm>
                <a:off x="8701596" y="4212512"/>
                <a:ext cx="250919" cy="1584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4907" extrusionOk="0">
                    <a:moveTo>
                      <a:pt x="7180" y="309"/>
                    </a:moveTo>
                    <a:cubicBezTo>
                      <a:pt x="7295" y="575"/>
                      <a:pt x="7387" y="852"/>
                      <a:pt x="7433" y="1140"/>
                    </a:cubicBezTo>
                    <a:cubicBezTo>
                      <a:pt x="7480" y="1429"/>
                      <a:pt x="7480" y="1717"/>
                      <a:pt x="7410" y="2006"/>
                    </a:cubicBezTo>
                    <a:cubicBezTo>
                      <a:pt x="7330" y="2271"/>
                      <a:pt x="7237" y="2548"/>
                      <a:pt x="7087" y="2791"/>
                    </a:cubicBezTo>
                    <a:cubicBezTo>
                      <a:pt x="6949" y="3045"/>
                      <a:pt x="6764" y="3276"/>
                      <a:pt x="6556" y="3472"/>
                    </a:cubicBezTo>
                    <a:cubicBezTo>
                      <a:pt x="6741" y="3253"/>
                      <a:pt x="6914" y="3022"/>
                      <a:pt x="7041" y="2779"/>
                    </a:cubicBezTo>
                    <a:cubicBezTo>
                      <a:pt x="7180" y="2537"/>
                      <a:pt x="7272" y="2260"/>
                      <a:pt x="7341" y="1983"/>
                    </a:cubicBezTo>
                    <a:cubicBezTo>
                      <a:pt x="7422" y="1717"/>
                      <a:pt x="7433" y="1429"/>
                      <a:pt x="7387" y="1152"/>
                    </a:cubicBezTo>
                    <a:cubicBezTo>
                      <a:pt x="7353" y="863"/>
                      <a:pt x="7272" y="586"/>
                      <a:pt x="7180" y="309"/>
                    </a:cubicBezTo>
                    <a:close/>
                    <a:moveTo>
                      <a:pt x="7002" y="0"/>
                    </a:moveTo>
                    <a:cubicBezTo>
                      <a:pt x="6894" y="0"/>
                      <a:pt x="6799" y="97"/>
                      <a:pt x="6799" y="217"/>
                    </a:cubicBezTo>
                    <a:cubicBezTo>
                      <a:pt x="6799" y="309"/>
                      <a:pt x="6856" y="402"/>
                      <a:pt x="6856" y="482"/>
                    </a:cubicBezTo>
                    <a:cubicBezTo>
                      <a:pt x="6764" y="411"/>
                      <a:pt x="6677" y="378"/>
                      <a:pt x="6596" y="378"/>
                    </a:cubicBezTo>
                    <a:cubicBezTo>
                      <a:pt x="6263" y="378"/>
                      <a:pt x="6052" y="931"/>
                      <a:pt x="6164" y="1498"/>
                    </a:cubicBezTo>
                    <a:cubicBezTo>
                      <a:pt x="6313" y="2244"/>
                      <a:pt x="6314" y="3001"/>
                      <a:pt x="5872" y="3679"/>
                    </a:cubicBezTo>
                    <a:lnTo>
                      <a:pt x="5872" y="3679"/>
                    </a:lnTo>
                    <a:cubicBezTo>
                      <a:pt x="5963" y="3532"/>
                      <a:pt x="5882" y="3366"/>
                      <a:pt x="5714" y="3299"/>
                    </a:cubicBezTo>
                    <a:cubicBezTo>
                      <a:pt x="5664" y="3276"/>
                      <a:pt x="5607" y="3265"/>
                      <a:pt x="5549" y="3265"/>
                    </a:cubicBezTo>
                    <a:cubicBezTo>
                      <a:pt x="5433" y="3265"/>
                      <a:pt x="5310" y="3306"/>
                      <a:pt x="5217" y="3368"/>
                    </a:cubicBezTo>
                    <a:cubicBezTo>
                      <a:pt x="5067" y="3472"/>
                      <a:pt x="4929" y="3587"/>
                      <a:pt x="4790" y="3703"/>
                    </a:cubicBezTo>
                    <a:cubicBezTo>
                      <a:pt x="4663" y="3818"/>
                      <a:pt x="4536" y="3922"/>
                      <a:pt x="4375" y="4003"/>
                    </a:cubicBezTo>
                    <a:cubicBezTo>
                      <a:pt x="4063" y="4199"/>
                      <a:pt x="3694" y="4326"/>
                      <a:pt x="3347" y="4441"/>
                    </a:cubicBezTo>
                    <a:cubicBezTo>
                      <a:pt x="2904" y="4573"/>
                      <a:pt x="2417" y="4645"/>
                      <a:pt x="1926" y="4645"/>
                    </a:cubicBezTo>
                    <a:cubicBezTo>
                      <a:pt x="1256" y="4645"/>
                      <a:pt x="580" y="4511"/>
                      <a:pt x="0" y="4211"/>
                    </a:cubicBezTo>
                    <a:lnTo>
                      <a:pt x="0" y="4211"/>
                    </a:lnTo>
                    <a:cubicBezTo>
                      <a:pt x="912" y="4683"/>
                      <a:pt x="1828" y="4906"/>
                      <a:pt x="2766" y="4906"/>
                    </a:cubicBezTo>
                    <a:cubicBezTo>
                      <a:pt x="3454" y="4906"/>
                      <a:pt x="4153" y="4786"/>
                      <a:pt x="4871" y="4557"/>
                    </a:cubicBezTo>
                    <a:cubicBezTo>
                      <a:pt x="5806" y="4245"/>
                      <a:pt x="6718" y="3703"/>
                      <a:pt x="7237" y="2849"/>
                    </a:cubicBezTo>
                    <a:cubicBezTo>
                      <a:pt x="7768" y="2029"/>
                      <a:pt x="7757" y="1059"/>
                      <a:pt x="7260" y="217"/>
                    </a:cubicBezTo>
                    <a:cubicBezTo>
                      <a:pt x="7214" y="136"/>
                      <a:pt x="7156" y="67"/>
                      <a:pt x="7087" y="21"/>
                    </a:cubicBezTo>
                    <a:cubicBezTo>
                      <a:pt x="7059" y="6"/>
                      <a:pt x="7030" y="0"/>
                      <a:pt x="700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" name="Google Shape;362;p4"/>
              <p:cNvSpPr/>
              <p:nvPr/>
            </p:nvSpPr>
            <p:spPr>
              <a:xfrm>
                <a:off x="8880525" y="4289444"/>
                <a:ext cx="105161" cy="67276"/>
              </a:xfrm>
              <a:custGeom>
                <a:avLst/>
                <a:gdLst/>
                <a:ahLst/>
                <a:cxnLst/>
                <a:rect l="l" t="t" r="r" b="b"/>
                <a:pathLst>
                  <a:path w="3256" h="2083" extrusionOk="0">
                    <a:moveTo>
                      <a:pt x="2381" y="0"/>
                    </a:moveTo>
                    <a:cubicBezTo>
                      <a:pt x="2249" y="0"/>
                      <a:pt x="1995" y="422"/>
                      <a:pt x="1951" y="467"/>
                    </a:cubicBezTo>
                    <a:cubicBezTo>
                      <a:pt x="1547" y="1090"/>
                      <a:pt x="785" y="1909"/>
                      <a:pt x="0" y="2083"/>
                    </a:cubicBezTo>
                    <a:cubicBezTo>
                      <a:pt x="728" y="1932"/>
                      <a:pt x="1362" y="1667"/>
                      <a:pt x="1905" y="1182"/>
                    </a:cubicBezTo>
                    <a:cubicBezTo>
                      <a:pt x="1997" y="1090"/>
                      <a:pt x="2101" y="1009"/>
                      <a:pt x="2194" y="951"/>
                    </a:cubicBezTo>
                    <a:cubicBezTo>
                      <a:pt x="2287" y="900"/>
                      <a:pt x="2398" y="857"/>
                      <a:pt x="2520" y="857"/>
                    </a:cubicBezTo>
                    <a:cubicBezTo>
                      <a:pt x="2534" y="857"/>
                      <a:pt x="2548" y="858"/>
                      <a:pt x="2563" y="859"/>
                    </a:cubicBezTo>
                    <a:cubicBezTo>
                      <a:pt x="2678" y="894"/>
                      <a:pt x="2794" y="974"/>
                      <a:pt x="2805" y="1101"/>
                    </a:cubicBezTo>
                    <a:cubicBezTo>
                      <a:pt x="2816" y="1233"/>
                      <a:pt x="2723" y="1354"/>
                      <a:pt x="2605" y="1356"/>
                    </a:cubicBezTo>
                    <a:lnTo>
                      <a:pt x="2605" y="1356"/>
                    </a:lnTo>
                    <a:cubicBezTo>
                      <a:pt x="2599" y="1356"/>
                      <a:pt x="2592" y="1356"/>
                      <a:pt x="2586" y="1355"/>
                    </a:cubicBezTo>
                    <a:lnTo>
                      <a:pt x="2586" y="1355"/>
                    </a:lnTo>
                    <a:cubicBezTo>
                      <a:pt x="2591" y="1356"/>
                      <a:pt x="2597" y="1356"/>
                      <a:pt x="2602" y="1356"/>
                    </a:cubicBezTo>
                    <a:cubicBezTo>
                      <a:pt x="2603" y="1356"/>
                      <a:pt x="2604" y="1356"/>
                      <a:pt x="2605" y="1356"/>
                    </a:cubicBezTo>
                    <a:lnTo>
                      <a:pt x="2605" y="1356"/>
                    </a:lnTo>
                    <a:cubicBezTo>
                      <a:pt x="2611" y="1356"/>
                      <a:pt x="2618" y="1356"/>
                      <a:pt x="2625" y="1356"/>
                    </a:cubicBezTo>
                    <a:cubicBezTo>
                      <a:pt x="2846" y="1356"/>
                      <a:pt x="3087" y="1263"/>
                      <a:pt x="3163" y="1067"/>
                    </a:cubicBezTo>
                    <a:cubicBezTo>
                      <a:pt x="3255" y="847"/>
                      <a:pt x="3175" y="570"/>
                      <a:pt x="3002" y="432"/>
                    </a:cubicBezTo>
                    <a:cubicBezTo>
                      <a:pt x="2898" y="348"/>
                      <a:pt x="2776" y="311"/>
                      <a:pt x="2653" y="311"/>
                    </a:cubicBezTo>
                    <a:cubicBezTo>
                      <a:pt x="2556" y="311"/>
                      <a:pt x="2458" y="334"/>
                      <a:pt x="2367" y="374"/>
                    </a:cubicBezTo>
                    <a:cubicBezTo>
                      <a:pt x="2413" y="317"/>
                      <a:pt x="2471" y="213"/>
                      <a:pt x="2459" y="143"/>
                    </a:cubicBezTo>
                    <a:cubicBezTo>
                      <a:pt x="2451" y="40"/>
                      <a:pt x="2422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" name="Google Shape;363;p4"/>
              <p:cNvSpPr/>
              <p:nvPr/>
            </p:nvSpPr>
            <p:spPr>
              <a:xfrm>
                <a:off x="8569241" y="4341734"/>
                <a:ext cx="227439" cy="140623"/>
              </a:xfrm>
              <a:custGeom>
                <a:avLst/>
                <a:gdLst/>
                <a:ahLst/>
                <a:cxnLst/>
                <a:rect l="l" t="t" r="r" b="b"/>
                <a:pathLst>
                  <a:path w="7042" h="4354" extrusionOk="0">
                    <a:moveTo>
                      <a:pt x="1940" y="210"/>
                    </a:moveTo>
                    <a:cubicBezTo>
                      <a:pt x="2066" y="221"/>
                      <a:pt x="2182" y="233"/>
                      <a:pt x="2309" y="267"/>
                    </a:cubicBezTo>
                    <a:cubicBezTo>
                      <a:pt x="2563" y="337"/>
                      <a:pt x="2782" y="440"/>
                      <a:pt x="2990" y="579"/>
                    </a:cubicBezTo>
                    <a:cubicBezTo>
                      <a:pt x="3405" y="856"/>
                      <a:pt x="3740" y="1248"/>
                      <a:pt x="4029" y="1664"/>
                    </a:cubicBezTo>
                    <a:cubicBezTo>
                      <a:pt x="4306" y="2068"/>
                      <a:pt x="4548" y="2507"/>
                      <a:pt x="4848" y="2887"/>
                    </a:cubicBezTo>
                    <a:cubicBezTo>
                      <a:pt x="5137" y="3291"/>
                      <a:pt x="5518" y="3626"/>
                      <a:pt x="5922" y="3915"/>
                    </a:cubicBezTo>
                    <a:cubicBezTo>
                      <a:pt x="5714" y="3776"/>
                      <a:pt x="5518" y="3626"/>
                      <a:pt x="5333" y="3465"/>
                    </a:cubicBezTo>
                    <a:cubicBezTo>
                      <a:pt x="5137" y="3315"/>
                      <a:pt x="4964" y="3118"/>
                      <a:pt x="4825" y="2922"/>
                    </a:cubicBezTo>
                    <a:cubicBezTo>
                      <a:pt x="4525" y="2530"/>
                      <a:pt x="4260" y="2103"/>
                      <a:pt x="3971" y="1699"/>
                    </a:cubicBezTo>
                    <a:cubicBezTo>
                      <a:pt x="3694" y="1295"/>
                      <a:pt x="3382" y="902"/>
                      <a:pt x="2967" y="625"/>
                    </a:cubicBezTo>
                    <a:cubicBezTo>
                      <a:pt x="2863" y="556"/>
                      <a:pt x="2759" y="498"/>
                      <a:pt x="2644" y="440"/>
                    </a:cubicBezTo>
                    <a:cubicBezTo>
                      <a:pt x="2528" y="383"/>
                      <a:pt x="2413" y="337"/>
                      <a:pt x="2297" y="313"/>
                    </a:cubicBezTo>
                    <a:cubicBezTo>
                      <a:pt x="2182" y="279"/>
                      <a:pt x="2055" y="256"/>
                      <a:pt x="1940" y="233"/>
                    </a:cubicBezTo>
                    <a:cubicBezTo>
                      <a:pt x="1876" y="227"/>
                      <a:pt x="1815" y="224"/>
                      <a:pt x="1753" y="224"/>
                    </a:cubicBezTo>
                    <a:cubicBezTo>
                      <a:pt x="1691" y="224"/>
                      <a:pt x="1628" y="227"/>
                      <a:pt x="1559" y="233"/>
                    </a:cubicBezTo>
                    <a:cubicBezTo>
                      <a:pt x="1674" y="221"/>
                      <a:pt x="1813" y="210"/>
                      <a:pt x="1940" y="210"/>
                    </a:cubicBezTo>
                    <a:close/>
                    <a:moveTo>
                      <a:pt x="6377" y="4269"/>
                    </a:moveTo>
                    <a:cubicBezTo>
                      <a:pt x="6379" y="4270"/>
                      <a:pt x="6381" y="4271"/>
                      <a:pt x="6383" y="4273"/>
                    </a:cubicBezTo>
                    <a:cubicBezTo>
                      <a:pt x="6381" y="4271"/>
                      <a:pt x="6379" y="4270"/>
                      <a:pt x="6377" y="4269"/>
                    </a:cubicBezTo>
                    <a:close/>
                    <a:moveTo>
                      <a:pt x="1935" y="0"/>
                    </a:moveTo>
                    <a:cubicBezTo>
                      <a:pt x="1792" y="0"/>
                      <a:pt x="1648" y="12"/>
                      <a:pt x="1501" y="36"/>
                    </a:cubicBezTo>
                    <a:cubicBezTo>
                      <a:pt x="1316" y="60"/>
                      <a:pt x="1132" y="117"/>
                      <a:pt x="947" y="198"/>
                    </a:cubicBezTo>
                    <a:cubicBezTo>
                      <a:pt x="601" y="325"/>
                      <a:pt x="324" y="556"/>
                      <a:pt x="0" y="717"/>
                    </a:cubicBezTo>
                    <a:cubicBezTo>
                      <a:pt x="430" y="510"/>
                      <a:pt x="917" y="383"/>
                      <a:pt x="1396" y="383"/>
                    </a:cubicBezTo>
                    <a:cubicBezTo>
                      <a:pt x="1664" y="383"/>
                      <a:pt x="1930" y="423"/>
                      <a:pt x="2182" y="510"/>
                    </a:cubicBezTo>
                    <a:cubicBezTo>
                      <a:pt x="2563" y="637"/>
                      <a:pt x="3198" y="914"/>
                      <a:pt x="3209" y="1387"/>
                    </a:cubicBezTo>
                    <a:cubicBezTo>
                      <a:pt x="3209" y="1549"/>
                      <a:pt x="3163" y="1733"/>
                      <a:pt x="3048" y="1837"/>
                    </a:cubicBezTo>
                    <a:cubicBezTo>
                      <a:pt x="2993" y="1882"/>
                      <a:pt x="2917" y="1905"/>
                      <a:pt x="2840" y="1905"/>
                    </a:cubicBezTo>
                    <a:cubicBezTo>
                      <a:pt x="2739" y="1905"/>
                      <a:pt x="2638" y="1865"/>
                      <a:pt x="2586" y="1779"/>
                    </a:cubicBezTo>
                    <a:lnTo>
                      <a:pt x="2586" y="1779"/>
                    </a:lnTo>
                    <a:cubicBezTo>
                      <a:pt x="2621" y="1999"/>
                      <a:pt x="2817" y="2183"/>
                      <a:pt x="3036" y="2183"/>
                    </a:cubicBezTo>
                    <a:cubicBezTo>
                      <a:pt x="3255" y="2183"/>
                      <a:pt x="3440" y="1999"/>
                      <a:pt x="3475" y="1779"/>
                    </a:cubicBezTo>
                    <a:cubicBezTo>
                      <a:pt x="3786" y="2414"/>
                      <a:pt x="3786" y="3084"/>
                      <a:pt x="3613" y="3753"/>
                    </a:cubicBezTo>
                    <a:cubicBezTo>
                      <a:pt x="3613" y="3753"/>
                      <a:pt x="3798" y="3661"/>
                      <a:pt x="3913" y="3557"/>
                    </a:cubicBezTo>
                    <a:lnTo>
                      <a:pt x="3913" y="3557"/>
                    </a:lnTo>
                    <a:cubicBezTo>
                      <a:pt x="3913" y="3557"/>
                      <a:pt x="3983" y="3834"/>
                      <a:pt x="3902" y="4353"/>
                    </a:cubicBezTo>
                    <a:cubicBezTo>
                      <a:pt x="4213" y="4076"/>
                      <a:pt x="4306" y="3984"/>
                      <a:pt x="4502" y="3615"/>
                    </a:cubicBezTo>
                    <a:cubicBezTo>
                      <a:pt x="4687" y="4088"/>
                      <a:pt x="4998" y="4160"/>
                      <a:pt x="5343" y="4160"/>
                    </a:cubicBezTo>
                    <a:cubicBezTo>
                      <a:pt x="5494" y="4160"/>
                      <a:pt x="5652" y="4146"/>
                      <a:pt x="5808" y="4146"/>
                    </a:cubicBezTo>
                    <a:cubicBezTo>
                      <a:pt x="6005" y="4146"/>
                      <a:pt x="6200" y="4168"/>
                      <a:pt x="6377" y="4269"/>
                    </a:cubicBezTo>
                    <a:lnTo>
                      <a:pt x="6377" y="4269"/>
                    </a:lnTo>
                    <a:cubicBezTo>
                      <a:pt x="5777" y="3918"/>
                      <a:pt x="6508" y="2863"/>
                      <a:pt x="5922" y="2587"/>
                    </a:cubicBezTo>
                    <a:lnTo>
                      <a:pt x="5922" y="2587"/>
                    </a:lnTo>
                    <a:cubicBezTo>
                      <a:pt x="6041" y="2598"/>
                      <a:pt x="6158" y="2605"/>
                      <a:pt x="6271" y="2605"/>
                    </a:cubicBezTo>
                    <a:cubicBezTo>
                      <a:pt x="6542" y="2605"/>
                      <a:pt x="6798" y="2564"/>
                      <a:pt x="7041" y="2426"/>
                    </a:cubicBezTo>
                    <a:cubicBezTo>
                      <a:pt x="5876" y="2414"/>
                      <a:pt x="4767" y="1595"/>
                      <a:pt x="3925" y="844"/>
                    </a:cubicBezTo>
                    <a:cubicBezTo>
                      <a:pt x="3336" y="313"/>
                      <a:pt x="2665" y="0"/>
                      <a:pt x="19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4" name="Google Shape;364;p4"/>
              <p:cNvSpPr/>
              <p:nvPr/>
            </p:nvSpPr>
            <p:spPr>
              <a:xfrm>
                <a:off x="8708282" y="4358174"/>
                <a:ext cx="150636" cy="53614"/>
              </a:xfrm>
              <a:custGeom>
                <a:avLst/>
                <a:gdLst/>
                <a:ahLst/>
                <a:cxnLst/>
                <a:rect l="l" t="t" r="r" b="b"/>
                <a:pathLst>
                  <a:path w="4664" h="1660" extrusionOk="0">
                    <a:moveTo>
                      <a:pt x="970" y="509"/>
                    </a:moveTo>
                    <a:lnTo>
                      <a:pt x="970" y="509"/>
                    </a:lnTo>
                    <a:cubicBezTo>
                      <a:pt x="1178" y="589"/>
                      <a:pt x="1386" y="670"/>
                      <a:pt x="1617" y="728"/>
                    </a:cubicBezTo>
                    <a:cubicBezTo>
                      <a:pt x="1836" y="786"/>
                      <a:pt x="2055" y="820"/>
                      <a:pt x="2298" y="855"/>
                    </a:cubicBezTo>
                    <a:cubicBezTo>
                      <a:pt x="2517" y="878"/>
                      <a:pt x="2759" y="878"/>
                      <a:pt x="3002" y="878"/>
                    </a:cubicBezTo>
                    <a:cubicBezTo>
                      <a:pt x="3221" y="866"/>
                      <a:pt x="3464" y="855"/>
                      <a:pt x="3694" y="843"/>
                    </a:cubicBezTo>
                    <a:lnTo>
                      <a:pt x="3694" y="843"/>
                    </a:lnTo>
                    <a:cubicBezTo>
                      <a:pt x="3464" y="878"/>
                      <a:pt x="3221" y="913"/>
                      <a:pt x="2967" y="924"/>
                    </a:cubicBezTo>
                    <a:cubicBezTo>
                      <a:pt x="2896" y="927"/>
                      <a:pt x="2826" y="929"/>
                      <a:pt x="2757" y="929"/>
                    </a:cubicBezTo>
                    <a:cubicBezTo>
                      <a:pt x="2590" y="929"/>
                      <a:pt x="2426" y="921"/>
                      <a:pt x="2263" y="913"/>
                    </a:cubicBezTo>
                    <a:cubicBezTo>
                      <a:pt x="2032" y="878"/>
                      <a:pt x="1801" y="843"/>
                      <a:pt x="1582" y="763"/>
                    </a:cubicBezTo>
                    <a:cubicBezTo>
                      <a:pt x="1363" y="693"/>
                      <a:pt x="1155" y="612"/>
                      <a:pt x="970" y="509"/>
                    </a:cubicBezTo>
                    <a:close/>
                    <a:moveTo>
                      <a:pt x="1" y="1"/>
                    </a:moveTo>
                    <a:cubicBezTo>
                      <a:pt x="685" y="602"/>
                      <a:pt x="2459" y="1660"/>
                      <a:pt x="3607" y="1660"/>
                    </a:cubicBezTo>
                    <a:cubicBezTo>
                      <a:pt x="3738" y="1660"/>
                      <a:pt x="3860" y="1646"/>
                      <a:pt x="3971" y="1617"/>
                    </a:cubicBezTo>
                    <a:cubicBezTo>
                      <a:pt x="3948" y="1570"/>
                      <a:pt x="3256" y="1374"/>
                      <a:pt x="3106" y="1224"/>
                    </a:cubicBezTo>
                    <a:lnTo>
                      <a:pt x="3106" y="1224"/>
                    </a:lnTo>
                    <a:cubicBezTo>
                      <a:pt x="3153" y="1229"/>
                      <a:pt x="3202" y="1232"/>
                      <a:pt x="3253" y="1232"/>
                    </a:cubicBezTo>
                    <a:cubicBezTo>
                      <a:pt x="3749" y="1232"/>
                      <a:pt x="4349" y="979"/>
                      <a:pt x="4664" y="612"/>
                    </a:cubicBezTo>
                    <a:lnTo>
                      <a:pt x="4664" y="612"/>
                    </a:lnTo>
                    <a:cubicBezTo>
                      <a:pt x="4243" y="677"/>
                      <a:pt x="3819" y="709"/>
                      <a:pt x="3394" y="709"/>
                    </a:cubicBezTo>
                    <a:cubicBezTo>
                      <a:pt x="2224" y="709"/>
                      <a:pt x="1060" y="467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5" name="Google Shape;365;p4"/>
              <p:cNvSpPr/>
              <p:nvPr/>
            </p:nvSpPr>
            <p:spPr>
              <a:xfrm>
                <a:off x="8398872" y="4694068"/>
                <a:ext cx="194269" cy="264710"/>
              </a:xfrm>
              <a:custGeom>
                <a:avLst/>
                <a:gdLst/>
                <a:ahLst/>
                <a:cxnLst/>
                <a:rect l="l" t="t" r="r" b="b"/>
                <a:pathLst>
                  <a:path w="6015" h="8196" extrusionOk="0">
                    <a:moveTo>
                      <a:pt x="6014" y="1"/>
                    </a:moveTo>
                    <a:cubicBezTo>
                      <a:pt x="5995" y="2"/>
                      <a:pt x="5975" y="4"/>
                      <a:pt x="5955" y="7"/>
                    </a:cubicBezTo>
                    <a:lnTo>
                      <a:pt x="5955" y="7"/>
                    </a:lnTo>
                    <a:cubicBezTo>
                      <a:pt x="5975" y="5"/>
                      <a:pt x="5994" y="3"/>
                      <a:pt x="6014" y="1"/>
                    </a:cubicBezTo>
                    <a:close/>
                    <a:moveTo>
                      <a:pt x="5955" y="7"/>
                    </a:moveTo>
                    <a:cubicBezTo>
                      <a:pt x="4593" y="166"/>
                      <a:pt x="3340" y="1104"/>
                      <a:pt x="2817" y="2390"/>
                    </a:cubicBezTo>
                    <a:cubicBezTo>
                      <a:pt x="2597" y="2921"/>
                      <a:pt x="2494" y="3486"/>
                      <a:pt x="2355" y="4029"/>
                    </a:cubicBezTo>
                    <a:cubicBezTo>
                      <a:pt x="2205" y="4583"/>
                      <a:pt x="1974" y="5137"/>
                      <a:pt x="1570" y="5541"/>
                    </a:cubicBezTo>
                    <a:cubicBezTo>
                      <a:pt x="1276" y="5835"/>
                      <a:pt x="859" y="6032"/>
                      <a:pt x="449" y="6032"/>
                    </a:cubicBezTo>
                    <a:cubicBezTo>
                      <a:pt x="296" y="6032"/>
                      <a:pt x="144" y="6005"/>
                      <a:pt x="0" y="5945"/>
                    </a:cubicBezTo>
                    <a:lnTo>
                      <a:pt x="0" y="5945"/>
                    </a:lnTo>
                    <a:cubicBezTo>
                      <a:pt x="323" y="6261"/>
                      <a:pt x="800" y="6449"/>
                      <a:pt x="1259" y="6449"/>
                    </a:cubicBezTo>
                    <a:cubicBezTo>
                      <a:pt x="1555" y="6449"/>
                      <a:pt x="1843" y="6371"/>
                      <a:pt x="2078" y="6199"/>
                    </a:cubicBezTo>
                    <a:lnTo>
                      <a:pt x="2078" y="6199"/>
                    </a:lnTo>
                    <a:cubicBezTo>
                      <a:pt x="1870" y="6868"/>
                      <a:pt x="2251" y="7838"/>
                      <a:pt x="2851" y="8196"/>
                    </a:cubicBezTo>
                    <a:cubicBezTo>
                      <a:pt x="2494" y="6684"/>
                      <a:pt x="3105" y="6049"/>
                      <a:pt x="3359" y="3856"/>
                    </a:cubicBezTo>
                    <a:cubicBezTo>
                      <a:pt x="3697" y="1135"/>
                      <a:pt x="5195" y="111"/>
                      <a:pt x="5955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" name="Google Shape;366;p4"/>
              <p:cNvSpPr/>
              <p:nvPr/>
            </p:nvSpPr>
            <p:spPr>
              <a:xfrm>
                <a:off x="8523379" y="4697039"/>
                <a:ext cx="97700" cy="213293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6604" extrusionOk="0">
                    <a:moveTo>
                      <a:pt x="1155" y="936"/>
                    </a:moveTo>
                    <a:lnTo>
                      <a:pt x="1155" y="936"/>
                    </a:lnTo>
                    <a:cubicBezTo>
                      <a:pt x="843" y="1282"/>
                      <a:pt x="728" y="1744"/>
                      <a:pt x="728" y="2182"/>
                    </a:cubicBezTo>
                    <a:cubicBezTo>
                      <a:pt x="728" y="2621"/>
                      <a:pt x="866" y="3060"/>
                      <a:pt x="1016" y="3475"/>
                    </a:cubicBezTo>
                    <a:cubicBezTo>
                      <a:pt x="1178" y="3891"/>
                      <a:pt x="1363" y="4295"/>
                      <a:pt x="1513" y="4733"/>
                    </a:cubicBezTo>
                    <a:cubicBezTo>
                      <a:pt x="1582" y="4941"/>
                      <a:pt x="1628" y="5160"/>
                      <a:pt x="1651" y="5391"/>
                    </a:cubicBezTo>
                    <a:cubicBezTo>
                      <a:pt x="1686" y="5622"/>
                      <a:pt x="1697" y="5841"/>
                      <a:pt x="1686" y="6072"/>
                    </a:cubicBezTo>
                    <a:cubicBezTo>
                      <a:pt x="1674" y="5622"/>
                      <a:pt x="1593" y="5172"/>
                      <a:pt x="1455" y="4745"/>
                    </a:cubicBezTo>
                    <a:cubicBezTo>
                      <a:pt x="1328" y="4318"/>
                      <a:pt x="1120" y="3914"/>
                      <a:pt x="959" y="3487"/>
                    </a:cubicBezTo>
                    <a:cubicBezTo>
                      <a:pt x="809" y="3071"/>
                      <a:pt x="670" y="2621"/>
                      <a:pt x="693" y="2159"/>
                    </a:cubicBezTo>
                    <a:cubicBezTo>
                      <a:pt x="693" y="1929"/>
                      <a:pt x="728" y="1698"/>
                      <a:pt x="809" y="1501"/>
                    </a:cubicBezTo>
                    <a:cubicBezTo>
                      <a:pt x="843" y="1398"/>
                      <a:pt x="889" y="1282"/>
                      <a:pt x="947" y="1190"/>
                    </a:cubicBezTo>
                    <a:cubicBezTo>
                      <a:pt x="1005" y="1097"/>
                      <a:pt x="1074" y="1005"/>
                      <a:pt x="1155" y="936"/>
                    </a:cubicBezTo>
                    <a:close/>
                    <a:moveTo>
                      <a:pt x="2309" y="1"/>
                    </a:moveTo>
                    <a:cubicBezTo>
                      <a:pt x="2021" y="163"/>
                      <a:pt x="1709" y="243"/>
                      <a:pt x="1443" y="451"/>
                    </a:cubicBezTo>
                    <a:cubicBezTo>
                      <a:pt x="1293" y="543"/>
                      <a:pt x="1155" y="659"/>
                      <a:pt x="1039" y="797"/>
                    </a:cubicBezTo>
                    <a:cubicBezTo>
                      <a:pt x="474" y="1386"/>
                      <a:pt x="301" y="2159"/>
                      <a:pt x="405" y="3025"/>
                    </a:cubicBezTo>
                    <a:cubicBezTo>
                      <a:pt x="532" y="4041"/>
                      <a:pt x="589" y="5299"/>
                      <a:pt x="1" y="6188"/>
                    </a:cubicBezTo>
                    <a:cubicBezTo>
                      <a:pt x="312" y="5980"/>
                      <a:pt x="520" y="5714"/>
                      <a:pt x="670" y="5391"/>
                    </a:cubicBezTo>
                    <a:lnTo>
                      <a:pt x="670" y="5391"/>
                    </a:lnTo>
                    <a:cubicBezTo>
                      <a:pt x="578" y="5979"/>
                      <a:pt x="1752" y="5968"/>
                      <a:pt x="1709" y="6601"/>
                    </a:cubicBezTo>
                    <a:lnTo>
                      <a:pt x="1709" y="6601"/>
                    </a:lnTo>
                    <a:cubicBezTo>
                      <a:pt x="1757" y="5933"/>
                      <a:pt x="2713" y="5610"/>
                      <a:pt x="2171" y="4860"/>
                    </a:cubicBezTo>
                    <a:lnTo>
                      <a:pt x="2171" y="4860"/>
                    </a:lnTo>
                    <a:cubicBezTo>
                      <a:pt x="2308" y="4877"/>
                      <a:pt x="2411" y="4886"/>
                      <a:pt x="2503" y="4886"/>
                    </a:cubicBezTo>
                    <a:cubicBezTo>
                      <a:pt x="2666" y="4886"/>
                      <a:pt x="2796" y="4857"/>
                      <a:pt x="3025" y="4791"/>
                    </a:cubicBezTo>
                    <a:cubicBezTo>
                      <a:pt x="2598" y="4606"/>
                      <a:pt x="2425" y="4399"/>
                      <a:pt x="2425" y="4399"/>
                    </a:cubicBezTo>
                    <a:cubicBezTo>
                      <a:pt x="2563" y="4376"/>
                      <a:pt x="2736" y="4272"/>
                      <a:pt x="2736" y="4272"/>
                    </a:cubicBezTo>
                    <a:cubicBezTo>
                      <a:pt x="2136" y="4052"/>
                      <a:pt x="1640" y="3718"/>
                      <a:pt x="1328" y="3164"/>
                    </a:cubicBezTo>
                    <a:lnTo>
                      <a:pt x="1328" y="3164"/>
                    </a:lnTo>
                    <a:cubicBezTo>
                      <a:pt x="1386" y="3186"/>
                      <a:pt x="1450" y="3197"/>
                      <a:pt x="1512" y="3197"/>
                    </a:cubicBezTo>
                    <a:cubicBezTo>
                      <a:pt x="1647" y="3197"/>
                      <a:pt x="1780" y="3143"/>
                      <a:pt x="1859" y="3025"/>
                    </a:cubicBezTo>
                    <a:cubicBezTo>
                      <a:pt x="1963" y="2852"/>
                      <a:pt x="1928" y="2621"/>
                      <a:pt x="1790" y="2483"/>
                    </a:cubicBezTo>
                    <a:lnTo>
                      <a:pt x="1790" y="2483"/>
                    </a:lnTo>
                    <a:cubicBezTo>
                      <a:pt x="1847" y="2610"/>
                      <a:pt x="1732" y="2817"/>
                      <a:pt x="1582" y="2852"/>
                    </a:cubicBezTo>
                    <a:cubicBezTo>
                      <a:pt x="1548" y="2863"/>
                      <a:pt x="1512" y="2868"/>
                      <a:pt x="1477" y="2868"/>
                    </a:cubicBezTo>
                    <a:cubicBezTo>
                      <a:pt x="1367" y="2868"/>
                      <a:pt x="1253" y="2821"/>
                      <a:pt x="1166" y="2760"/>
                    </a:cubicBezTo>
                    <a:cubicBezTo>
                      <a:pt x="820" y="2494"/>
                      <a:pt x="936" y="1894"/>
                      <a:pt x="1039" y="1548"/>
                    </a:cubicBezTo>
                    <a:cubicBezTo>
                      <a:pt x="1213" y="878"/>
                      <a:pt x="1709" y="347"/>
                      <a:pt x="2309" y="1"/>
                    </a:cubicBezTo>
                    <a:close/>
                    <a:moveTo>
                      <a:pt x="1709" y="6601"/>
                    </a:moveTo>
                    <a:cubicBezTo>
                      <a:pt x="1709" y="6602"/>
                      <a:pt x="1709" y="6603"/>
                      <a:pt x="1709" y="6603"/>
                    </a:cubicBezTo>
                    <a:cubicBezTo>
                      <a:pt x="1709" y="6603"/>
                      <a:pt x="1709" y="6602"/>
                      <a:pt x="1709" y="660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7" name="Google Shape;367;p4"/>
              <p:cNvSpPr/>
              <p:nvPr/>
            </p:nvSpPr>
            <p:spPr>
              <a:xfrm>
                <a:off x="8512204" y="4786535"/>
                <a:ext cx="17925" cy="77934"/>
              </a:xfrm>
              <a:custGeom>
                <a:avLst/>
                <a:gdLst/>
                <a:ahLst/>
                <a:cxnLst/>
                <a:rect l="l" t="t" r="r" b="b"/>
                <a:pathLst>
                  <a:path w="555" h="2413" extrusionOk="0">
                    <a:moveTo>
                      <a:pt x="312" y="0"/>
                    </a:moveTo>
                    <a:lnTo>
                      <a:pt x="312" y="0"/>
                    </a:lnTo>
                    <a:cubicBezTo>
                      <a:pt x="208" y="808"/>
                      <a:pt x="93" y="1605"/>
                      <a:pt x="0" y="2413"/>
                    </a:cubicBezTo>
                    <a:cubicBezTo>
                      <a:pt x="427" y="1674"/>
                      <a:pt x="554" y="831"/>
                      <a:pt x="3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8" name="Google Shape;368;p4"/>
              <p:cNvSpPr/>
              <p:nvPr/>
            </p:nvSpPr>
            <p:spPr>
              <a:xfrm>
                <a:off x="8398129" y="4618394"/>
                <a:ext cx="83521" cy="96957"/>
              </a:xfrm>
              <a:custGeom>
                <a:avLst/>
                <a:gdLst/>
                <a:ahLst/>
                <a:cxnLst/>
                <a:rect l="l" t="t" r="r" b="b"/>
                <a:pathLst>
                  <a:path w="2586" h="3002" extrusionOk="0">
                    <a:moveTo>
                      <a:pt x="2124" y="1039"/>
                    </a:moveTo>
                    <a:lnTo>
                      <a:pt x="2124" y="1039"/>
                    </a:lnTo>
                    <a:cubicBezTo>
                      <a:pt x="2066" y="1212"/>
                      <a:pt x="1974" y="1362"/>
                      <a:pt x="1836" y="1501"/>
                    </a:cubicBezTo>
                    <a:cubicBezTo>
                      <a:pt x="1709" y="1628"/>
                      <a:pt x="1547" y="1732"/>
                      <a:pt x="1397" y="1813"/>
                    </a:cubicBezTo>
                    <a:cubicBezTo>
                      <a:pt x="1224" y="1882"/>
                      <a:pt x="1051" y="1940"/>
                      <a:pt x="889" y="1997"/>
                    </a:cubicBezTo>
                    <a:cubicBezTo>
                      <a:pt x="716" y="2055"/>
                      <a:pt x="554" y="2136"/>
                      <a:pt x="416" y="2251"/>
                    </a:cubicBezTo>
                    <a:cubicBezTo>
                      <a:pt x="508" y="2101"/>
                      <a:pt x="681" y="2020"/>
                      <a:pt x="854" y="1940"/>
                    </a:cubicBezTo>
                    <a:cubicBezTo>
                      <a:pt x="1004" y="1882"/>
                      <a:pt x="1155" y="1824"/>
                      <a:pt x="1305" y="1766"/>
                    </a:cubicBezTo>
                    <a:cubicBezTo>
                      <a:pt x="1270" y="1766"/>
                      <a:pt x="1235" y="1790"/>
                      <a:pt x="1201" y="1790"/>
                    </a:cubicBezTo>
                    <a:cubicBezTo>
                      <a:pt x="1028" y="1790"/>
                      <a:pt x="854" y="1743"/>
                      <a:pt x="727" y="1628"/>
                    </a:cubicBezTo>
                    <a:lnTo>
                      <a:pt x="727" y="1628"/>
                    </a:lnTo>
                    <a:cubicBezTo>
                      <a:pt x="889" y="1686"/>
                      <a:pt x="1051" y="1709"/>
                      <a:pt x="1201" y="1709"/>
                    </a:cubicBezTo>
                    <a:cubicBezTo>
                      <a:pt x="1316" y="1709"/>
                      <a:pt x="1432" y="1686"/>
                      <a:pt x="1547" y="1651"/>
                    </a:cubicBezTo>
                    <a:cubicBezTo>
                      <a:pt x="1651" y="1593"/>
                      <a:pt x="1732" y="1536"/>
                      <a:pt x="1812" y="1466"/>
                    </a:cubicBezTo>
                    <a:cubicBezTo>
                      <a:pt x="1939" y="1351"/>
                      <a:pt x="2043" y="1189"/>
                      <a:pt x="2124" y="1039"/>
                    </a:cubicBezTo>
                    <a:close/>
                    <a:moveTo>
                      <a:pt x="2551" y="0"/>
                    </a:moveTo>
                    <a:lnTo>
                      <a:pt x="2551" y="0"/>
                    </a:lnTo>
                    <a:cubicBezTo>
                      <a:pt x="2517" y="150"/>
                      <a:pt x="2447" y="301"/>
                      <a:pt x="2355" y="462"/>
                    </a:cubicBezTo>
                    <a:cubicBezTo>
                      <a:pt x="2178" y="775"/>
                      <a:pt x="1831" y="965"/>
                      <a:pt x="1477" y="965"/>
                    </a:cubicBezTo>
                    <a:cubicBezTo>
                      <a:pt x="1439" y="965"/>
                      <a:pt x="1400" y="963"/>
                      <a:pt x="1362" y="958"/>
                    </a:cubicBezTo>
                    <a:cubicBezTo>
                      <a:pt x="970" y="924"/>
                      <a:pt x="577" y="612"/>
                      <a:pt x="474" y="243"/>
                    </a:cubicBezTo>
                    <a:cubicBezTo>
                      <a:pt x="323" y="347"/>
                      <a:pt x="243" y="520"/>
                      <a:pt x="254" y="693"/>
                    </a:cubicBezTo>
                    <a:cubicBezTo>
                      <a:pt x="266" y="866"/>
                      <a:pt x="427" y="993"/>
                      <a:pt x="577" y="1051"/>
                    </a:cubicBezTo>
                    <a:cubicBezTo>
                      <a:pt x="474" y="1097"/>
                      <a:pt x="335" y="1132"/>
                      <a:pt x="231" y="1224"/>
                    </a:cubicBezTo>
                    <a:cubicBezTo>
                      <a:pt x="139" y="1305"/>
                      <a:pt x="93" y="1455"/>
                      <a:pt x="150" y="1570"/>
                    </a:cubicBezTo>
                    <a:cubicBezTo>
                      <a:pt x="190" y="1639"/>
                      <a:pt x="295" y="1691"/>
                      <a:pt x="390" y="1691"/>
                    </a:cubicBezTo>
                    <a:cubicBezTo>
                      <a:pt x="407" y="1691"/>
                      <a:pt x="423" y="1689"/>
                      <a:pt x="439" y="1686"/>
                    </a:cubicBezTo>
                    <a:lnTo>
                      <a:pt x="439" y="1686"/>
                    </a:lnTo>
                    <a:cubicBezTo>
                      <a:pt x="254" y="1824"/>
                      <a:pt x="104" y="2043"/>
                      <a:pt x="70" y="2286"/>
                    </a:cubicBezTo>
                    <a:cubicBezTo>
                      <a:pt x="0" y="2563"/>
                      <a:pt x="150" y="2782"/>
                      <a:pt x="323" y="3001"/>
                    </a:cubicBezTo>
                    <a:cubicBezTo>
                      <a:pt x="312" y="2782"/>
                      <a:pt x="474" y="2598"/>
                      <a:pt x="658" y="2494"/>
                    </a:cubicBezTo>
                    <a:cubicBezTo>
                      <a:pt x="843" y="2378"/>
                      <a:pt x="1051" y="2320"/>
                      <a:pt x="1247" y="2228"/>
                    </a:cubicBezTo>
                    <a:cubicBezTo>
                      <a:pt x="1755" y="2020"/>
                      <a:pt x="2170" y="1582"/>
                      <a:pt x="2390" y="1074"/>
                    </a:cubicBezTo>
                    <a:cubicBezTo>
                      <a:pt x="2528" y="751"/>
                      <a:pt x="2586" y="358"/>
                      <a:pt x="25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9" name="Google Shape;369;p4"/>
              <p:cNvSpPr/>
              <p:nvPr/>
            </p:nvSpPr>
            <p:spPr>
              <a:xfrm>
                <a:off x="8325492" y="4554284"/>
                <a:ext cx="177410" cy="239228"/>
              </a:xfrm>
              <a:custGeom>
                <a:avLst/>
                <a:gdLst/>
                <a:ahLst/>
                <a:cxnLst/>
                <a:rect l="l" t="t" r="r" b="b"/>
                <a:pathLst>
                  <a:path w="5493" h="7407" extrusionOk="0">
                    <a:moveTo>
                      <a:pt x="3542" y="6441"/>
                    </a:moveTo>
                    <a:lnTo>
                      <a:pt x="3542" y="6441"/>
                    </a:lnTo>
                    <a:cubicBezTo>
                      <a:pt x="3334" y="6637"/>
                      <a:pt x="3092" y="6799"/>
                      <a:pt x="2826" y="6914"/>
                    </a:cubicBezTo>
                    <a:cubicBezTo>
                      <a:pt x="2572" y="7041"/>
                      <a:pt x="2295" y="7133"/>
                      <a:pt x="2007" y="7180"/>
                    </a:cubicBezTo>
                    <a:cubicBezTo>
                      <a:pt x="1901" y="7197"/>
                      <a:pt x="1795" y="7204"/>
                      <a:pt x="1689" y="7204"/>
                    </a:cubicBezTo>
                    <a:cubicBezTo>
                      <a:pt x="1506" y="7204"/>
                      <a:pt x="1324" y="7181"/>
                      <a:pt x="1141" y="7145"/>
                    </a:cubicBezTo>
                    <a:cubicBezTo>
                      <a:pt x="864" y="7076"/>
                      <a:pt x="599" y="6972"/>
                      <a:pt x="345" y="6822"/>
                    </a:cubicBezTo>
                    <a:lnTo>
                      <a:pt x="345" y="6822"/>
                    </a:lnTo>
                    <a:cubicBezTo>
                      <a:pt x="610" y="6960"/>
                      <a:pt x="887" y="7064"/>
                      <a:pt x="1164" y="7099"/>
                    </a:cubicBezTo>
                    <a:cubicBezTo>
                      <a:pt x="1323" y="7133"/>
                      <a:pt x="1489" y="7155"/>
                      <a:pt x="1656" y="7155"/>
                    </a:cubicBezTo>
                    <a:cubicBezTo>
                      <a:pt x="1770" y="7155"/>
                      <a:pt x="1883" y="7145"/>
                      <a:pt x="1995" y="7122"/>
                    </a:cubicBezTo>
                    <a:cubicBezTo>
                      <a:pt x="2272" y="7076"/>
                      <a:pt x="2538" y="6983"/>
                      <a:pt x="2803" y="6868"/>
                    </a:cubicBezTo>
                    <a:cubicBezTo>
                      <a:pt x="3057" y="6753"/>
                      <a:pt x="3311" y="6614"/>
                      <a:pt x="3542" y="6441"/>
                    </a:cubicBezTo>
                    <a:close/>
                    <a:moveTo>
                      <a:pt x="4800" y="0"/>
                    </a:moveTo>
                    <a:cubicBezTo>
                      <a:pt x="5227" y="1027"/>
                      <a:pt x="5158" y="2343"/>
                      <a:pt x="4766" y="3371"/>
                    </a:cubicBezTo>
                    <a:cubicBezTo>
                      <a:pt x="4639" y="3717"/>
                      <a:pt x="4465" y="4040"/>
                      <a:pt x="4258" y="4363"/>
                    </a:cubicBezTo>
                    <a:cubicBezTo>
                      <a:pt x="4165" y="4502"/>
                      <a:pt x="4050" y="4629"/>
                      <a:pt x="3934" y="4756"/>
                    </a:cubicBezTo>
                    <a:cubicBezTo>
                      <a:pt x="3796" y="4883"/>
                      <a:pt x="3669" y="4998"/>
                      <a:pt x="3565" y="5137"/>
                    </a:cubicBezTo>
                    <a:cubicBezTo>
                      <a:pt x="3473" y="5287"/>
                      <a:pt x="3392" y="5471"/>
                      <a:pt x="3450" y="5644"/>
                    </a:cubicBezTo>
                    <a:cubicBezTo>
                      <a:pt x="3492" y="5771"/>
                      <a:pt x="3589" y="5854"/>
                      <a:pt x="3701" y="5854"/>
                    </a:cubicBezTo>
                    <a:cubicBezTo>
                      <a:pt x="3738" y="5854"/>
                      <a:pt x="3777" y="5845"/>
                      <a:pt x="3815" y="5826"/>
                    </a:cubicBezTo>
                    <a:lnTo>
                      <a:pt x="3815" y="5826"/>
                    </a:lnTo>
                    <a:cubicBezTo>
                      <a:pt x="3435" y="6027"/>
                      <a:pt x="3049" y="6107"/>
                      <a:pt x="2663" y="6107"/>
                    </a:cubicBezTo>
                    <a:cubicBezTo>
                      <a:pt x="2316" y="6107"/>
                      <a:pt x="1968" y="6042"/>
                      <a:pt x="1626" y="5945"/>
                    </a:cubicBezTo>
                    <a:cubicBezTo>
                      <a:pt x="1481" y="5907"/>
                      <a:pt x="1338" y="5890"/>
                      <a:pt x="1203" y="5890"/>
                    </a:cubicBezTo>
                    <a:cubicBezTo>
                      <a:pt x="672" y="5890"/>
                      <a:pt x="285" y="6163"/>
                      <a:pt x="552" y="6568"/>
                    </a:cubicBezTo>
                    <a:cubicBezTo>
                      <a:pt x="472" y="6568"/>
                      <a:pt x="379" y="6499"/>
                      <a:pt x="275" y="6499"/>
                    </a:cubicBezTo>
                    <a:cubicBezTo>
                      <a:pt x="269" y="6498"/>
                      <a:pt x="263" y="6498"/>
                      <a:pt x="257" y="6498"/>
                    </a:cubicBezTo>
                    <a:cubicBezTo>
                      <a:pt x="115" y="6498"/>
                      <a:pt x="1" y="6621"/>
                      <a:pt x="56" y="6776"/>
                    </a:cubicBezTo>
                    <a:cubicBezTo>
                      <a:pt x="91" y="6856"/>
                      <a:pt x="160" y="6903"/>
                      <a:pt x="229" y="6960"/>
                    </a:cubicBezTo>
                    <a:cubicBezTo>
                      <a:pt x="691" y="7253"/>
                      <a:pt x="1196" y="7406"/>
                      <a:pt x="1708" y="7406"/>
                    </a:cubicBezTo>
                    <a:cubicBezTo>
                      <a:pt x="2105" y="7406"/>
                      <a:pt x="2507" y="7314"/>
                      <a:pt x="2896" y="7122"/>
                    </a:cubicBezTo>
                    <a:cubicBezTo>
                      <a:pt x="3773" y="6672"/>
                      <a:pt x="4396" y="5806"/>
                      <a:pt x="4766" y="4883"/>
                    </a:cubicBezTo>
                    <a:cubicBezTo>
                      <a:pt x="5447" y="3232"/>
                      <a:pt x="5493" y="1639"/>
                      <a:pt x="48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" name="Google Shape;370;p4"/>
              <p:cNvSpPr/>
              <p:nvPr/>
            </p:nvSpPr>
            <p:spPr>
              <a:xfrm>
                <a:off x="8391411" y="4732857"/>
                <a:ext cx="82778" cy="100607"/>
              </a:xfrm>
              <a:custGeom>
                <a:avLst/>
                <a:gdLst/>
                <a:ahLst/>
                <a:cxnLst/>
                <a:rect l="l" t="t" r="r" b="b"/>
                <a:pathLst>
                  <a:path w="2563" h="3115" extrusionOk="0">
                    <a:moveTo>
                      <a:pt x="2563" y="0"/>
                    </a:moveTo>
                    <a:cubicBezTo>
                      <a:pt x="2332" y="762"/>
                      <a:pt x="1466" y="1454"/>
                      <a:pt x="797" y="1835"/>
                    </a:cubicBezTo>
                    <a:cubicBezTo>
                      <a:pt x="716" y="1881"/>
                      <a:pt x="0" y="2251"/>
                      <a:pt x="416" y="2309"/>
                    </a:cubicBezTo>
                    <a:cubicBezTo>
                      <a:pt x="428" y="2310"/>
                      <a:pt x="440" y="2311"/>
                      <a:pt x="452" y="2311"/>
                    </a:cubicBezTo>
                    <a:cubicBezTo>
                      <a:pt x="529" y="2311"/>
                      <a:pt x="598" y="2279"/>
                      <a:pt x="658" y="2239"/>
                    </a:cubicBezTo>
                    <a:lnTo>
                      <a:pt x="658" y="2239"/>
                    </a:lnTo>
                    <a:cubicBezTo>
                      <a:pt x="566" y="2435"/>
                      <a:pt x="543" y="2689"/>
                      <a:pt x="682" y="2874"/>
                    </a:cubicBezTo>
                    <a:cubicBezTo>
                      <a:pt x="782" y="3020"/>
                      <a:pt x="975" y="3115"/>
                      <a:pt x="1154" y="3115"/>
                    </a:cubicBezTo>
                    <a:cubicBezTo>
                      <a:pt x="1202" y="3115"/>
                      <a:pt x="1249" y="3108"/>
                      <a:pt x="1293" y="3093"/>
                    </a:cubicBezTo>
                    <a:cubicBezTo>
                      <a:pt x="1513" y="3013"/>
                      <a:pt x="1628" y="2759"/>
                      <a:pt x="1628" y="2528"/>
                    </a:cubicBezTo>
                    <a:lnTo>
                      <a:pt x="1628" y="2528"/>
                    </a:lnTo>
                    <a:cubicBezTo>
                      <a:pt x="1628" y="2638"/>
                      <a:pt x="1524" y="2731"/>
                      <a:pt x="1421" y="2731"/>
                    </a:cubicBezTo>
                    <a:cubicBezTo>
                      <a:pt x="1405" y="2731"/>
                      <a:pt x="1389" y="2729"/>
                      <a:pt x="1374" y="2724"/>
                    </a:cubicBezTo>
                    <a:cubicBezTo>
                      <a:pt x="1259" y="2701"/>
                      <a:pt x="1166" y="2586"/>
                      <a:pt x="1155" y="2459"/>
                    </a:cubicBezTo>
                    <a:cubicBezTo>
                      <a:pt x="1143" y="2343"/>
                      <a:pt x="1178" y="2205"/>
                      <a:pt x="1259" y="2112"/>
                    </a:cubicBezTo>
                    <a:cubicBezTo>
                      <a:pt x="1328" y="2008"/>
                      <a:pt x="1432" y="1916"/>
                      <a:pt x="1513" y="1835"/>
                    </a:cubicBezTo>
                    <a:cubicBezTo>
                      <a:pt x="2044" y="1327"/>
                      <a:pt x="2355" y="704"/>
                      <a:pt x="25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1" name="Google Shape;371;p4"/>
              <p:cNvSpPr/>
              <p:nvPr/>
            </p:nvSpPr>
            <p:spPr>
              <a:xfrm>
                <a:off x="8473059" y="4423414"/>
                <a:ext cx="144661" cy="231186"/>
              </a:xfrm>
              <a:custGeom>
                <a:avLst/>
                <a:gdLst/>
                <a:ahLst/>
                <a:cxnLst/>
                <a:rect l="l" t="t" r="r" b="b"/>
                <a:pathLst>
                  <a:path w="4479" h="7158" extrusionOk="0">
                    <a:moveTo>
                      <a:pt x="993" y="1"/>
                    </a:moveTo>
                    <a:cubicBezTo>
                      <a:pt x="977" y="28"/>
                      <a:pt x="962" y="55"/>
                      <a:pt x="946" y="83"/>
                    </a:cubicBezTo>
                    <a:lnTo>
                      <a:pt x="946" y="83"/>
                    </a:lnTo>
                    <a:cubicBezTo>
                      <a:pt x="962" y="56"/>
                      <a:pt x="978" y="28"/>
                      <a:pt x="993" y="1"/>
                    </a:cubicBezTo>
                    <a:close/>
                    <a:moveTo>
                      <a:pt x="439" y="1501"/>
                    </a:moveTo>
                    <a:lnTo>
                      <a:pt x="439" y="1501"/>
                    </a:lnTo>
                    <a:cubicBezTo>
                      <a:pt x="416" y="1617"/>
                      <a:pt x="416" y="1744"/>
                      <a:pt x="416" y="1882"/>
                    </a:cubicBezTo>
                    <a:cubicBezTo>
                      <a:pt x="416" y="2009"/>
                      <a:pt x="427" y="2124"/>
                      <a:pt x="462" y="2240"/>
                    </a:cubicBezTo>
                    <a:cubicBezTo>
                      <a:pt x="485" y="2355"/>
                      <a:pt x="520" y="2471"/>
                      <a:pt x="566" y="2586"/>
                    </a:cubicBezTo>
                    <a:cubicBezTo>
                      <a:pt x="612" y="2702"/>
                      <a:pt x="670" y="2817"/>
                      <a:pt x="728" y="2909"/>
                    </a:cubicBezTo>
                    <a:cubicBezTo>
                      <a:pt x="970" y="3348"/>
                      <a:pt x="1339" y="3694"/>
                      <a:pt x="1720" y="3994"/>
                    </a:cubicBezTo>
                    <a:cubicBezTo>
                      <a:pt x="2101" y="4318"/>
                      <a:pt x="2517" y="4595"/>
                      <a:pt x="2874" y="4929"/>
                    </a:cubicBezTo>
                    <a:cubicBezTo>
                      <a:pt x="3071" y="5114"/>
                      <a:pt x="3232" y="5276"/>
                      <a:pt x="3382" y="5483"/>
                    </a:cubicBezTo>
                    <a:cubicBezTo>
                      <a:pt x="3532" y="5680"/>
                      <a:pt x="3671" y="5887"/>
                      <a:pt x="3786" y="6107"/>
                    </a:cubicBezTo>
                    <a:cubicBezTo>
                      <a:pt x="3532" y="5680"/>
                      <a:pt x="3209" y="5299"/>
                      <a:pt x="2851" y="4964"/>
                    </a:cubicBezTo>
                    <a:cubicBezTo>
                      <a:pt x="2459" y="4664"/>
                      <a:pt x="2043" y="4375"/>
                      <a:pt x="1674" y="4075"/>
                    </a:cubicBezTo>
                    <a:cubicBezTo>
                      <a:pt x="1293" y="3752"/>
                      <a:pt x="924" y="3406"/>
                      <a:pt x="670" y="2956"/>
                    </a:cubicBezTo>
                    <a:cubicBezTo>
                      <a:pt x="554" y="2748"/>
                      <a:pt x="462" y="2494"/>
                      <a:pt x="416" y="2251"/>
                    </a:cubicBezTo>
                    <a:cubicBezTo>
                      <a:pt x="404" y="2124"/>
                      <a:pt x="381" y="2009"/>
                      <a:pt x="381" y="1882"/>
                    </a:cubicBezTo>
                    <a:cubicBezTo>
                      <a:pt x="381" y="1744"/>
                      <a:pt x="393" y="1628"/>
                      <a:pt x="439" y="1501"/>
                    </a:cubicBezTo>
                    <a:close/>
                    <a:moveTo>
                      <a:pt x="4075" y="6637"/>
                    </a:moveTo>
                    <a:cubicBezTo>
                      <a:pt x="4075" y="6637"/>
                      <a:pt x="4075" y="6637"/>
                      <a:pt x="4075" y="6638"/>
                    </a:cubicBezTo>
                    <a:cubicBezTo>
                      <a:pt x="4075" y="6637"/>
                      <a:pt x="4075" y="6637"/>
                      <a:pt x="4075" y="6637"/>
                    </a:cubicBezTo>
                    <a:close/>
                    <a:moveTo>
                      <a:pt x="946" y="83"/>
                    </a:moveTo>
                    <a:cubicBezTo>
                      <a:pt x="775" y="366"/>
                      <a:pt x="541" y="595"/>
                      <a:pt x="404" y="901"/>
                    </a:cubicBezTo>
                    <a:cubicBezTo>
                      <a:pt x="312" y="1086"/>
                      <a:pt x="254" y="1259"/>
                      <a:pt x="208" y="1443"/>
                    </a:cubicBezTo>
                    <a:cubicBezTo>
                      <a:pt x="0" y="2321"/>
                      <a:pt x="254" y="3163"/>
                      <a:pt x="831" y="3925"/>
                    </a:cubicBezTo>
                    <a:cubicBezTo>
                      <a:pt x="1512" y="4825"/>
                      <a:pt x="2263" y="5991"/>
                      <a:pt x="2193" y="7157"/>
                    </a:cubicBezTo>
                    <a:cubicBezTo>
                      <a:pt x="2424" y="6811"/>
                      <a:pt x="2447" y="6441"/>
                      <a:pt x="2436" y="6049"/>
                    </a:cubicBezTo>
                    <a:lnTo>
                      <a:pt x="2436" y="6049"/>
                    </a:lnTo>
                    <a:cubicBezTo>
                      <a:pt x="2531" y="6302"/>
                      <a:pt x="2776" y="6338"/>
                      <a:pt x="3052" y="6338"/>
                    </a:cubicBezTo>
                    <a:cubicBezTo>
                      <a:pt x="3162" y="6338"/>
                      <a:pt x="3277" y="6332"/>
                      <a:pt x="3390" y="6332"/>
                    </a:cubicBezTo>
                    <a:cubicBezTo>
                      <a:pt x="3677" y="6332"/>
                      <a:pt x="3948" y="6370"/>
                      <a:pt x="4075" y="6637"/>
                    </a:cubicBezTo>
                    <a:lnTo>
                      <a:pt x="4075" y="6637"/>
                    </a:lnTo>
                    <a:cubicBezTo>
                      <a:pt x="3752" y="5956"/>
                      <a:pt x="4479" y="5137"/>
                      <a:pt x="3555" y="4710"/>
                    </a:cubicBezTo>
                    <a:cubicBezTo>
                      <a:pt x="3948" y="4548"/>
                      <a:pt x="4040" y="4456"/>
                      <a:pt x="4340" y="4156"/>
                    </a:cubicBezTo>
                    <a:lnTo>
                      <a:pt x="4340" y="4156"/>
                    </a:lnTo>
                    <a:cubicBezTo>
                      <a:pt x="4227" y="4169"/>
                      <a:pt x="4126" y="4173"/>
                      <a:pt x="4036" y="4173"/>
                    </a:cubicBezTo>
                    <a:cubicBezTo>
                      <a:pt x="3714" y="4173"/>
                      <a:pt x="3544" y="4110"/>
                      <a:pt x="3544" y="4110"/>
                    </a:cubicBezTo>
                    <a:cubicBezTo>
                      <a:pt x="3659" y="3994"/>
                      <a:pt x="3775" y="3821"/>
                      <a:pt x="3775" y="3821"/>
                    </a:cubicBezTo>
                    <a:lnTo>
                      <a:pt x="3775" y="3821"/>
                    </a:lnTo>
                    <a:cubicBezTo>
                      <a:pt x="3548" y="3867"/>
                      <a:pt x="3325" y="3891"/>
                      <a:pt x="3106" y="3891"/>
                    </a:cubicBezTo>
                    <a:cubicBezTo>
                      <a:pt x="2656" y="3891"/>
                      <a:pt x="2224" y="3789"/>
                      <a:pt x="1813" y="3556"/>
                    </a:cubicBezTo>
                    <a:cubicBezTo>
                      <a:pt x="2032" y="3521"/>
                      <a:pt x="2228" y="3348"/>
                      <a:pt x="2251" y="3129"/>
                    </a:cubicBezTo>
                    <a:cubicBezTo>
                      <a:pt x="2263" y="2921"/>
                      <a:pt x="2090" y="2702"/>
                      <a:pt x="1870" y="2655"/>
                    </a:cubicBezTo>
                    <a:lnTo>
                      <a:pt x="1870" y="2655"/>
                    </a:lnTo>
                    <a:cubicBezTo>
                      <a:pt x="1997" y="2759"/>
                      <a:pt x="1997" y="3002"/>
                      <a:pt x="1882" y="3117"/>
                    </a:cubicBezTo>
                    <a:cubicBezTo>
                      <a:pt x="1789" y="3210"/>
                      <a:pt x="1658" y="3251"/>
                      <a:pt x="1520" y="3251"/>
                    </a:cubicBezTo>
                    <a:cubicBezTo>
                      <a:pt x="1487" y="3251"/>
                      <a:pt x="1453" y="3249"/>
                      <a:pt x="1420" y="3244"/>
                    </a:cubicBezTo>
                    <a:cubicBezTo>
                      <a:pt x="947" y="3209"/>
                      <a:pt x="728" y="2552"/>
                      <a:pt x="635" y="2171"/>
                    </a:cubicBezTo>
                    <a:cubicBezTo>
                      <a:pt x="447" y="1474"/>
                      <a:pt x="598" y="714"/>
                      <a:pt x="946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" name="Google Shape;372;p4"/>
              <p:cNvSpPr/>
              <p:nvPr/>
            </p:nvSpPr>
            <p:spPr>
              <a:xfrm>
                <a:off x="8488724" y="4560970"/>
                <a:ext cx="54066" cy="151766"/>
              </a:xfrm>
              <a:custGeom>
                <a:avLst/>
                <a:gdLst/>
                <a:ahLst/>
                <a:cxnLst/>
                <a:rect l="l" t="t" r="r" b="b"/>
                <a:pathLst>
                  <a:path w="1674" h="4699" extrusionOk="0">
                    <a:moveTo>
                      <a:pt x="450" y="994"/>
                    </a:moveTo>
                    <a:lnTo>
                      <a:pt x="450" y="994"/>
                    </a:lnTo>
                    <a:cubicBezTo>
                      <a:pt x="531" y="1201"/>
                      <a:pt x="612" y="1409"/>
                      <a:pt x="647" y="1640"/>
                    </a:cubicBezTo>
                    <a:cubicBezTo>
                      <a:pt x="693" y="1871"/>
                      <a:pt x="727" y="2102"/>
                      <a:pt x="739" y="2332"/>
                    </a:cubicBezTo>
                    <a:cubicBezTo>
                      <a:pt x="739" y="2563"/>
                      <a:pt x="739" y="2806"/>
                      <a:pt x="693" y="3037"/>
                    </a:cubicBezTo>
                    <a:cubicBezTo>
                      <a:pt x="670" y="3267"/>
                      <a:pt x="623" y="3521"/>
                      <a:pt x="554" y="3752"/>
                    </a:cubicBezTo>
                    <a:cubicBezTo>
                      <a:pt x="589" y="3521"/>
                      <a:pt x="635" y="3291"/>
                      <a:pt x="647" y="3048"/>
                    </a:cubicBezTo>
                    <a:cubicBezTo>
                      <a:pt x="658" y="2817"/>
                      <a:pt x="681" y="2563"/>
                      <a:pt x="681" y="2332"/>
                    </a:cubicBezTo>
                    <a:cubicBezTo>
                      <a:pt x="681" y="2102"/>
                      <a:pt x="647" y="1871"/>
                      <a:pt x="612" y="1663"/>
                    </a:cubicBezTo>
                    <a:cubicBezTo>
                      <a:pt x="566" y="1432"/>
                      <a:pt x="508" y="1213"/>
                      <a:pt x="450" y="994"/>
                    </a:cubicBezTo>
                    <a:close/>
                    <a:moveTo>
                      <a:pt x="0" y="1"/>
                    </a:moveTo>
                    <a:lnTo>
                      <a:pt x="0" y="1"/>
                    </a:lnTo>
                    <a:cubicBezTo>
                      <a:pt x="531" y="1501"/>
                      <a:pt x="623" y="3140"/>
                      <a:pt x="266" y="4699"/>
                    </a:cubicBezTo>
                    <a:cubicBezTo>
                      <a:pt x="693" y="4387"/>
                      <a:pt x="1016" y="3718"/>
                      <a:pt x="981" y="3187"/>
                    </a:cubicBezTo>
                    <a:lnTo>
                      <a:pt x="981" y="3187"/>
                    </a:lnTo>
                    <a:cubicBezTo>
                      <a:pt x="1108" y="3360"/>
                      <a:pt x="1270" y="4052"/>
                      <a:pt x="1304" y="4087"/>
                    </a:cubicBezTo>
                    <a:cubicBezTo>
                      <a:pt x="1674" y="3013"/>
                      <a:pt x="589" y="820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" name="Google Shape;373;p4"/>
              <p:cNvSpPr/>
              <p:nvPr/>
            </p:nvSpPr>
            <p:spPr>
              <a:xfrm>
                <a:off x="8350361" y="4354589"/>
                <a:ext cx="171564" cy="50061"/>
              </a:xfrm>
              <a:custGeom>
                <a:avLst/>
                <a:gdLst/>
                <a:ahLst/>
                <a:cxnLst/>
                <a:rect l="l" t="t" r="r" b="b"/>
                <a:pathLst>
                  <a:path w="5312" h="1550" extrusionOk="0">
                    <a:moveTo>
                      <a:pt x="1067" y="1"/>
                    </a:moveTo>
                    <a:cubicBezTo>
                      <a:pt x="642" y="1"/>
                      <a:pt x="333" y="128"/>
                      <a:pt x="244" y="458"/>
                    </a:cubicBezTo>
                    <a:cubicBezTo>
                      <a:pt x="0" y="1376"/>
                      <a:pt x="2016" y="1550"/>
                      <a:pt x="3577" y="1550"/>
                    </a:cubicBezTo>
                    <a:cubicBezTo>
                      <a:pt x="4529" y="1550"/>
                      <a:pt x="5311" y="1485"/>
                      <a:pt x="5311" y="1485"/>
                    </a:cubicBezTo>
                    <a:cubicBezTo>
                      <a:pt x="5311" y="1485"/>
                      <a:pt x="2515" y="1"/>
                      <a:pt x="10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4" name="Google Shape;374;p4"/>
              <p:cNvSpPr/>
              <p:nvPr/>
            </p:nvSpPr>
            <p:spPr>
              <a:xfrm>
                <a:off x="8388440" y="4265383"/>
                <a:ext cx="134228" cy="111459"/>
              </a:xfrm>
              <a:custGeom>
                <a:avLst/>
                <a:gdLst/>
                <a:ahLst/>
                <a:cxnLst/>
                <a:rect l="l" t="t" r="r" b="b"/>
                <a:pathLst>
                  <a:path w="4156" h="3451" extrusionOk="0">
                    <a:moveTo>
                      <a:pt x="1532" y="0"/>
                    </a:moveTo>
                    <a:cubicBezTo>
                      <a:pt x="1396" y="0"/>
                      <a:pt x="1265" y="50"/>
                      <a:pt x="1143" y="161"/>
                    </a:cubicBezTo>
                    <a:cubicBezTo>
                      <a:pt x="0" y="1200"/>
                      <a:pt x="4156" y="3451"/>
                      <a:pt x="4156" y="3451"/>
                    </a:cubicBezTo>
                    <a:cubicBezTo>
                      <a:pt x="4156" y="3451"/>
                      <a:pt x="2665" y="0"/>
                      <a:pt x="153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5" name="Google Shape;375;p4"/>
              <p:cNvSpPr/>
              <p:nvPr/>
            </p:nvSpPr>
            <p:spPr>
              <a:xfrm>
                <a:off x="8481618" y="4212124"/>
                <a:ext cx="94825" cy="166203"/>
              </a:xfrm>
              <a:custGeom>
                <a:avLst/>
                <a:gdLst/>
                <a:ahLst/>
                <a:cxnLst/>
                <a:rect l="l" t="t" r="r" b="b"/>
                <a:pathLst>
                  <a:path w="2936" h="5146" extrusionOk="0">
                    <a:moveTo>
                      <a:pt x="1593" y="0"/>
                    </a:moveTo>
                    <a:cubicBezTo>
                      <a:pt x="1560" y="0"/>
                      <a:pt x="1526" y="3"/>
                      <a:pt x="1490" y="10"/>
                    </a:cubicBezTo>
                    <a:cubicBezTo>
                      <a:pt x="1" y="263"/>
                      <a:pt x="2067" y="5146"/>
                      <a:pt x="2067" y="5146"/>
                    </a:cubicBezTo>
                    <a:cubicBezTo>
                      <a:pt x="2067" y="5146"/>
                      <a:pt x="2936" y="0"/>
                      <a:pt x="15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8575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376" name="Google Shape;376;p4"/>
            <p:cNvSpPr/>
            <p:nvPr/>
          </p:nvSpPr>
          <p:spPr>
            <a:xfrm>
              <a:off x="4470392" y="114913"/>
              <a:ext cx="203216" cy="242328"/>
            </a:xfrm>
            <a:custGeom>
              <a:avLst/>
              <a:gdLst/>
              <a:ahLst/>
              <a:cxnLst/>
              <a:rect l="l" t="t" r="r" b="b"/>
              <a:pathLst>
                <a:path w="6292" h="7503" extrusionOk="0">
                  <a:moveTo>
                    <a:pt x="3141" y="0"/>
                  </a:moveTo>
                  <a:cubicBezTo>
                    <a:pt x="2979" y="0"/>
                    <a:pt x="2852" y="173"/>
                    <a:pt x="2794" y="427"/>
                  </a:cubicBezTo>
                  <a:lnTo>
                    <a:pt x="2390" y="173"/>
                  </a:lnTo>
                  <a:lnTo>
                    <a:pt x="2944" y="2943"/>
                  </a:lnTo>
                  <a:lnTo>
                    <a:pt x="174" y="2401"/>
                  </a:lnTo>
                  <a:lnTo>
                    <a:pt x="416" y="2805"/>
                  </a:lnTo>
                  <a:cubicBezTo>
                    <a:pt x="174" y="2863"/>
                    <a:pt x="1" y="2990"/>
                    <a:pt x="1" y="3151"/>
                  </a:cubicBezTo>
                  <a:cubicBezTo>
                    <a:pt x="1" y="3313"/>
                    <a:pt x="174" y="3440"/>
                    <a:pt x="416" y="3497"/>
                  </a:cubicBezTo>
                  <a:lnTo>
                    <a:pt x="174" y="3901"/>
                  </a:lnTo>
                  <a:lnTo>
                    <a:pt x="174" y="3901"/>
                  </a:lnTo>
                  <a:lnTo>
                    <a:pt x="2956" y="3347"/>
                  </a:lnTo>
                  <a:lnTo>
                    <a:pt x="2390" y="7330"/>
                  </a:lnTo>
                  <a:lnTo>
                    <a:pt x="2794" y="7087"/>
                  </a:lnTo>
                  <a:cubicBezTo>
                    <a:pt x="2852" y="7330"/>
                    <a:pt x="2979" y="7503"/>
                    <a:pt x="3141" y="7503"/>
                  </a:cubicBezTo>
                  <a:cubicBezTo>
                    <a:pt x="3302" y="7503"/>
                    <a:pt x="3429" y="7330"/>
                    <a:pt x="3487" y="7087"/>
                  </a:cubicBezTo>
                  <a:lnTo>
                    <a:pt x="3891" y="7330"/>
                  </a:lnTo>
                  <a:lnTo>
                    <a:pt x="3325" y="3347"/>
                  </a:lnTo>
                  <a:lnTo>
                    <a:pt x="3325" y="3347"/>
                  </a:lnTo>
                  <a:lnTo>
                    <a:pt x="6107" y="3901"/>
                  </a:lnTo>
                  <a:lnTo>
                    <a:pt x="6107" y="3901"/>
                  </a:lnTo>
                  <a:lnTo>
                    <a:pt x="5865" y="3497"/>
                  </a:lnTo>
                  <a:cubicBezTo>
                    <a:pt x="6119" y="3440"/>
                    <a:pt x="6292" y="3313"/>
                    <a:pt x="6292" y="3151"/>
                  </a:cubicBezTo>
                  <a:cubicBezTo>
                    <a:pt x="6292" y="2990"/>
                    <a:pt x="6107" y="2863"/>
                    <a:pt x="5865" y="2805"/>
                  </a:cubicBezTo>
                  <a:lnTo>
                    <a:pt x="6119" y="2401"/>
                  </a:lnTo>
                  <a:lnTo>
                    <a:pt x="3348" y="2943"/>
                  </a:lnTo>
                  <a:lnTo>
                    <a:pt x="3891" y="173"/>
                  </a:lnTo>
                  <a:lnTo>
                    <a:pt x="3487" y="427"/>
                  </a:lnTo>
                  <a:cubicBezTo>
                    <a:pt x="3429" y="173"/>
                    <a:pt x="3302" y="0"/>
                    <a:pt x="3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8575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7" name="Google Shape;377;p4"/>
          <p:cNvSpPr txBox="1">
            <a:spLocks noGrp="1"/>
          </p:cNvSpPr>
          <p:nvPr>
            <p:ph type="title"/>
          </p:nvPr>
        </p:nvSpPr>
        <p:spPr>
          <a:xfrm>
            <a:off x="1011700" y="593367"/>
            <a:ext cx="10168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4"/>
          <p:cNvSpPr txBox="1">
            <a:spLocks noGrp="1"/>
          </p:cNvSpPr>
          <p:nvPr>
            <p:ph type="body" idx="1"/>
          </p:nvPr>
        </p:nvSpPr>
        <p:spPr>
          <a:xfrm>
            <a:off x="1300467" y="1384280"/>
            <a:ext cx="9591200" cy="49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5993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标题幻灯片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5414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标题和内容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0010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节标题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2908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两栏内容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6380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比较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5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5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3230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仅标题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60212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空白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3798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内容与标题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5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10610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图片与标题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5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20543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标题和竖排文字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1509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竖排标题与文本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9325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47D038E-6996-B876-6D32-DEEC22EB8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77BD820-3360-B5BD-ED9A-F945898DE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4B0F55-174F-6FB7-6B1A-DEE204ADC0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7CF84-89A0-473B-889E-0D475A4113C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26BD52-B519-02D0-F9A5-04021B9FD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2A530D-0FA6-0EFF-0A07-0E30579E6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20B1F-B651-40D9-AFCA-ACAC43D64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4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49673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229F245-D6DB-29A4-7A68-EB60883D39FE}"/>
              </a:ext>
            </a:extLst>
          </p:cNvPr>
          <p:cNvSpPr txBox="1"/>
          <p:nvPr/>
        </p:nvSpPr>
        <p:spPr>
          <a:xfrm>
            <a:off x="1094460" y="1188641"/>
            <a:ext cx="10254121" cy="4564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「应当一无挂虑，只要凡事借着祷告、祈求和感谢，将你们所要的告诉神。神所赐出人意外的平安，必在基督耶稣里保守你们的心怀意念」</a:t>
            </a:r>
            <a:endParaRPr lang="en-US" altLang="zh-CN" sz="4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					  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—— 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腓立比书 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4:6-7</a:t>
            </a:r>
            <a:endParaRPr lang="en-US" sz="4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078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E3E9031-880C-0FAE-6573-79C439A3B377}"/>
              </a:ext>
            </a:extLst>
          </p:cNvPr>
          <p:cNvSpPr txBox="1"/>
          <p:nvPr/>
        </p:nvSpPr>
        <p:spPr>
          <a:xfrm>
            <a:off x="3405320" y="2259944"/>
            <a:ext cx="5381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spc="6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主必保守我</a:t>
            </a:r>
            <a:endParaRPr kumimoji="0" lang="en-US" altLang="zh-CN" sz="4800" b="1" i="0" u="none" strike="noStrike" kern="1200" cap="none" spc="6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5">
            <a:extLst>
              <a:ext uri="{FF2B5EF4-FFF2-40B4-BE49-F238E27FC236}">
                <a16:creationId xmlns:a16="http://schemas.microsoft.com/office/drawing/2014/main" id="{95D84A7C-D7B5-47B1-85FA-DF0139AF0FA1}"/>
              </a:ext>
            </a:extLst>
          </p:cNvPr>
          <p:cNvSpPr txBox="1"/>
          <p:nvPr/>
        </p:nvSpPr>
        <p:spPr>
          <a:xfrm>
            <a:off x="3206318" y="3299451"/>
            <a:ext cx="5779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He Will Hold Me Fast</a:t>
            </a:r>
          </a:p>
        </p:txBody>
      </p:sp>
      <p:sp>
        <p:nvSpPr>
          <p:cNvPr id="2" name="文本框 5">
            <a:extLst>
              <a:ext uri="{FF2B5EF4-FFF2-40B4-BE49-F238E27FC236}">
                <a16:creationId xmlns:a16="http://schemas.microsoft.com/office/drawing/2014/main" id="{8A1E331E-79FB-8986-A741-644EEF4A7FEE}"/>
              </a:ext>
            </a:extLst>
          </p:cNvPr>
          <p:cNvSpPr txBox="1"/>
          <p:nvPr/>
        </p:nvSpPr>
        <p:spPr>
          <a:xfrm>
            <a:off x="3206319" y="4111525"/>
            <a:ext cx="5779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生命</a:t>
            </a:r>
            <a:r>
              <a:rPr kumimoji="0" lang="zh-CN" alt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圣诗 </a:t>
            </a:r>
            <a:r>
              <a:rPr kumimoji="0" lang="en-US" altLang="zh-CN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276</a:t>
            </a:r>
          </a:p>
        </p:txBody>
      </p:sp>
    </p:spTree>
    <p:extLst>
      <p:ext uri="{BB962C8B-B14F-4D97-AF65-F5344CB8AC3E}">
        <p14:creationId xmlns:p14="http://schemas.microsoft.com/office/powerpoint/2010/main" val="2758693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579D4BB-9020-04CD-82BF-0E5544BDB1AD}"/>
              </a:ext>
            </a:extLst>
          </p:cNvPr>
          <p:cNvSpPr txBox="1"/>
          <p:nvPr/>
        </p:nvSpPr>
        <p:spPr>
          <a:xfrm>
            <a:off x="2117877" y="1052987"/>
            <a:ext cx="7956246" cy="4351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有时我惧怕失丧 基督保守我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有时诱惑难抵挡 主必保守我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自己不能站稳妥 经过荆棘路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因我爱心常冷落 需祂保守我</a:t>
            </a:r>
          </a:p>
        </p:txBody>
      </p:sp>
    </p:spTree>
    <p:extLst>
      <p:ext uri="{BB962C8B-B14F-4D97-AF65-F5344CB8AC3E}">
        <p14:creationId xmlns:p14="http://schemas.microsoft.com/office/powerpoint/2010/main" val="477792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13B6-ABC1-AC95-D75B-BCF4B820A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4DCCF9B-4BED-AF30-B969-EE7939EA66FB}"/>
              </a:ext>
            </a:extLst>
          </p:cNvPr>
          <p:cNvSpPr txBox="1"/>
          <p:nvPr/>
        </p:nvSpPr>
        <p:spPr>
          <a:xfrm>
            <a:off x="2333885" y="1052987"/>
            <a:ext cx="7943719" cy="4351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主必保守我 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主必保守我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因我救主真爱我 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祂必保守我</a:t>
            </a:r>
          </a:p>
        </p:txBody>
      </p:sp>
    </p:spTree>
    <p:extLst>
      <p:ext uri="{BB962C8B-B14F-4D97-AF65-F5344CB8AC3E}">
        <p14:creationId xmlns:p14="http://schemas.microsoft.com/office/powerpoint/2010/main" val="2088825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4D9A9-0C39-B4DE-57C2-B91DA2CD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C1C3698-5C5D-C595-AB58-E68C54D857E5}"/>
              </a:ext>
            </a:extLst>
          </p:cNvPr>
          <p:cNvSpPr txBox="1"/>
          <p:nvPr/>
        </p:nvSpPr>
        <p:spPr>
          <a:xfrm>
            <a:off x="2117877" y="1052987"/>
            <a:ext cx="7956246" cy="4351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我在主前如宝珠 基督保守我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蒙救恩者祂眷顾 主必保守我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祂不让我灵失丧 应许必成就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付重价偿我罪债 祂必保守我</a:t>
            </a:r>
          </a:p>
        </p:txBody>
      </p:sp>
    </p:spTree>
    <p:extLst>
      <p:ext uri="{BB962C8B-B14F-4D97-AF65-F5344CB8AC3E}">
        <p14:creationId xmlns:p14="http://schemas.microsoft.com/office/powerpoint/2010/main" val="3970292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DFB5E-AC29-AD79-CB81-50A1BC9D5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69F94B9E-4156-E774-018A-506634DE3631}"/>
              </a:ext>
            </a:extLst>
          </p:cNvPr>
          <p:cNvSpPr txBox="1"/>
          <p:nvPr/>
        </p:nvSpPr>
        <p:spPr>
          <a:xfrm>
            <a:off x="2333885" y="1052987"/>
            <a:ext cx="7943719" cy="4351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主必保守我 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主必保守我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因我救主真爱我 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祂必保守我</a:t>
            </a:r>
          </a:p>
        </p:txBody>
      </p:sp>
    </p:spTree>
    <p:extLst>
      <p:ext uri="{BB962C8B-B14F-4D97-AF65-F5344CB8AC3E}">
        <p14:creationId xmlns:p14="http://schemas.microsoft.com/office/powerpoint/2010/main" val="920770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65467-4475-37A6-4D34-5723D8F29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53B96E95-A4A9-A9B4-D6A8-393A359706FD}"/>
              </a:ext>
            </a:extLst>
          </p:cNvPr>
          <p:cNvSpPr txBox="1"/>
          <p:nvPr/>
        </p:nvSpPr>
        <p:spPr>
          <a:xfrm>
            <a:off x="2117877" y="1052987"/>
            <a:ext cx="7956246" cy="4351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为我流血为我死 基督保守我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上主公义得满足 祂必保守我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一同复活到永久 祂必保守我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信心终必成眼见 主终必再来</a:t>
            </a:r>
          </a:p>
        </p:txBody>
      </p:sp>
    </p:spTree>
    <p:extLst>
      <p:ext uri="{BB962C8B-B14F-4D97-AF65-F5344CB8AC3E}">
        <p14:creationId xmlns:p14="http://schemas.microsoft.com/office/powerpoint/2010/main" val="488459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C5044-6462-9B4C-ED73-8E31308BB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1B733593-6976-CA6F-8156-5DC3ED9DEE71}"/>
              </a:ext>
            </a:extLst>
          </p:cNvPr>
          <p:cNvSpPr txBox="1"/>
          <p:nvPr/>
        </p:nvSpPr>
        <p:spPr>
          <a:xfrm>
            <a:off x="2333885" y="1052987"/>
            <a:ext cx="7943719" cy="4351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主必保守我 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主必保守我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因我救主真爱我 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祂必保守我</a:t>
            </a:r>
          </a:p>
        </p:txBody>
      </p:sp>
    </p:spTree>
    <p:extLst>
      <p:ext uri="{BB962C8B-B14F-4D97-AF65-F5344CB8AC3E}">
        <p14:creationId xmlns:p14="http://schemas.microsoft.com/office/powerpoint/2010/main" val="629816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4146E-A2DA-1F78-CA2B-1EF594417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2E05CE81-0992-EB38-E1C7-1685D3B3260C}"/>
              </a:ext>
            </a:extLst>
          </p:cNvPr>
          <p:cNvSpPr txBox="1"/>
          <p:nvPr/>
        </p:nvSpPr>
        <p:spPr>
          <a:xfrm>
            <a:off x="2333885" y="1052987"/>
            <a:ext cx="7943719" cy="4351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主必保守我 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主必保守我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因我救主真爱我 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祂必保守我</a:t>
            </a:r>
          </a:p>
        </p:txBody>
      </p:sp>
    </p:spTree>
    <p:extLst>
      <p:ext uri="{BB962C8B-B14F-4D97-AF65-F5344CB8AC3E}">
        <p14:creationId xmlns:p14="http://schemas.microsoft.com/office/powerpoint/2010/main" val="4173297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5"/>
          <p:cNvSpPr txBox="1">
            <a:spLocks noGrp="1"/>
          </p:cNvSpPr>
          <p:nvPr>
            <p:ph type="ctrTitle"/>
          </p:nvPr>
        </p:nvSpPr>
        <p:spPr>
          <a:xfrm>
            <a:off x="3981768" y="2029216"/>
            <a:ext cx="6612467" cy="1207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DB88"/>
              </a:buClr>
              <a:buSzPts val="6000"/>
              <a:buFont typeface="Arial"/>
              <a:buNone/>
            </a:pPr>
            <a:r>
              <a:rPr lang="zh-CN" altLang="en-US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</a:t>
            </a:r>
            <a:r>
              <a:rPr lang="zh-CN" altLang="en-US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Arial"/>
              </a:rPr>
              <a:t>主居首位</a:t>
            </a:r>
            <a:endParaRPr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文本框 5">
            <a:extLst>
              <a:ext uri="{FF2B5EF4-FFF2-40B4-BE49-F238E27FC236}">
                <a16:creationId xmlns:a16="http://schemas.microsoft.com/office/drawing/2014/main" id="{6271EA2C-02C5-BEBA-ADDC-84FFFB2387B6}"/>
              </a:ext>
            </a:extLst>
          </p:cNvPr>
          <p:cNvSpPr txBox="1"/>
          <p:nvPr/>
        </p:nvSpPr>
        <p:spPr>
          <a:xfrm>
            <a:off x="4398320" y="3295919"/>
            <a:ext cx="5779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FFDB8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Christ Preeminent</a:t>
            </a:r>
          </a:p>
        </p:txBody>
      </p:sp>
      <p:sp>
        <p:nvSpPr>
          <p:cNvPr id="3" name="Google Shape;215;p15">
            <a:extLst>
              <a:ext uri="{FF2B5EF4-FFF2-40B4-BE49-F238E27FC236}">
                <a16:creationId xmlns:a16="http://schemas.microsoft.com/office/drawing/2014/main" id="{D882A2BB-A100-9C03-28AD-ADB433963511}"/>
              </a:ext>
            </a:extLst>
          </p:cNvPr>
          <p:cNvSpPr txBox="1">
            <a:spLocks/>
          </p:cNvSpPr>
          <p:nvPr/>
        </p:nvSpPr>
        <p:spPr>
          <a:xfrm>
            <a:off x="6105133" y="4000621"/>
            <a:ext cx="2365735" cy="384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FFDB88"/>
              </a:buClr>
            </a:pPr>
            <a:r>
              <a:rPr lang="zh-CN" altLang="en-US" sz="2000" kern="0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颂主新歌 </a:t>
            </a:r>
            <a:r>
              <a:rPr lang="en-US" altLang="zh-CN" sz="2000" kern="0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421</a:t>
            </a:r>
            <a:endParaRPr lang="zh-CN" altLang="en-US" sz="2000" kern="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9"/>
          <p:cNvSpPr txBox="1">
            <a:spLocks noGrp="1"/>
          </p:cNvSpPr>
          <p:nvPr>
            <p:ph type="ctrTitle"/>
          </p:nvPr>
        </p:nvSpPr>
        <p:spPr>
          <a:xfrm>
            <a:off x="4110222" y="1543833"/>
            <a:ext cx="6779341" cy="377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Clr>
                <a:srgbClr val="FFDB88"/>
              </a:buClr>
              <a:buSzPts val="6000"/>
              <a:buFont typeface="Arial"/>
              <a:buNone/>
            </a:pP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我心属主我灵属主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b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在主脚前谦卑顺服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endParaRPr sz="8800" b="1" dirty="0">
              <a:solidFill>
                <a:srgbClr val="FFDB88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>
          <a:extLst>
            <a:ext uri="{FF2B5EF4-FFF2-40B4-BE49-F238E27FC236}">
              <a16:creationId xmlns:a16="http://schemas.microsoft.com/office/drawing/2014/main" id="{659243B6-7B8B-C88D-6C6B-963A166A5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69">
            <a:extLst>
              <a:ext uri="{FF2B5EF4-FFF2-40B4-BE49-F238E27FC236}">
                <a16:creationId xmlns:a16="http://schemas.microsoft.com/office/drawing/2014/main" id="{F6B41149-7A14-BF3B-607F-01DF4AAA42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9">
            <a:extLst>
              <a:ext uri="{FF2B5EF4-FFF2-40B4-BE49-F238E27FC236}">
                <a16:creationId xmlns:a16="http://schemas.microsoft.com/office/drawing/2014/main" id="{38862FBC-1878-D08A-987D-7CCE5D0AFC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10222" y="1543833"/>
            <a:ext cx="6779341" cy="377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Clr>
                <a:srgbClr val="FFDB88"/>
              </a:buClr>
              <a:buSzPts val="6000"/>
              <a:buFont typeface="Arial"/>
              <a:buNone/>
            </a:pP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b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甚愿在我心灵之内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endParaRPr sz="8800" b="1" dirty="0">
              <a:solidFill>
                <a:srgbClr val="FFDB88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1285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>
          <a:extLst>
            <a:ext uri="{FF2B5EF4-FFF2-40B4-BE49-F238E27FC236}">
              <a16:creationId xmlns:a16="http://schemas.microsoft.com/office/drawing/2014/main" id="{EE62CB82-3557-0B33-4B6F-5ED4AF93A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69">
            <a:extLst>
              <a:ext uri="{FF2B5EF4-FFF2-40B4-BE49-F238E27FC236}">
                <a16:creationId xmlns:a16="http://schemas.microsoft.com/office/drawing/2014/main" id="{D4D767BA-11F3-8939-5E92-A5012B1DCA3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9">
            <a:extLst>
              <a:ext uri="{FF2B5EF4-FFF2-40B4-BE49-F238E27FC236}">
                <a16:creationId xmlns:a16="http://schemas.microsoft.com/office/drawing/2014/main" id="{A887EAEF-D945-D13E-313A-B467DCEAF6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10222" y="1543833"/>
            <a:ext cx="6779341" cy="377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Clr>
                <a:srgbClr val="FFDB88"/>
              </a:buClr>
              <a:buSzPts val="6000"/>
              <a:buFont typeface="Arial"/>
              <a:buNone/>
            </a:pP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我家属主有主同住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b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时常为我一家之主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endParaRPr sz="8800" b="1" dirty="0">
              <a:solidFill>
                <a:srgbClr val="FFDB88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1357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>
          <a:extLst>
            <a:ext uri="{FF2B5EF4-FFF2-40B4-BE49-F238E27FC236}">
              <a16:creationId xmlns:a16="http://schemas.microsoft.com/office/drawing/2014/main" id="{E0BA1B3F-A87D-7C5D-6C4F-8CC0FF7B0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69">
            <a:extLst>
              <a:ext uri="{FF2B5EF4-FFF2-40B4-BE49-F238E27FC236}">
                <a16:creationId xmlns:a16="http://schemas.microsoft.com/office/drawing/2014/main" id="{E0F02C87-9847-040C-6CD2-7DD309378A5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9">
            <a:extLst>
              <a:ext uri="{FF2B5EF4-FFF2-40B4-BE49-F238E27FC236}">
                <a16:creationId xmlns:a16="http://schemas.microsoft.com/office/drawing/2014/main" id="{0D96B141-98E9-CAD1-11BB-620E9C9C7F6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10222" y="1543833"/>
            <a:ext cx="6779341" cy="377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Clr>
                <a:srgbClr val="FFDB88"/>
              </a:buClr>
              <a:buSzPts val="6000"/>
              <a:buFont typeface="Arial"/>
              <a:buNone/>
            </a:pP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b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凡事皆以主为依归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</a:p>
        </p:txBody>
      </p:sp>
    </p:spTree>
    <p:extLst>
      <p:ext uri="{BB962C8B-B14F-4D97-AF65-F5344CB8AC3E}">
        <p14:creationId xmlns:p14="http://schemas.microsoft.com/office/powerpoint/2010/main" val="3388440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>
          <a:extLst>
            <a:ext uri="{FF2B5EF4-FFF2-40B4-BE49-F238E27FC236}">
              <a16:creationId xmlns:a16="http://schemas.microsoft.com/office/drawing/2014/main" id="{D55CED1D-22DC-F844-DCC4-9E851A513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69">
            <a:extLst>
              <a:ext uri="{FF2B5EF4-FFF2-40B4-BE49-F238E27FC236}">
                <a16:creationId xmlns:a16="http://schemas.microsoft.com/office/drawing/2014/main" id="{C6A1190A-3275-4747-8277-DB097E6920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9">
            <a:extLst>
              <a:ext uri="{FF2B5EF4-FFF2-40B4-BE49-F238E27FC236}">
                <a16:creationId xmlns:a16="http://schemas.microsoft.com/office/drawing/2014/main" id="{AE6AAA06-1E33-AC05-4EB0-28F7F1E56B6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10222" y="1543833"/>
            <a:ext cx="6779341" cy="377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Clr>
                <a:srgbClr val="FFDB88"/>
              </a:buClr>
              <a:buSzPts val="6000"/>
              <a:buFont typeface="Arial"/>
              <a:buNone/>
            </a:pPr>
            <a:b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教会属主蒙主拯救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b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我为肢体主为元首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endParaRPr sz="8800" b="1" dirty="0">
              <a:solidFill>
                <a:srgbClr val="FFDB88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3108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>
          <a:extLst>
            <a:ext uri="{FF2B5EF4-FFF2-40B4-BE49-F238E27FC236}">
              <a16:creationId xmlns:a16="http://schemas.microsoft.com/office/drawing/2014/main" id="{40629957-D5C7-3CC6-4686-28BF1F1D6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69">
            <a:extLst>
              <a:ext uri="{FF2B5EF4-FFF2-40B4-BE49-F238E27FC236}">
                <a16:creationId xmlns:a16="http://schemas.microsoft.com/office/drawing/2014/main" id="{C86CB907-1DB1-95F4-0DD9-D2E767FCE99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9">
            <a:extLst>
              <a:ext uri="{FF2B5EF4-FFF2-40B4-BE49-F238E27FC236}">
                <a16:creationId xmlns:a16="http://schemas.microsoft.com/office/drawing/2014/main" id="{1E0D7823-AE52-01DB-D4DC-FC23555370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10222" y="1543833"/>
            <a:ext cx="6779341" cy="377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Clr>
                <a:srgbClr val="FFDB88"/>
              </a:buClr>
              <a:buSzPts val="6000"/>
              <a:buFont typeface="Arial"/>
              <a:buNone/>
            </a:pP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b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教会事工由主支配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让主居首位</a:t>
            </a:r>
            <a:endParaRPr sz="8800" b="1" dirty="0">
              <a:solidFill>
                <a:srgbClr val="FFDB88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6803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>
          <a:extLst>
            <a:ext uri="{FF2B5EF4-FFF2-40B4-BE49-F238E27FC236}">
              <a16:creationId xmlns:a16="http://schemas.microsoft.com/office/drawing/2014/main" id="{2DFC629C-148B-641B-B749-B26CA0929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69">
            <a:extLst>
              <a:ext uri="{FF2B5EF4-FFF2-40B4-BE49-F238E27FC236}">
                <a16:creationId xmlns:a16="http://schemas.microsoft.com/office/drawing/2014/main" id="{9E8D811D-234C-40CB-A4EA-C70C667C76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9">
            <a:extLst>
              <a:ext uri="{FF2B5EF4-FFF2-40B4-BE49-F238E27FC236}">
                <a16:creationId xmlns:a16="http://schemas.microsoft.com/office/drawing/2014/main" id="{D4A4EBA6-0542-E6E5-509F-4D784A15354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10222" y="1543833"/>
            <a:ext cx="6779341" cy="377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Clr>
                <a:srgbClr val="FFDB88"/>
              </a:buClr>
              <a:buSzPts val="6000"/>
              <a:buFont typeface="Arial"/>
              <a:buNone/>
            </a:pPr>
            <a:b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一生属主随主任用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愿主居首位</a:t>
            </a:r>
            <a:b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在凡事上显主尊荣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愿主居首位</a:t>
            </a:r>
            <a:endParaRPr sz="8800" b="1" dirty="0">
              <a:solidFill>
                <a:srgbClr val="FFDB88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0250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>
          <a:extLst>
            <a:ext uri="{FF2B5EF4-FFF2-40B4-BE49-F238E27FC236}">
              <a16:creationId xmlns:a16="http://schemas.microsoft.com/office/drawing/2014/main" id="{272C6D60-2E23-8CBB-01D6-A8718E670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69">
            <a:extLst>
              <a:ext uri="{FF2B5EF4-FFF2-40B4-BE49-F238E27FC236}">
                <a16:creationId xmlns:a16="http://schemas.microsoft.com/office/drawing/2014/main" id="{CC5B1539-FFA5-C204-2B3D-95D4672C08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9">
            <a:extLst>
              <a:ext uri="{FF2B5EF4-FFF2-40B4-BE49-F238E27FC236}">
                <a16:creationId xmlns:a16="http://schemas.microsoft.com/office/drawing/2014/main" id="{22CC3FD8-AB29-8007-E671-2669CF2CA3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10222" y="1543833"/>
            <a:ext cx="6779341" cy="377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lnSpc>
                <a:spcPct val="142857"/>
              </a:lnSpc>
              <a:spcBef>
                <a:spcPts val="1800"/>
              </a:spcBef>
              <a:spcAft>
                <a:spcPts val="0"/>
              </a:spcAft>
              <a:buClr>
                <a:srgbClr val="FFDB88"/>
              </a:buClr>
              <a:buSzPts val="6000"/>
              <a:buFont typeface="Arial"/>
              <a:buNone/>
            </a:pP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愿主居首位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愿主居首位</a:t>
            </a:r>
            <a:b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一生跟随永不违背</a:t>
            </a:r>
            <a:br>
              <a:rPr lang="en-US" altLang="zh-TW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TW" altLang="en-US" sz="4400" b="1" dirty="0">
                <a:solidFill>
                  <a:srgbClr val="FFDB88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愿主居首位</a:t>
            </a:r>
          </a:p>
        </p:txBody>
      </p:sp>
    </p:spTree>
    <p:extLst>
      <p:ext uri="{BB962C8B-B14F-4D97-AF65-F5344CB8AC3E}">
        <p14:creationId xmlns:p14="http://schemas.microsoft.com/office/powerpoint/2010/main" val="2656062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C75C5-D833-BFEE-6B16-DBC6DE795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79;p37">
            <a:extLst>
              <a:ext uri="{FF2B5EF4-FFF2-40B4-BE49-F238E27FC236}">
                <a16:creationId xmlns:a16="http://schemas.microsoft.com/office/drawing/2014/main" id="{B8A4BE5A-A065-DFA3-40C1-36B3556387C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577344F-5A94-CC93-EC3F-1A66484DCE32}"/>
              </a:ext>
            </a:extLst>
          </p:cNvPr>
          <p:cNvSpPr txBox="1"/>
          <p:nvPr/>
        </p:nvSpPr>
        <p:spPr>
          <a:xfrm>
            <a:off x="4315217" y="938895"/>
            <a:ext cx="7183676" cy="498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6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	</a:t>
            </a:r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「一切都是出于神；祂借着基督使我们与祂和好，又将劝人与祂和好的职分赐给我们。这就是神在基督里，叫世人与自己和好，不将他们的过犯归到他们身上，并且将这和好的道理托付了我们」</a:t>
            </a:r>
            <a:endParaRPr lang="en-US" altLang="zh-CN" sz="3600" b="1" dirty="0"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BE1B22-A78C-D2A8-D14C-46AEC2BDCCBE}"/>
              </a:ext>
            </a:extLst>
          </p:cNvPr>
          <p:cNvSpPr txBox="1"/>
          <p:nvPr/>
        </p:nvSpPr>
        <p:spPr>
          <a:xfrm>
            <a:off x="693107" y="610735"/>
            <a:ext cx="29420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林后 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5:18-19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1300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79;p37">
            <a:extLst>
              <a:ext uri="{FF2B5EF4-FFF2-40B4-BE49-F238E27FC236}">
                <a16:creationId xmlns:a16="http://schemas.microsoft.com/office/drawing/2014/main" id="{FE16F16A-5AA0-A2E1-8C44-34F305C5552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BD35BE8-309A-AF74-18B2-AD18D28C7887}"/>
              </a:ext>
            </a:extLst>
          </p:cNvPr>
          <p:cNvSpPr txBox="1"/>
          <p:nvPr/>
        </p:nvSpPr>
        <p:spPr>
          <a:xfrm>
            <a:off x="5455085" y="2317769"/>
            <a:ext cx="4716049" cy="2004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在基督里</a:t>
            </a:r>
            <a:endParaRPr lang="en-US" altLang="zh-CN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400" b="1" dirty="0"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In Christ Alone</a:t>
            </a:r>
          </a:p>
        </p:txBody>
      </p:sp>
    </p:spTree>
    <p:extLst>
      <p:ext uri="{BB962C8B-B14F-4D97-AF65-F5344CB8AC3E}">
        <p14:creationId xmlns:p14="http://schemas.microsoft.com/office/powerpoint/2010/main" val="1013808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9;p37">
            <a:extLst>
              <a:ext uri="{FF2B5EF4-FFF2-40B4-BE49-F238E27FC236}">
                <a16:creationId xmlns:a16="http://schemas.microsoft.com/office/drawing/2014/main" id="{B3F7A7C3-14C8-D12B-13B9-7B43C90982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C40044-DDBA-218E-07AB-A5CA648EF779}"/>
              </a:ext>
            </a:extLst>
          </p:cNvPr>
          <p:cNvSpPr txBox="1"/>
          <p:nvPr/>
        </p:nvSpPr>
        <p:spPr>
          <a:xfrm>
            <a:off x="5337048" y="1590548"/>
            <a:ext cx="5029200" cy="403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在基督里</a:t>
            </a:r>
            <a:r>
              <a:rPr 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sz="4400" b="1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我得盼望</a:t>
            </a: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sz="4400" b="1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祂是亮光</a:t>
            </a:r>
            <a:r>
              <a:rPr 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sz="4400" b="1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力量诗歌</a:t>
            </a: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；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这房角石 </a:t>
            </a:r>
            <a:r>
              <a:rPr lang="en-US" sz="4400" b="1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坚固盘石</a:t>
            </a: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，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sz="4400" b="1" dirty="0" err="1">
                <a:latin typeface="华文中宋" panose="02010600040101010101" pitchFamily="2" charset="-122"/>
                <a:ea typeface="华文中宋" panose="02010600040101010101" pitchFamily="2" charset="-122"/>
              </a:rPr>
              <a:t>不怕干旱</a:t>
            </a:r>
            <a:r>
              <a:rPr 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凶猛风暴</a:t>
            </a: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。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5306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9;p37">
            <a:extLst>
              <a:ext uri="{FF2B5EF4-FFF2-40B4-BE49-F238E27FC236}">
                <a16:creationId xmlns:a16="http://schemas.microsoft.com/office/drawing/2014/main" id="{B3F7A7C3-14C8-D12B-13B9-7B43C90982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C40044-DDBA-218E-07AB-A5CA648EF779}"/>
              </a:ext>
            </a:extLst>
          </p:cNvPr>
          <p:cNvSpPr txBox="1"/>
          <p:nvPr/>
        </p:nvSpPr>
        <p:spPr>
          <a:xfrm>
            <a:off x="5337048" y="1590548"/>
            <a:ext cx="5029200" cy="403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无比慈爱 何等平安，</a:t>
            </a:r>
            <a:endParaRPr lang="en-US" altLang="zh-CN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惧怕消逝 争战平息；</a:t>
            </a:r>
            <a:endParaRPr lang="en-US" altLang="zh-CN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我的安慰 我的一切，</a:t>
            </a:r>
            <a:endParaRPr lang="en-US" altLang="zh-CN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因主的爱 我得站立。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5857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9;p37">
            <a:extLst>
              <a:ext uri="{FF2B5EF4-FFF2-40B4-BE49-F238E27FC236}">
                <a16:creationId xmlns:a16="http://schemas.microsoft.com/office/drawing/2014/main" id="{B3F7A7C3-14C8-D12B-13B9-7B43C90982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C40044-DDBA-218E-07AB-A5CA648EF779}"/>
              </a:ext>
            </a:extLst>
          </p:cNvPr>
          <p:cNvSpPr txBox="1"/>
          <p:nvPr/>
        </p:nvSpPr>
        <p:spPr>
          <a:xfrm>
            <a:off x="5337048" y="1590548"/>
            <a:ext cx="5029200" cy="403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惟有基督 道成肉身，</a:t>
            </a:r>
            <a:endParaRPr lang="en-US" altLang="zh-CN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完全的神 成为人子；</a:t>
            </a: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带来公义 恩典礼物，</a:t>
            </a:r>
            <a:endParaRPr lang="en-US" altLang="zh-CN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祂来拯救 却被弃绝。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0401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9;p37">
            <a:extLst>
              <a:ext uri="{FF2B5EF4-FFF2-40B4-BE49-F238E27FC236}">
                <a16:creationId xmlns:a16="http://schemas.microsoft.com/office/drawing/2014/main" id="{B3F7A7C3-14C8-D12B-13B9-7B43C90982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C40044-DDBA-218E-07AB-A5CA648EF779}"/>
              </a:ext>
            </a:extLst>
          </p:cNvPr>
          <p:cNvSpPr txBox="1"/>
          <p:nvPr/>
        </p:nvSpPr>
        <p:spPr>
          <a:xfrm>
            <a:off x="5337048" y="1590548"/>
            <a:ext cx="5029200" cy="403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直到耶稣 十架受死，神的愤怒 得以停息；</a:t>
            </a: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所有罪孽 祂全承担，因主受死 我得生命。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0342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9;p37">
            <a:extLst>
              <a:ext uri="{FF2B5EF4-FFF2-40B4-BE49-F238E27FC236}">
                <a16:creationId xmlns:a16="http://schemas.microsoft.com/office/drawing/2014/main" id="{B3F7A7C3-14C8-D12B-13B9-7B43C90982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C40044-DDBA-218E-07AB-A5CA648EF779}"/>
              </a:ext>
            </a:extLst>
          </p:cNvPr>
          <p:cNvSpPr txBox="1"/>
          <p:nvPr/>
        </p:nvSpPr>
        <p:spPr>
          <a:xfrm>
            <a:off x="5337048" y="1590548"/>
            <a:ext cx="5029200" cy="403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祂的身体 在洞穴里，世上之光 在黑暗里；</a:t>
            </a: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直到那日 荣耀清晨，从坟墓里 祂又复活。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5536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9;p37">
            <a:extLst>
              <a:ext uri="{FF2B5EF4-FFF2-40B4-BE49-F238E27FC236}">
                <a16:creationId xmlns:a16="http://schemas.microsoft.com/office/drawing/2014/main" id="{B3F7A7C3-14C8-D12B-13B9-7B43C90982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C40044-DDBA-218E-07AB-A5CA648EF779}"/>
              </a:ext>
            </a:extLst>
          </p:cNvPr>
          <p:cNvSpPr txBox="1"/>
          <p:nvPr/>
        </p:nvSpPr>
        <p:spPr>
          <a:xfrm>
            <a:off x="5337048" y="1590548"/>
            <a:ext cx="5029200" cy="403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当祂胜过 罪恶权势，死亡毒勾 不再害我；</a:t>
            </a: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我属于祂 祂属于我，因主宝血 我得救赎。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1428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9;p37">
            <a:extLst>
              <a:ext uri="{FF2B5EF4-FFF2-40B4-BE49-F238E27FC236}">
                <a16:creationId xmlns:a16="http://schemas.microsoft.com/office/drawing/2014/main" id="{B3F7A7C3-14C8-D12B-13B9-7B43C90982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C40044-DDBA-218E-07AB-A5CA648EF779}"/>
              </a:ext>
            </a:extLst>
          </p:cNvPr>
          <p:cNvSpPr txBox="1"/>
          <p:nvPr/>
        </p:nvSpPr>
        <p:spPr>
          <a:xfrm>
            <a:off x="5337048" y="1590548"/>
            <a:ext cx="5029200" cy="5050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胜过罪恶 不惧死亡，基督大能 今护庇我；</a:t>
            </a: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从我诞生 直到离世，我的生命 在主手里。</a:t>
            </a:r>
          </a:p>
          <a:p>
            <a:pPr algn="ctr">
              <a:lnSpc>
                <a:spcPct val="150000"/>
              </a:lnSpc>
            </a:pP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692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9;p37">
            <a:extLst>
              <a:ext uri="{FF2B5EF4-FFF2-40B4-BE49-F238E27FC236}">
                <a16:creationId xmlns:a16="http://schemas.microsoft.com/office/drawing/2014/main" id="{B3F7A7C3-14C8-D12B-13B9-7B43C90982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C40044-DDBA-218E-07AB-A5CA648EF779}"/>
              </a:ext>
            </a:extLst>
          </p:cNvPr>
          <p:cNvSpPr txBox="1"/>
          <p:nvPr/>
        </p:nvSpPr>
        <p:spPr>
          <a:xfrm>
            <a:off x="5337048" y="1590548"/>
            <a:ext cx="5029200" cy="403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没有邪恶 或是权谋，能使我们 与神隔绝；</a:t>
            </a: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直到主来 或归天家，因主大能 我得站立。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34601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79;p37">
            <a:extLst>
              <a:ext uri="{FF2B5EF4-FFF2-40B4-BE49-F238E27FC236}">
                <a16:creationId xmlns:a16="http://schemas.microsoft.com/office/drawing/2014/main" id="{B3F7A7C3-14C8-D12B-13B9-7B43C90982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C40044-DDBA-218E-07AB-A5CA648EF779}"/>
              </a:ext>
            </a:extLst>
          </p:cNvPr>
          <p:cNvSpPr txBox="1"/>
          <p:nvPr/>
        </p:nvSpPr>
        <p:spPr>
          <a:xfrm>
            <a:off x="5337048" y="1590548"/>
            <a:ext cx="5029200" cy="403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没有邪恶 或是权谋，能使我们 与神隔绝；</a:t>
            </a: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直到主来 或归天家，因主大能 我得站立。</a:t>
            </a:r>
            <a:endParaRPr lang="en-US" sz="4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53092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8EFB3-A283-F765-5458-96D3F5122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79;p37">
            <a:extLst>
              <a:ext uri="{FF2B5EF4-FFF2-40B4-BE49-F238E27FC236}">
                <a16:creationId xmlns:a16="http://schemas.microsoft.com/office/drawing/2014/main" id="{B5D17C77-3B31-0C0F-A50E-F3A0CCE95D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77CD7A7-F7DE-3607-A19B-88EE0FE82FFD}"/>
              </a:ext>
            </a:extLst>
          </p:cNvPr>
          <p:cNvSpPr txBox="1"/>
          <p:nvPr/>
        </p:nvSpPr>
        <p:spPr>
          <a:xfrm>
            <a:off x="4315217" y="938895"/>
            <a:ext cx="7183676" cy="498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6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	</a:t>
            </a:r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「因为我深信无论是死，是生，是天使，是掌权的，是有能的，是现在的事，是将来的事，是高处的，是低处的，是别的受造之物，都不能叫我们与神的爱隔绝；这爱是在我们的主基督耶稣里的。」</a:t>
            </a:r>
            <a:endParaRPr lang="en-US" altLang="zh-CN" sz="3600" b="1" dirty="0"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64EDF66-F81C-A8DB-AC36-CE72B023AA66}"/>
              </a:ext>
            </a:extLst>
          </p:cNvPr>
          <p:cNvSpPr txBox="1"/>
          <p:nvPr/>
        </p:nvSpPr>
        <p:spPr>
          <a:xfrm>
            <a:off x="693107" y="610735"/>
            <a:ext cx="29420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罗 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8:38-39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4660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809</Words>
  <Application>Microsoft Office PowerPoint</Application>
  <PresentationFormat>宽屏</PresentationFormat>
  <Paragraphs>75</Paragraphs>
  <Slides>30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Roboto Condensed Light</vt:lpstr>
      <vt:lpstr>华文楷体</vt:lpstr>
      <vt:lpstr>Calibri Light</vt:lpstr>
      <vt:lpstr>Livvic</vt:lpstr>
      <vt:lpstr>Times New Roman</vt:lpstr>
      <vt:lpstr>楷体</vt:lpstr>
      <vt:lpstr>Calibri</vt:lpstr>
      <vt:lpstr>Arial</vt:lpstr>
      <vt:lpstr>华文中宋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让主居首位</vt:lpstr>
      <vt:lpstr>我心属主我灵属主 让主居首位 在主脚前谦卑顺服 让主居首位</vt:lpstr>
      <vt:lpstr>让主居首位 让主居首位 甚愿在我心灵之内 让主居首位</vt:lpstr>
      <vt:lpstr>我家属主有主同住 让主居首位 时常为我一家之主 让主居首位</vt:lpstr>
      <vt:lpstr>让主居首位 让主居首位 凡事皆以主为依归 让主居首位</vt:lpstr>
      <vt:lpstr> 教会属主蒙主拯救 让主居首位 我为肢体主为元首 让主居首位</vt:lpstr>
      <vt:lpstr>让主居首位 让主居首位 教会事工由主支配 让主居首位</vt:lpstr>
      <vt:lpstr> 一生属主随主任用 愿主居首位 在凡事上显主尊荣 愿主居首位</vt:lpstr>
      <vt:lpstr>愿主居首位 愿主居首位 一生跟随永不违背 愿主居首位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自耶稣来住在我心</dc:title>
  <dc:creator>Kaida Liu</dc:creator>
  <cp:lastModifiedBy>Kaida Liu</cp:lastModifiedBy>
  <cp:revision>34</cp:revision>
  <dcterms:created xsi:type="dcterms:W3CDTF">2024-04-09T02:04:00Z</dcterms:created>
  <dcterms:modified xsi:type="dcterms:W3CDTF">2026-10-02T04:05:40Z</dcterms:modified>
</cp:coreProperties>
</file>